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Default Extension="mp4" ContentType="video/mp4"/>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523" r:id="rId2"/>
    <p:sldId id="539" r:id="rId3"/>
    <p:sldId id="542" r:id="rId4"/>
    <p:sldId id="527" r:id="rId5"/>
    <p:sldId id="546" r:id="rId6"/>
    <p:sldId id="525" r:id="rId7"/>
    <p:sldId id="547" r:id="rId8"/>
    <p:sldId id="543" r:id="rId9"/>
    <p:sldId id="548" r:id="rId10"/>
    <p:sldId id="540" r:id="rId11"/>
    <p:sldId id="549" r:id="rId12"/>
    <p:sldId id="52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75"/>
    <p:restoredTop sz="81673"/>
  </p:normalViewPr>
  <p:slideViewPr>
    <p:cSldViewPr snapToGrid="0" snapToObjects="1">
      <p:cViewPr varScale="1">
        <p:scale>
          <a:sx n="72" d="100"/>
          <a:sy n="72" d="100"/>
        </p:scale>
        <p:origin x="1480"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183F1D-8F6E-6B43-91A8-34EBE8BC8FE1}" type="datetimeFigureOut">
              <a:rPr lang="en-US" smtClean="0"/>
              <a:t>4/14/20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2561FD-93D1-AC48-AE8F-DC94D3A0CC47}" type="slidenum">
              <a:rPr lang="en-US" smtClean="0"/>
              <a:t>‹#›</a:t>
            </a:fld>
            <a:endParaRPr lang="en-US"/>
          </a:p>
        </p:txBody>
      </p:sp>
    </p:spTree>
    <p:extLst>
      <p:ext uri="{BB962C8B-B14F-4D97-AF65-F5344CB8AC3E}">
        <p14:creationId xmlns:p14="http://schemas.microsoft.com/office/powerpoint/2010/main" val="1494138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was provided by Josh Russel from LDEO.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8C121C-BFA0-504A-9A6B-F7D3D75F35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8135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Y-Axis displays average ground displacement. In this case we are looking at vertical displacement. </a:t>
            </a:r>
          </a:p>
          <a:p>
            <a:r>
              <a:rPr lang="en-US" dirty="0"/>
              <a:t>The X-Axis displays the date.</a:t>
            </a:r>
          </a:p>
          <a:p>
            <a:r>
              <a:rPr lang="en-US" dirty="0"/>
              <a:t>Blue = Hourly average</a:t>
            </a:r>
          </a:p>
          <a:p>
            <a:r>
              <a:rPr lang="en-US" dirty="0"/>
              <a:t>Red = Daily average</a:t>
            </a:r>
          </a:p>
          <a:p>
            <a:endParaRPr lang="en-US" dirty="0"/>
          </a:p>
          <a:p>
            <a:r>
              <a:rPr lang="en-US" dirty="0"/>
              <a:t>Note: This is not a seismogram. It does not show the ground actually going up and down. Instead it shows the AVERAGE displacement for a given time period. For example on February 12</a:t>
            </a:r>
            <a:r>
              <a:rPr lang="en-US" baseline="30000" dirty="0"/>
              <a:t>th</a:t>
            </a:r>
            <a:r>
              <a:rPr lang="en-US" dirty="0"/>
              <a:t>, the ground moved up and down on average as much as ~1.9nm within an hour period.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8C121C-BFA0-504A-9A6B-F7D3D75F35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50030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Maybe!  New Yorkers would feel some of this noise… for example if you were standing near the seismic station and a dump truck drove by you might feel it. However, the data shown in the plot is an average over an hour. Thus, in general the average is so small that it won’t be felt. For example, the peak average displacement on the plot is ~1.9nm, which is a tiny fraction of a human hair!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8C121C-BFA0-504A-9A6B-F7D3D75F35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4437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8C121C-BFA0-504A-9A6B-F7D3D75F35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935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People are active during the day… working, shopping, etc., and sleeping at night.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8C121C-BFA0-504A-9A6B-F7D3D75F35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2724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date in the plot is a Wednesday. The five large amplitude peaks in a row are weekdays when society is very active. The weekends, when people are less active, are the two low amplitude peaks in a row.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8C121C-BFA0-504A-9A6B-F7D3D75F35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7143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First COVID19 death in NYC - 3/13/20</a:t>
            </a:r>
          </a:p>
          <a:p>
            <a:r>
              <a:rPr lang="en-US" sz="1200" b="0" i="0" u="none" strike="noStrike" kern="1200" dirty="0">
                <a:solidFill>
                  <a:schemeClr val="tx1"/>
                </a:solidFill>
                <a:effectLst/>
                <a:latin typeface="+mn-lt"/>
                <a:ea typeface="+mn-ea"/>
                <a:cs typeface="+mn-cs"/>
              </a:rPr>
              <a:t>“Stay at home” order issued - 3/22/20</a:t>
            </a:r>
          </a:p>
          <a:p>
            <a:br>
              <a:rPr lang="en-US" dirty="0"/>
            </a:br>
            <a:r>
              <a:rPr lang="en-US" dirty="0"/>
              <a:t>A few observations… </a:t>
            </a:r>
          </a:p>
          <a:p>
            <a:pPr marL="228600" indent="-228600">
              <a:buAutoNum type="arabicParenR"/>
            </a:pPr>
            <a:r>
              <a:rPr lang="en-US" dirty="0"/>
              <a:t>The announcement of the first death appears to have had a modest impact on behavior.</a:t>
            </a:r>
          </a:p>
          <a:p>
            <a:pPr marL="228600" indent="-228600">
              <a:buAutoNum type="arabicParenR"/>
            </a:pPr>
            <a:r>
              <a:rPr lang="en-US" dirty="0"/>
              <a:t>The Stay Home Order had a stronger impact. </a:t>
            </a:r>
          </a:p>
          <a:p>
            <a:pPr marL="228600" indent="-228600">
              <a:buAutoNum type="arabicParenR"/>
            </a:pPr>
            <a:r>
              <a:rPr lang="en-US" dirty="0"/>
              <a:t>It took roughly a week for society to comply with the stay home order.</a:t>
            </a:r>
          </a:p>
          <a:p>
            <a:pPr marL="228600" indent="-228600">
              <a:buAutoNum type="arabicParenR"/>
            </a:pPr>
            <a:r>
              <a:rPr lang="en-US" dirty="0"/>
              <a:t>The city that never sleeps is actually “sleeping” more now as the smallest average ground displacements (troughs) are now smaller than before the stay home order.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8C121C-BFA0-504A-9A6B-F7D3D75F35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9406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everyday movement of society creates disturbances of the ground that can be detected by seismometers.</a:t>
            </a:r>
          </a:p>
          <a:p>
            <a:r>
              <a:rPr lang="en-US" dirty="0"/>
              <a:t>There are detectable patterns in in ground motion that corresponds to people’s behavior (day/night, etc.)</a:t>
            </a:r>
          </a:p>
          <a:p>
            <a:r>
              <a:rPr lang="en-US" dirty="0"/>
              <a:t>The COVID19 response has altered people’s behaviors in a detectable way.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Not much change. The ground shaking created by people tends to be fairly high frequency compared to earthquake shaking and those high frequencies don’t travel as far through the earth, so they aren’t detectable at larger distances. Thus a seismometer in </a:t>
            </a:r>
            <a:r>
              <a:rPr lang="en-US" dirty="0"/>
              <a:t>Booneville NY,  several hundred miles from Manhattan, wouldn’t detect any of the shaking from Manhattan normally, so there would be no change. Also, </a:t>
            </a:r>
            <a:r>
              <a:rPr lang="en-US" sz="1200" b="0" i="0" u="none" strike="noStrike" kern="1200" dirty="0">
                <a:solidFill>
                  <a:schemeClr val="tx1"/>
                </a:solidFill>
                <a:effectLst/>
                <a:latin typeface="+mn-lt"/>
                <a:ea typeface="+mn-ea"/>
                <a:cs typeface="+mn-cs"/>
              </a:rPr>
              <a:t>t</a:t>
            </a:r>
            <a:r>
              <a:rPr lang="en-US" dirty="0"/>
              <a:t>he population of Booneville NY is so small that it would be unlikely to create its own detectable ground displacement at any time unless it was right next to the seismometer. </a:t>
            </a:r>
          </a:p>
        </p:txBody>
      </p:sp>
      <p:sp>
        <p:nvSpPr>
          <p:cNvPr id="4" name="Slide Number Placeholder 3"/>
          <p:cNvSpPr>
            <a:spLocks noGrp="1"/>
          </p:cNvSpPr>
          <p:nvPr>
            <p:ph type="sldNum" sz="quarter" idx="5"/>
          </p:nvPr>
        </p:nvSpPr>
        <p:spPr/>
        <p:txBody>
          <a:bodyPr/>
          <a:lstStyle/>
          <a:p>
            <a:fld id="{F42561FD-93D1-AC48-AE8F-DC94D3A0CC47}" type="slidenum">
              <a:rPr lang="en-US" smtClean="0"/>
              <a:t>11</a:t>
            </a:fld>
            <a:endParaRPr lang="en-US"/>
          </a:p>
        </p:txBody>
      </p:sp>
    </p:spTree>
    <p:extLst>
      <p:ext uri="{BB962C8B-B14F-4D97-AF65-F5344CB8AC3E}">
        <p14:creationId xmlns:p14="http://schemas.microsoft.com/office/powerpoint/2010/main" val="612370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reduction in seismic noise is useful for seismologists for their research. However, a reduction itself doesn’t really impact the environment much.  However, if we think about it as evidence of a behavior change or a proxy for decreased human population, we can see that this “event” offers a rare opportunity. </a:t>
            </a:r>
          </a:p>
          <a:p>
            <a:endParaRPr lang="en-US" dirty="0"/>
          </a:p>
          <a:p>
            <a:r>
              <a:rPr lang="en-US" dirty="0"/>
              <a:t>Pollution measures</a:t>
            </a:r>
          </a:p>
          <a:p>
            <a:r>
              <a:rPr lang="en-US" dirty="0"/>
              <a:t>Light pollution</a:t>
            </a:r>
          </a:p>
          <a:p>
            <a:r>
              <a:rPr lang="en-US" dirty="0"/>
              <a:t>Noise pollution</a:t>
            </a:r>
          </a:p>
          <a:p>
            <a:r>
              <a:rPr lang="en-US" dirty="0"/>
              <a:t>Air quality</a:t>
            </a:r>
          </a:p>
          <a:p>
            <a:r>
              <a:rPr lang="en-US" dirty="0"/>
              <a:t>Water quality</a:t>
            </a:r>
          </a:p>
          <a:p>
            <a:endParaRPr lang="en-US" dirty="0"/>
          </a:p>
          <a:p>
            <a:r>
              <a:rPr lang="en-US" dirty="0"/>
              <a:t>Consumption measures</a:t>
            </a:r>
          </a:p>
          <a:p>
            <a:r>
              <a:rPr lang="en-US" dirty="0"/>
              <a:t>Electricity</a:t>
            </a:r>
          </a:p>
          <a:p>
            <a:r>
              <a:rPr lang="en-US" dirty="0"/>
              <a:t>Water</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8C121C-BFA0-504A-9A6B-F7D3D75F35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5264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oAutofit/>
          </a:bodyPr>
          <a:lstStyle>
            <a:lvl1pPr>
              <a:lnSpc>
                <a:spcPct val="100000"/>
              </a:lnSpc>
              <a:defRPr sz="10666"/>
            </a:lvl1pPr>
          </a:lstStyle>
          <a:p>
            <a:r>
              <a:rPr lang="en-US"/>
              <a:t>Click to edit Master title style</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3200">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4" name="Date Placeholder 6">
            <a:extLst>
              <a:ext uri="{FF2B5EF4-FFF2-40B4-BE49-F238E27FC236}">
                <a16:creationId xmlns:a16="http://schemas.microsoft.com/office/drawing/2014/main" id="{971FA2D8-8082-7D44-A3DB-76723EF2A76C}"/>
              </a:ext>
            </a:extLst>
          </p:cNvPr>
          <p:cNvSpPr>
            <a:spLocks noGrp="1"/>
          </p:cNvSpPr>
          <p:nvPr>
            <p:ph type="dt" sz="half" idx="10"/>
          </p:nvPr>
        </p:nvSpPr>
        <p:spPr>
          <a:xfrm>
            <a:off x="8483601" y="6356351"/>
            <a:ext cx="2781300" cy="366183"/>
          </a:xfrm>
          <a:prstGeom prst="rect">
            <a:avLst/>
          </a:prstGeom>
        </p:spPr>
        <p:txBody>
          <a:bodyPr/>
          <a:lstStyle>
            <a:lvl1pPr eaLnBrk="1" fontAlgn="auto" hangingPunct="1">
              <a:spcBef>
                <a:spcPts val="0"/>
              </a:spcBef>
              <a:spcAft>
                <a:spcPts val="0"/>
              </a:spcAft>
              <a:defRPr>
                <a:latin typeface="+mn-lt"/>
              </a:defRPr>
            </a:lvl1pPr>
          </a:lstStyle>
          <a:p>
            <a:pPr>
              <a:defRPr/>
            </a:pPr>
            <a:fld id="{065FAE9B-BD4E-D649-967D-95D5F9CD7BED}" type="datetime1">
              <a:rPr lang="en-US"/>
              <a:pPr>
                <a:defRPr/>
              </a:pPr>
              <a:t>4/14/20</a:t>
            </a:fld>
            <a:endParaRPr lang="en-US" dirty="0"/>
          </a:p>
        </p:txBody>
      </p:sp>
      <p:sp>
        <p:nvSpPr>
          <p:cNvPr id="5" name="Slide Number Placeholder 7">
            <a:extLst>
              <a:ext uri="{FF2B5EF4-FFF2-40B4-BE49-F238E27FC236}">
                <a16:creationId xmlns:a16="http://schemas.microsoft.com/office/drawing/2014/main" id="{39CBBC04-7D66-CC4A-A4B4-5B899ECAF3BF}"/>
              </a:ext>
            </a:extLst>
          </p:cNvPr>
          <p:cNvSpPr>
            <a:spLocks noGrp="1"/>
          </p:cNvSpPr>
          <p:nvPr>
            <p:ph type="sldNum" sz="quarter" idx="11"/>
          </p:nvPr>
        </p:nvSpPr>
        <p:spPr>
          <a:xfrm>
            <a:off x="11391901" y="6356351"/>
            <a:ext cx="749300" cy="366183"/>
          </a:xfrm>
          <a:prstGeom prst="rect">
            <a:avLst/>
          </a:prstGeom>
        </p:spPr>
        <p:txBody>
          <a:bodyPr/>
          <a:lstStyle>
            <a:lvl1pPr eaLnBrk="1" fontAlgn="auto" hangingPunct="1">
              <a:spcBef>
                <a:spcPts val="0"/>
              </a:spcBef>
              <a:spcAft>
                <a:spcPts val="0"/>
              </a:spcAft>
              <a:defRPr>
                <a:latin typeface="+mn-lt"/>
              </a:defRPr>
            </a:lvl1pPr>
          </a:lstStyle>
          <a:p>
            <a:pPr>
              <a:defRPr/>
            </a:pPr>
            <a:fld id="{56576F01-9F34-7549-830A-9E7EF276FE5F}" type="slidenum">
              <a:rPr lang="en-US"/>
              <a:pPr>
                <a:defRPr/>
              </a:pPr>
              <a:t>‹#›</a:t>
            </a:fld>
            <a:endParaRPr lang="en-US" dirty="0"/>
          </a:p>
        </p:txBody>
      </p:sp>
      <p:sp>
        <p:nvSpPr>
          <p:cNvPr id="6" name="Footer Placeholder 8">
            <a:extLst>
              <a:ext uri="{FF2B5EF4-FFF2-40B4-BE49-F238E27FC236}">
                <a16:creationId xmlns:a16="http://schemas.microsoft.com/office/drawing/2014/main" id="{F42B7BB9-B7A1-CB4E-953C-DC2AD96C7580}"/>
              </a:ext>
            </a:extLst>
          </p:cNvPr>
          <p:cNvSpPr>
            <a:spLocks noGrp="1"/>
          </p:cNvSpPr>
          <p:nvPr>
            <p:ph type="ftr" sz="quarter" idx="12"/>
          </p:nvPr>
        </p:nvSpPr>
        <p:spPr>
          <a:xfrm>
            <a:off x="878418" y="6356351"/>
            <a:ext cx="3797300" cy="366183"/>
          </a:xfrm>
          <a:prstGeom prst="rect">
            <a:avLst/>
          </a:prstGeom>
        </p:spPr>
        <p:txBody>
          <a:bodyPr/>
          <a:lstStyle>
            <a:lvl1pPr eaLnBrk="1" fontAlgn="auto" hangingPunct="1">
              <a:spcBef>
                <a:spcPts val="0"/>
              </a:spcBef>
              <a:spcAft>
                <a:spcPts val="0"/>
              </a:spcAft>
              <a:defRPr>
                <a:latin typeface="+mn-lt"/>
              </a:defRPr>
            </a:lvl1pPr>
          </a:lstStyle>
          <a:p>
            <a:pPr>
              <a:defRPr/>
            </a:pPr>
            <a:r>
              <a:rPr lang="en-US"/>
              <a:t>Footer Text</a:t>
            </a:r>
            <a:endParaRPr lang="en-US" dirty="0"/>
          </a:p>
        </p:txBody>
      </p:sp>
    </p:spTree>
    <p:extLst>
      <p:ext uri="{BB962C8B-B14F-4D97-AF65-F5344CB8AC3E}">
        <p14:creationId xmlns:p14="http://schemas.microsoft.com/office/powerpoint/2010/main" val="1677344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E5E3F9-8912-404F-B44A-E3AD978FD691}"/>
              </a:ext>
            </a:extLst>
          </p:cNvPr>
          <p:cNvSpPr>
            <a:spLocks noGrp="1"/>
          </p:cNvSpPr>
          <p:nvPr>
            <p:ph type="dt" sz="half" idx="10"/>
          </p:nvPr>
        </p:nvSpPr>
        <p:spPr>
          <a:xfrm>
            <a:off x="8483601" y="6356351"/>
            <a:ext cx="2781300" cy="366183"/>
          </a:xfrm>
          <a:prstGeom prst="rect">
            <a:avLst/>
          </a:prstGeom>
        </p:spPr>
        <p:txBody>
          <a:bodyPr/>
          <a:lstStyle>
            <a:lvl1pPr eaLnBrk="1" fontAlgn="auto" hangingPunct="1">
              <a:spcBef>
                <a:spcPts val="0"/>
              </a:spcBef>
              <a:spcAft>
                <a:spcPts val="0"/>
              </a:spcAft>
              <a:defRPr>
                <a:latin typeface="+mn-lt"/>
              </a:defRPr>
            </a:lvl1pPr>
          </a:lstStyle>
          <a:p>
            <a:pPr>
              <a:defRPr/>
            </a:pPr>
            <a:fld id="{304805FD-7EDB-BD43-BDE3-1934E34C4D9E}" type="datetime1">
              <a:rPr lang="en-US"/>
              <a:pPr>
                <a:defRPr/>
              </a:pPr>
              <a:t>4/14/20</a:t>
            </a:fld>
            <a:endParaRPr lang="en-US"/>
          </a:p>
        </p:txBody>
      </p:sp>
      <p:sp>
        <p:nvSpPr>
          <p:cNvPr id="5" name="Footer Placeholder 4">
            <a:extLst>
              <a:ext uri="{FF2B5EF4-FFF2-40B4-BE49-F238E27FC236}">
                <a16:creationId xmlns:a16="http://schemas.microsoft.com/office/drawing/2014/main" id="{0AF4DBD1-7190-1249-8D0B-E5ABE9EFE47F}"/>
              </a:ext>
            </a:extLst>
          </p:cNvPr>
          <p:cNvSpPr>
            <a:spLocks noGrp="1"/>
          </p:cNvSpPr>
          <p:nvPr>
            <p:ph type="ftr" sz="quarter" idx="11"/>
          </p:nvPr>
        </p:nvSpPr>
        <p:spPr>
          <a:xfrm>
            <a:off x="878418" y="6356351"/>
            <a:ext cx="3797300" cy="366183"/>
          </a:xfrm>
          <a:prstGeom prst="rect">
            <a:avLst/>
          </a:prstGeom>
        </p:spPr>
        <p:txBody>
          <a:bodyPr/>
          <a:lstStyle>
            <a:lvl1pPr eaLnBrk="1" fontAlgn="auto" hangingPunct="1">
              <a:spcBef>
                <a:spcPts val="0"/>
              </a:spcBef>
              <a:spcAft>
                <a:spcPts val="0"/>
              </a:spcAft>
              <a:defRPr>
                <a:latin typeface="+mn-lt"/>
              </a:defRPr>
            </a:lvl1pPr>
          </a:lstStyle>
          <a:p>
            <a:pPr>
              <a:defRPr/>
            </a:pPr>
            <a:r>
              <a:rPr lang="en-US"/>
              <a:t>Footer Text</a:t>
            </a:r>
          </a:p>
        </p:txBody>
      </p:sp>
      <p:sp>
        <p:nvSpPr>
          <p:cNvPr id="6" name="Slide Number Placeholder 5">
            <a:extLst>
              <a:ext uri="{FF2B5EF4-FFF2-40B4-BE49-F238E27FC236}">
                <a16:creationId xmlns:a16="http://schemas.microsoft.com/office/drawing/2014/main" id="{3B0FE0A5-5A19-624C-B79F-42F780004B9B}"/>
              </a:ext>
            </a:extLst>
          </p:cNvPr>
          <p:cNvSpPr>
            <a:spLocks noGrp="1"/>
          </p:cNvSpPr>
          <p:nvPr>
            <p:ph type="sldNum" sz="quarter" idx="12"/>
          </p:nvPr>
        </p:nvSpPr>
        <p:spPr>
          <a:xfrm>
            <a:off x="11391901" y="6356351"/>
            <a:ext cx="749300" cy="366183"/>
          </a:xfrm>
          <a:prstGeom prst="rect">
            <a:avLst/>
          </a:prstGeom>
        </p:spPr>
        <p:txBody>
          <a:bodyPr/>
          <a:lstStyle>
            <a:lvl1pPr eaLnBrk="1" fontAlgn="auto" hangingPunct="1">
              <a:spcBef>
                <a:spcPts val="0"/>
              </a:spcBef>
              <a:spcAft>
                <a:spcPts val="0"/>
              </a:spcAft>
              <a:defRPr>
                <a:latin typeface="+mn-lt"/>
              </a:defRPr>
            </a:lvl1pPr>
          </a:lstStyle>
          <a:p>
            <a:pPr>
              <a:defRPr/>
            </a:pPr>
            <a:fld id="{C8676532-F639-B54C-84BB-436A26DCA5DA}" type="slidenum">
              <a:rPr lang="en-US"/>
              <a:pPr>
                <a:defRPr/>
              </a:pPr>
              <a:t>‹#›</a:t>
            </a:fld>
            <a:endParaRPr lang="en-US"/>
          </a:p>
        </p:txBody>
      </p:sp>
    </p:spTree>
    <p:extLst>
      <p:ext uri="{BB962C8B-B14F-4D97-AF65-F5344CB8AC3E}">
        <p14:creationId xmlns:p14="http://schemas.microsoft.com/office/powerpoint/2010/main" val="145833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D75C4E-B88B-2045-AE6A-ACDBA1F4B122}"/>
              </a:ext>
            </a:extLst>
          </p:cNvPr>
          <p:cNvSpPr>
            <a:spLocks noGrp="1"/>
          </p:cNvSpPr>
          <p:nvPr>
            <p:ph type="dt" sz="half" idx="10"/>
          </p:nvPr>
        </p:nvSpPr>
        <p:spPr>
          <a:xfrm>
            <a:off x="8483601" y="6356351"/>
            <a:ext cx="2781300" cy="366183"/>
          </a:xfrm>
          <a:prstGeom prst="rect">
            <a:avLst/>
          </a:prstGeom>
        </p:spPr>
        <p:txBody>
          <a:bodyPr/>
          <a:lstStyle>
            <a:lvl1pPr eaLnBrk="1" fontAlgn="auto" hangingPunct="1">
              <a:spcBef>
                <a:spcPts val="0"/>
              </a:spcBef>
              <a:spcAft>
                <a:spcPts val="0"/>
              </a:spcAft>
              <a:defRPr>
                <a:latin typeface="+mn-lt"/>
              </a:defRPr>
            </a:lvl1pPr>
          </a:lstStyle>
          <a:p>
            <a:pPr>
              <a:defRPr/>
            </a:pPr>
            <a:fld id="{15DCB322-6403-7D46-91A8-A4202D05EF26}" type="datetime1">
              <a:rPr lang="en-US"/>
              <a:pPr>
                <a:defRPr/>
              </a:pPr>
              <a:t>4/14/20</a:t>
            </a:fld>
            <a:endParaRPr lang="en-US"/>
          </a:p>
        </p:txBody>
      </p:sp>
      <p:sp>
        <p:nvSpPr>
          <p:cNvPr id="5" name="Footer Placeholder 4">
            <a:extLst>
              <a:ext uri="{FF2B5EF4-FFF2-40B4-BE49-F238E27FC236}">
                <a16:creationId xmlns:a16="http://schemas.microsoft.com/office/drawing/2014/main" id="{BCC1E406-1513-534C-A4CF-738D02234644}"/>
              </a:ext>
            </a:extLst>
          </p:cNvPr>
          <p:cNvSpPr>
            <a:spLocks noGrp="1"/>
          </p:cNvSpPr>
          <p:nvPr>
            <p:ph type="ftr" sz="quarter" idx="11"/>
          </p:nvPr>
        </p:nvSpPr>
        <p:spPr>
          <a:xfrm>
            <a:off x="878418" y="6356351"/>
            <a:ext cx="3797300" cy="366183"/>
          </a:xfrm>
          <a:prstGeom prst="rect">
            <a:avLst/>
          </a:prstGeom>
        </p:spPr>
        <p:txBody>
          <a:bodyPr/>
          <a:lstStyle>
            <a:lvl1pPr eaLnBrk="1" fontAlgn="auto" hangingPunct="1">
              <a:spcBef>
                <a:spcPts val="0"/>
              </a:spcBef>
              <a:spcAft>
                <a:spcPts val="0"/>
              </a:spcAft>
              <a:defRPr>
                <a:latin typeface="+mn-lt"/>
              </a:defRPr>
            </a:lvl1pPr>
          </a:lstStyle>
          <a:p>
            <a:pPr>
              <a:defRPr/>
            </a:pPr>
            <a:r>
              <a:rPr lang="en-US"/>
              <a:t>Footer Text</a:t>
            </a:r>
          </a:p>
        </p:txBody>
      </p:sp>
      <p:sp>
        <p:nvSpPr>
          <p:cNvPr id="6" name="Slide Number Placeholder 5">
            <a:extLst>
              <a:ext uri="{FF2B5EF4-FFF2-40B4-BE49-F238E27FC236}">
                <a16:creationId xmlns:a16="http://schemas.microsoft.com/office/drawing/2014/main" id="{031DDAA1-B1B4-BF44-AAB9-C52448C66EAF}"/>
              </a:ext>
            </a:extLst>
          </p:cNvPr>
          <p:cNvSpPr>
            <a:spLocks noGrp="1"/>
          </p:cNvSpPr>
          <p:nvPr>
            <p:ph type="sldNum" sz="quarter" idx="12"/>
          </p:nvPr>
        </p:nvSpPr>
        <p:spPr>
          <a:xfrm>
            <a:off x="11391901" y="6356351"/>
            <a:ext cx="749300" cy="366183"/>
          </a:xfrm>
          <a:prstGeom prst="rect">
            <a:avLst/>
          </a:prstGeom>
        </p:spPr>
        <p:txBody>
          <a:bodyPr/>
          <a:lstStyle>
            <a:lvl1pPr eaLnBrk="1" fontAlgn="auto" hangingPunct="1">
              <a:spcBef>
                <a:spcPts val="0"/>
              </a:spcBef>
              <a:spcAft>
                <a:spcPts val="0"/>
              </a:spcAft>
              <a:defRPr>
                <a:latin typeface="+mn-lt"/>
              </a:defRPr>
            </a:lvl1pPr>
          </a:lstStyle>
          <a:p>
            <a:pPr>
              <a:defRPr/>
            </a:pPr>
            <a:fld id="{E7438C06-2DFE-AC45-B043-418C8FA02428}" type="slidenum">
              <a:rPr lang="en-US"/>
              <a:pPr>
                <a:defRPr/>
              </a:pPr>
              <a:t>‹#›</a:t>
            </a:fld>
            <a:endParaRPr lang="en-US"/>
          </a:p>
        </p:txBody>
      </p:sp>
    </p:spTree>
    <p:extLst>
      <p:ext uri="{BB962C8B-B14F-4D97-AF65-F5344CB8AC3E}">
        <p14:creationId xmlns:p14="http://schemas.microsoft.com/office/powerpoint/2010/main" val="3511863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419739-3753-214D-A4A1-53360DFFEFB0}"/>
              </a:ext>
            </a:extLst>
          </p:cNvPr>
          <p:cNvSpPr>
            <a:spLocks noGrp="1"/>
          </p:cNvSpPr>
          <p:nvPr>
            <p:ph type="dt" sz="half" idx="10"/>
          </p:nvPr>
        </p:nvSpPr>
        <p:spPr>
          <a:xfrm>
            <a:off x="0" y="0"/>
            <a:ext cx="0" cy="0"/>
          </a:xfrm>
        </p:spPr>
        <p:txBody>
          <a:bodyPr/>
          <a:lstStyle>
            <a:lvl1pPr>
              <a:defRPr/>
            </a:lvl1pPr>
          </a:lstStyle>
          <a:p>
            <a:pPr>
              <a:defRPr/>
            </a:pPr>
            <a:fld id="{17674C78-41FE-4545-B6CA-02FD76A820B5}" type="datetimeFigureOut">
              <a:rPr lang="en-US"/>
              <a:pPr>
                <a:defRPr/>
              </a:pPr>
              <a:t>4/14/20</a:t>
            </a:fld>
            <a:endParaRPr lang="en-US"/>
          </a:p>
        </p:txBody>
      </p:sp>
      <p:sp>
        <p:nvSpPr>
          <p:cNvPr id="6" name="Footer Placeholder 5">
            <a:extLst>
              <a:ext uri="{FF2B5EF4-FFF2-40B4-BE49-F238E27FC236}">
                <a16:creationId xmlns:a16="http://schemas.microsoft.com/office/drawing/2014/main" id="{8DE6284F-EA99-2A47-9628-D0C48BF03344}"/>
              </a:ext>
            </a:extLst>
          </p:cNvPr>
          <p:cNvSpPr>
            <a:spLocks noGrp="1"/>
          </p:cNvSpPr>
          <p:nvPr>
            <p:ph type="ftr" sz="quarter" idx="11"/>
          </p:nvPr>
        </p:nvSpPr>
        <p:spPr>
          <a:xfrm>
            <a:off x="0" y="0"/>
            <a:ext cx="0" cy="0"/>
          </a:xfrm>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645A1DA5-6E3A-4042-B923-C1A6900773AC}"/>
              </a:ext>
            </a:extLst>
          </p:cNvPr>
          <p:cNvSpPr>
            <a:spLocks noGrp="1"/>
          </p:cNvSpPr>
          <p:nvPr>
            <p:ph type="sldNum" sz="quarter" idx="12"/>
          </p:nvPr>
        </p:nvSpPr>
        <p:spPr>
          <a:xfrm>
            <a:off x="0" y="0"/>
            <a:ext cx="0" cy="0"/>
          </a:xfrm>
        </p:spPr>
        <p:txBody>
          <a:bodyPr/>
          <a:lstStyle>
            <a:lvl1pPr>
              <a:defRPr/>
            </a:lvl1pPr>
          </a:lstStyle>
          <a:p>
            <a:pPr>
              <a:defRPr/>
            </a:pPr>
            <a:fld id="{7D8F501B-29DE-DB4B-B299-2B93C56466F2}" type="slidenum">
              <a:rPr lang="en-US"/>
              <a:pPr>
                <a:defRPr/>
              </a:pPr>
              <a:t>‹#›</a:t>
            </a:fld>
            <a:endParaRPr lang="en-US"/>
          </a:p>
        </p:txBody>
      </p:sp>
    </p:spTree>
    <p:extLst>
      <p:ext uri="{BB962C8B-B14F-4D97-AF65-F5344CB8AC3E}">
        <p14:creationId xmlns:p14="http://schemas.microsoft.com/office/powerpoint/2010/main" val="603166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9E1B3-CF81-BF46-A6C2-3EB5796D6B5C}"/>
              </a:ext>
            </a:extLst>
          </p:cNvPr>
          <p:cNvSpPr>
            <a:spLocks noGrp="1"/>
          </p:cNvSpPr>
          <p:nvPr>
            <p:ph type="dt" sz="half" idx="10"/>
          </p:nvPr>
        </p:nvSpPr>
        <p:spPr>
          <a:xfrm>
            <a:off x="8483601" y="6356351"/>
            <a:ext cx="2781300" cy="366183"/>
          </a:xfrm>
          <a:prstGeom prst="rect">
            <a:avLst/>
          </a:prstGeom>
        </p:spPr>
        <p:txBody>
          <a:bodyPr/>
          <a:lstStyle>
            <a:lvl1pPr eaLnBrk="1" fontAlgn="auto" hangingPunct="1">
              <a:spcBef>
                <a:spcPts val="0"/>
              </a:spcBef>
              <a:spcAft>
                <a:spcPts val="0"/>
              </a:spcAft>
              <a:defRPr>
                <a:latin typeface="+mn-lt"/>
              </a:defRPr>
            </a:lvl1pPr>
          </a:lstStyle>
          <a:p>
            <a:pPr>
              <a:defRPr/>
            </a:pPr>
            <a:fld id="{84F6CF26-9C0F-F84B-96EF-230E7A09AC70}" type="datetime1">
              <a:rPr lang="en-US"/>
              <a:pPr>
                <a:defRPr/>
              </a:pPr>
              <a:t>4/14/20</a:t>
            </a:fld>
            <a:endParaRPr lang="en-US"/>
          </a:p>
        </p:txBody>
      </p:sp>
      <p:sp>
        <p:nvSpPr>
          <p:cNvPr id="5" name="Footer Placeholder 4">
            <a:extLst>
              <a:ext uri="{FF2B5EF4-FFF2-40B4-BE49-F238E27FC236}">
                <a16:creationId xmlns:a16="http://schemas.microsoft.com/office/drawing/2014/main" id="{B422E51C-58F7-DC4D-9C9F-034B71D3CC61}"/>
              </a:ext>
            </a:extLst>
          </p:cNvPr>
          <p:cNvSpPr>
            <a:spLocks noGrp="1"/>
          </p:cNvSpPr>
          <p:nvPr>
            <p:ph type="ftr" sz="quarter" idx="11"/>
          </p:nvPr>
        </p:nvSpPr>
        <p:spPr>
          <a:xfrm>
            <a:off x="878418" y="6356351"/>
            <a:ext cx="3797300" cy="366183"/>
          </a:xfrm>
          <a:prstGeom prst="rect">
            <a:avLst/>
          </a:prstGeom>
        </p:spPr>
        <p:txBody>
          <a:bodyPr/>
          <a:lstStyle>
            <a:lvl1pPr eaLnBrk="1" fontAlgn="auto" hangingPunct="1">
              <a:spcBef>
                <a:spcPts val="0"/>
              </a:spcBef>
              <a:spcAft>
                <a:spcPts val="0"/>
              </a:spcAft>
              <a:defRPr>
                <a:latin typeface="+mn-lt"/>
              </a:defRPr>
            </a:lvl1pPr>
          </a:lstStyle>
          <a:p>
            <a:pPr>
              <a:defRPr/>
            </a:pPr>
            <a:r>
              <a:rPr lang="en-US"/>
              <a:t>Footer Text</a:t>
            </a:r>
          </a:p>
        </p:txBody>
      </p:sp>
      <p:sp>
        <p:nvSpPr>
          <p:cNvPr id="6" name="Slide Number Placeholder 5">
            <a:extLst>
              <a:ext uri="{FF2B5EF4-FFF2-40B4-BE49-F238E27FC236}">
                <a16:creationId xmlns:a16="http://schemas.microsoft.com/office/drawing/2014/main" id="{B362F563-AD24-A64A-A852-E3CBC1288408}"/>
              </a:ext>
            </a:extLst>
          </p:cNvPr>
          <p:cNvSpPr>
            <a:spLocks noGrp="1"/>
          </p:cNvSpPr>
          <p:nvPr>
            <p:ph type="sldNum" sz="quarter" idx="12"/>
          </p:nvPr>
        </p:nvSpPr>
        <p:spPr>
          <a:xfrm>
            <a:off x="11391901" y="6356351"/>
            <a:ext cx="749300" cy="366183"/>
          </a:xfrm>
          <a:prstGeom prst="rect">
            <a:avLst/>
          </a:prstGeom>
        </p:spPr>
        <p:txBody>
          <a:bodyPr/>
          <a:lstStyle>
            <a:lvl1pPr eaLnBrk="1" fontAlgn="auto" hangingPunct="1">
              <a:spcBef>
                <a:spcPts val="0"/>
              </a:spcBef>
              <a:spcAft>
                <a:spcPts val="0"/>
              </a:spcAft>
              <a:defRPr>
                <a:latin typeface="+mn-lt"/>
              </a:defRPr>
            </a:lvl1pPr>
          </a:lstStyle>
          <a:p>
            <a:pPr>
              <a:defRPr/>
            </a:pPr>
            <a:fld id="{2135F65C-E763-0C46-BEA1-2F5F37E97E22}" type="slidenum">
              <a:rPr lang="en-US"/>
              <a:pPr>
                <a:defRPr/>
              </a:pPr>
              <a:t>‹#›</a:t>
            </a:fld>
            <a:endParaRPr lang="en-US"/>
          </a:p>
        </p:txBody>
      </p:sp>
    </p:spTree>
    <p:extLst>
      <p:ext uri="{BB962C8B-B14F-4D97-AF65-F5344CB8AC3E}">
        <p14:creationId xmlns:p14="http://schemas.microsoft.com/office/powerpoint/2010/main" val="4050908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104712C-798E-4F44-AD00-898AC60612EF}"/>
              </a:ext>
            </a:extLst>
          </p:cNvPr>
          <p:cNvSpPr/>
          <p:nvPr/>
        </p:nvSpPr>
        <p:spPr>
          <a:xfrm>
            <a:off x="5994400" y="3924300"/>
            <a:ext cx="112184" cy="84667"/>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5" name="Oval 4">
            <a:extLst>
              <a:ext uri="{FF2B5EF4-FFF2-40B4-BE49-F238E27FC236}">
                <a16:creationId xmlns:a16="http://schemas.microsoft.com/office/drawing/2014/main" id="{83691B8C-63D4-CD4A-84B9-AC45ADCE14CE}"/>
              </a:ext>
            </a:extLst>
          </p:cNvPr>
          <p:cNvSpPr/>
          <p:nvPr/>
        </p:nvSpPr>
        <p:spPr>
          <a:xfrm>
            <a:off x="6261100" y="3924300"/>
            <a:ext cx="112184" cy="84667"/>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6" name="Oval 5">
            <a:extLst>
              <a:ext uri="{FF2B5EF4-FFF2-40B4-BE49-F238E27FC236}">
                <a16:creationId xmlns:a16="http://schemas.microsoft.com/office/drawing/2014/main" id="{DEA5CC8B-4523-9744-AED4-AFC4E5A08AD8}"/>
              </a:ext>
            </a:extLst>
          </p:cNvPr>
          <p:cNvSpPr/>
          <p:nvPr/>
        </p:nvSpPr>
        <p:spPr>
          <a:xfrm>
            <a:off x="5729818" y="3924300"/>
            <a:ext cx="112183" cy="84667"/>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2" name="Title 1"/>
          <p:cNvSpPr>
            <a:spLocks noGrp="1"/>
          </p:cNvSpPr>
          <p:nvPr>
            <p:ph type="title"/>
          </p:nvPr>
        </p:nvSpPr>
        <p:spPr>
          <a:xfrm>
            <a:off x="963084" y="1371601"/>
            <a:ext cx="10363200" cy="2505075"/>
          </a:xfrm>
        </p:spPr>
        <p:txBody>
          <a:bodyPr/>
          <a:lstStyle>
            <a:lvl1pPr algn="ctr" defTabSz="1219170" rtl="0" eaLnBrk="1" latinLnBrk="0" hangingPunct="1">
              <a:lnSpc>
                <a:spcPct val="100000"/>
              </a:lnSpc>
              <a:spcBef>
                <a:spcPct val="0"/>
              </a:spcBef>
              <a:buNone/>
              <a:defRPr lang="en-US" sz="64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963084" y="4068765"/>
            <a:ext cx="10363200" cy="1131887"/>
          </a:xfrm>
        </p:spPr>
        <p:txBody>
          <a:bodyPr/>
          <a:lstStyle>
            <a:lvl1pPr marL="0" indent="0" algn="ctr">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3F90A41B-2AD6-3743-81AF-F10048504A11}"/>
              </a:ext>
            </a:extLst>
          </p:cNvPr>
          <p:cNvSpPr>
            <a:spLocks noGrp="1"/>
          </p:cNvSpPr>
          <p:nvPr>
            <p:ph type="dt" sz="half" idx="10"/>
          </p:nvPr>
        </p:nvSpPr>
        <p:spPr>
          <a:xfrm>
            <a:off x="8483601" y="6356351"/>
            <a:ext cx="2781300" cy="366183"/>
          </a:xfrm>
          <a:prstGeom prst="rect">
            <a:avLst/>
          </a:prstGeom>
        </p:spPr>
        <p:txBody>
          <a:bodyPr/>
          <a:lstStyle>
            <a:lvl1pPr eaLnBrk="1" fontAlgn="auto" hangingPunct="1">
              <a:spcBef>
                <a:spcPts val="0"/>
              </a:spcBef>
              <a:spcAft>
                <a:spcPts val="0"/>
              </a:spcAft>
              <a:defRPr>
                <a:latin typeface="+mn-lt"/>
              </a:defRPr>
            </a:lvl1pPr>
          </a:lstStyle>
          <a:p>
            <a:pPr>
              <a:defRPr/>
            </a:pPr>
            <a:fld id="{DD0B1E0D-1EBC-5D40-91CA-2E465AAFA5B8}" type="datetime1">
              <a:rPr lang="en-US"/>
              <a:pPr>
                <a:defRPr/>
              </a:pPr>
              <a:t>4/14/20</a:t>
            </a:fld>
            <a:endParaRPr lang="en-US"/>
          </a:p>
        </p:txBody>
      </p:sp>
      <p:sp>
        <p:nvSpPr>
          <p:cNvPr id="8" name="Footer Placeholder 4">
            <a:extLst>
              <a:ext uri="{FF2B5EF4-FFF2-40B4-BE49-F238E27FC236}">
                <a16:creationId xmlns:a16="http://schemas.microsoft.com/office/drawing/2014/main" id="{BE0CF541-334F-5B44-96D4-3224B68F6F28}"/>
              </a:ext>
            </a:extLst>
          </p:cNvPr>
          <p:cNvSpPr>
            <a:spLocks noGrp="1"/>
          </p:cNvSpPr>
          <p:nvPr>
            <p:ph type="ftr" sz="quarter" idx="11"/>
          </p:nvPr>
        </p:nvSpPr>
        <p:spPr>
          <a:xfrm>
            <a:off x="878418" y="6356351"/>
            <a:ext cx="3797300" cy="366183"/>
          </a:xfrm>
          <a:prstGeom prst="rect">
            <a:avLst/>
          </a:prstGeom>
        </p:spPr>
        <p:txBody>
          <a:bodyPr/>
          <a:lstStyle>
            <a:lvl1pPr eaLnBrk="1" fontAlgn="auto" hangingPunct="1">
              <a:spcBef>
                <a:spcPts val="0"/>
              </a:spcBef>
              <a:spcAft>
                <a:spcPts val="0"/>
              </a:spcAft>
              <a:defRPr>
                <a:latin typeface="+mn-lt"/>
              </a:defRPr>
            </a:lvl1pPr>
          </a:lstStyle>
          <a:p>
            <a:pPr>
              <a:defRPr/>
            </a:pPr>
            <a:r>
              <a:rPr lang="en-US"/>
              <a:t>Footer Text</a:t>
            </a:r>
          </a:p>
        </p:txBody>
      </p:sp>
      <p:sp>
        <p:nvSpPr>
          <p:cNvPr id="9" name="Slide Number Placeholder 5">
            <a:extLst>
              <a:ext uri="{FF2B5EF4-FFF2-40B4-BE49-F238E27FC236}">
                <a16:creationId xmlns:a16="http://schemas.microsoft.com/office/drawing/2014/main" id="{10258EED-E652-A640-A9B6-D50CBF9D2BCA}"/>
              </a:ext>
            </a:extLst>
          </p:cNvPr>
          <p:cNvSpPr>
            <a:spLocks noGrp="1"/>
          </p:cNvSpPr>
          <p:nvPr>
            <p:ph type="sldNum" sz="quarter" idx="12"/>
          </p:nvPr>
        </p:nvSpPr>
        <p:spPr>
          <a:xfrm>
            <a:off x="11391901" y="6356351"/>
            <a:ext cx="749300" cy="366183"/>
          </a:xfrm>
          <a:prstGeom prst="rect">
            <a:avLst/>
          </a:prstGeom>
        </p:spPr>
        <p:txBody>
          <a:bodyPr/>
          <a:lstStyle>
            <a:lvl1pPr eaLnBrk="1" fontAlgn="auto" hangingPunct="1">
              <a:spcBef>
                <a:spcPts val="0"/>
              </a:spcBef>
              <a:spcAft>
                <a:spcPts val="0"/>
              </a:spcAft>
              <a:defRPr>
                <a:latin typeface="+mn-lt"/>
              </a:defRPr>
            </a:lvl1pPr>
          </a:lstStyle>
          <a:p>
            <a:pPr>
              <a:defRPr/>
            </a:pPr>
            <a:fld id="{F96C6721-8127-534E-9C20-15516E8F14D7}" type="slidenum">
              <a:rPr lang="en-US"/>
              <a:pPr>
                <a:defRPr/>
              </a:pPr>
              <a:t>‹#›</a:t>
            </a:fld>
            <a:endParaRPr lang="en-US"/>
          </a:p>
        </p:txBody>
      </p:sp>
    </p:spTree>
    <p:extLst>
      <p:ext uri="{BB962C8B-B14F-4D97-AF65-F5344CB8AC3E}">
        <p14:creationId xmlns:p14="http://schemas.microsoft.com/office/powerpoint/2010/main" val="4093945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6197600" y="1600201"/>
            <a:ext cx="5384800" cy="4525963"/>
          </a:xfrm>
        </p:spPr>
        <p:txBody>
          <a:bodyPr/>
          <a:lstStyle>
            <a:lvl1pPr>
              <a:defRPr sz="3200"/>
            </a:lvl1pPr>
            <a:lvl2pPr>
              <a:defRPr sz="2133"/>
            </a:lvl2pPr>
            <a:lvl3pPr>
              <a:defRPr sz="2133"/>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p:cNvSpPr>
            <a:spLocks noGrp="1"/>
          </p:cNvSpPr>
          <p:nvPr>
            <p:ph sz="quarter" idx="13"/>
          </p:nvPr>
        </p:nvSpPr>
        <p:spPr>
          <a:xfrm>
            <a:off x="487680" y="1600200"/>
            <a:ext cx="5388864"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E41686-6D82-B44F-9C56-9D70CEFD9B4D}"/>
              </a:ext>
            </a:extLst>
          </p:cNvPr>
          <p:cNvSpPr>
            <a:spLocks noGrp="1"/>
          </p:cNvSpPr>
          <p:nvPr>
            <p:ph type="dt" sz="half" idx="14"/>
          </p:nvPr>
        </p:nvSpPr>
        <p:spPr>
          <a:xfrm>
            <a:off x="8483601" y="6356351"/>
            <a:ext cx="2781300" cy="366183"/>
          </a:xfrm>
          <a:prstGeom prst="rect">
            <a:avLst/>
          </a:prstGeom>
        </p:spPr>
        <p:txBody>
          <a:bodyPr/>
          <a:lstStyle>
            <a:lvl1pPr eaLnBrk="1" fontAlgn="auto" hangingPunct="1">
              <a:spcBef>
                <a:spcPts val="0"/>
              </a:spcBef>
              <a:spcAft>
                <a:spcPts val="0"/>
              </a:spcAft>
              <a:defRPr>
                <a:latin typeface="+mn-lt"/>
              </a:defRPr>
            </a:lvl1pPr>
          </a:lstStyle>
          <a:p>
            <a:pPr>
              <a:defRPr/>
            </a:pPr>
            <a:fld id="{250A3DC1-4C6B-0E4E-9A03-DC45ADB38A37}" type="datetime1">
              <a:rPr lang="en-US"/>
              <a:pPr>
                <a:defRPr/>
              </a:pPr>
              <a:t>4/14/20</a:t>
            </a:fld>
            <a:endParaRPr lang="en-US"/>
          </a:p>
        </p:txBody>
      </p:sp>
      <p:sp>
        <p:nvSpPr>
          <p:cNvPr id="6" name="Footer Placeholder 5">
            <a:extLst>
              <a:ext uri="{FF2B5EF4-FFF2-40B4-BE49-F238E27FC236}">
                <a16:creationId xmlns:a16="http://schemas.microsoft.com/office/drawing/2014/main" id="{8F8A83C1-31C6-834C-9839-8ACFD1598613}"/>
              </a:ext>
            </a:extLst>
          </p:cNvPr>
          <p:cNvSpPr>
            <a:spLocks noGrp="1"/>
          </p:cNvSpPr>
          <p:nvPr>
            <p:ph type="ftr" sz="quarter" idx="15"/>
          </p:nvPr>
        </p:nvSpPr>
        <p:spPr>
          <a:xfrm>
            <a:off x="878418" y="6356351"/>
            <a:ext cx="3797300" cy="366183"/>
          </a:xfrm>
          <a:prstGeom prst="rect">
            <a:avLst/>
          </a:prstGeom>
        </p:spPr>
        <p:txBody>
          <a:bodyPr/>
          <a:lstStyle>
            <a:lvl1pPr eaLnBrk="1" fontAlgn="auto" hangingPunct="1">
              <a:spcBef>
                <a:spcPts val="0"/>
              </a:spcBef>
              <a:spcAft>
                <a:spcPts val="0"/>
              </a:spcAft>
              <a:defRPr>
                <a:latin typeface="+mn-lt"/>
              </a:defRPr>
            </a:lvl1pPr>
          </a:lstStyle>
          <a:p>
            <a:pPr>
              <a:defRPr/>
            </a:pPr>
            <a:r>
              <a:rPr lang="en-US"/>
              <a:t>Footer Text</a:t>
            </a:r>
          </a:p>
        </p:txBody>
      </p:sp>
      <p:sp>
        <p:nvSpPr>
          <p:cNvPr id="7" name="Slide Number Placeholder 6">
            <a:extLst>
              <a:ext uri="{FF2B5EF4-FFF2-40B4-BE49-F238E27FC236}">
                <a16:creationId xmlns:a16="http://schemas.microsoft.com/office/drawing/2014/main" id="{2BED4275-7992-9D4A-8974-F509A7DCAE1C}"/>
              </a:ext>
            </a:extLst>
          </p:cNvPr>
          <p:cNvSpPr>
            <a:spLocks noGrp="1"/>
          </p:cNvSpPr>
          <p:nvPr>
            <p:ph type="sldNum" sz="quarter" idx="16"/>
          </p:nvPr>
        </p:nvSpPr>
        <p:spPr>
          <a:xfrm>
            <a:off x="11391901" y="6356351"/>
            <a:ext cx="749300" cy="366183"/>
          </a:xfrm>
          <a:prstGeom prst="rect">
            <a:avLst/>
          </a:prstGeom>
        </p:spPr>
        <p:txBody>
          <a:bodyPr/>
          <a:lstStyle>
            <a:lvl1pPr eaLnBrk="1" fontAlgn="auto" hangingPunct="1">
              <a:spcBef>
                <a:spcPts val="0"/>
              </a:spcBef>
              <a:spcAft>
                <a:spcPts val="0"/>
              </a:spcAft>
              <a:defRPr>
                <a:latin typeface="+mn-lt"/>
              </a:defRPr>
            </a:lvl1pPr>
          </a:lstStyle>
          <a:p>
            <a:pPr>
              <a:defRPr/>
            </a:pPr>
            <a:fld id="{9B536637-7227-CB4C-9739-44DD7B8A2121}" type="slidenum">
              <a:rPr lang="en-US"/>
              <a:pPr>
                <a:defRPr/>
              </a:pPr>
              <a:t>‹#›</a:t>
            </a:fld>
            <a:endParaRPr lang="en-US"/>
          </a:p>
        </p:txBody>
      </p:sp>
    </p:spTree>
    <p:extLst>
      <p:ext uri="{BB962C8B-B14F-4D97-AF65-F5344CB8AC3E}">
        <p14:creationId xmlns:p14="http://schemas.microsoft.com/office/powerpoint/2010/main" val="1975956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3200" b="0"/>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5" name="Text Placeholder 4"/>
          <p:cNvSpPr>
            <a:spLocks noGrp="1"/>
          </p:cNvSpPr>
          <p:nvPr>
            <p:ph type="body" sz="quarter" idx="3"/>
          </p:nvPr>
        </p:nvSpPr>
        <p:spPr>
          <a:xfrm>
            <a:off x="6197602" y="1600200"/>
            <a:ext cx="5389033" cy="609600"/>
          </a:xfrm>
        </p:spPr>
        <p:txBody>
          <a:bodyPr anchor="b">
            <a:noAutofit/>
          </a:bodyPr>
          <a:lstStyle>
            <a:lvl1pPr marL="0" indent="0" algn="ctr">
              <a:buNone/>
              <a:defRPr sz="3200" b="0"/>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11" name="Content Placeholder 10"/>
          <p:cNvSpPr>
            <a:spLocks noGrp="1"/>
          </p:cNvSpPr>
          <p:nvPr>
            <p:ph sz="quarter" idx="13"/>
          </p:nvPr>
        </p:nvSpPr>
        <p:spPr>
          <a:xfrm>
            <a:off x="609600" y="2212848"/>
            <a:ext cx="5388864" cy="39136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4"/>
          </p:nvPr>
        </p:nvSpPr>
        <p:spPr>
          <a:xfrm>
            <a:off x="6230112" y="2212849"/>
            <a:ext cx="5388864" cy="39131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84DEC222-05F3-5E4B-B0B6-0275B7247FB3}"/>
              </a:ext>
            </a:extLst>
          </p:cNvPr>
          <p:cNvSpPr>
            <a:spLocks noGrp="1"/>
          </p:cNvSpPr>
          <p:nvPr>
            <p:ph type="dt" sz="half" idx="15"/>
          </p:nvPr>
        </p:nvSpPr>
        <p:spPr>
          <a:xfrm>
            <a:off x="8483601" y="6356351"/>
            <a:ext cx="2781300" cy="366183"/>
          </a:xfrm>
          <a:prstGeom prst="rect">
            <a:avLst/>
          </a:prstGeom>
        </p:spPr>
        <p:txBody>
          <a:bodyPr/>
          <a:lstStyle>
            <a:lvl1pPr eaLnBrk="1" fontAlgn="auto" hangingPunct="1">
              <a:spcBef>
                <a:spcPts val="0"/>
              </a:spcBef>
              <a:spcAft>
                <a:spcPts val="0"/>
              </a:spcAft>
              <a:defRPr>
                <a:latin typeface="+mn-lt"/>
              </a:defRPr>
            </a:lvl1pPr>
          </a:lstStyle>
          <a:p>
            <a:pPr>
              <a:defRPr/>
            </a:pPr>
            <a:fld id="{D15B9F19-CFE1-964C-96B8-3F889F630C52}" type="datetime1">
              <a:rPr lang="en-US"/>
              <a:pPr>
                <a:defRPr/>
              </a:pPr>
              <a:t>4/14/20</a:t>
            </a:fld>
            <a:endParaRPr lang="en-US"/>
          </a:p>
        </p:txBody>
      </p:sp>
      <p:sp>
        <p:nvSpPr>
          <p:cNvPr id="8" name="Footer Placeholder 7">
            <a:extLst>
              <a:ext uri="{FF2B5EF4-FFF2-40B4-BE49-F238E27FC236}">
                <a16:creationId xmlns:a16="http://schemas.microsoft.com/office/drawing/2014/main" id="{86985CBB-82AD-0040-B7EA-48C939AE6E24}"/>
              </a:ext>
            </a:extLst>
          </p:cNvPr>
          <p:cNvSpPr>
            <a:spLocks noGrp="1"/>
          </p:cNvSpPr>
          <p:nvPr>
            <p:ph type="ftr" sz="quarter" idx="16"/>
          </p:nvPr>
        </p:nvSpPr>
        <p:spPr>
          <a:xfrm>
            <a:off x="878418" y="6356351"/>
            <a:ext cx="3797300" cy="366183"/>
          </a:xfrm>
          <a:prstGeom prst="rect">
            <a:avLst/>
          </a:prstGeom>
        </p:spPr>
        <p:txBody>
          <a:bodyPr/>
          <a:lstStyle>
            <a:lvl1pPr eaLnBrk="1" fontAlgn="auto" hangingPunct="1">
              <a:spcBef>
                <a:spcPts val="0"/>
              </a:spcBef>
              <a:spcAft>
                <a:spcPts val="0"/>
              </a:spcAft>
              <a:defRPr>
                <a:latin typeface="+mn-lt"/>
              </a:defRPr>
            </a:lvl1pPr>
          </a:lstStyle>
          <a:p>
            <a:pPr>
              <a:defRPr/>
            </a:pPr>
            <a:r>
              <a:rPr lang="en-US"/>
              <a:t>Footer Text</a:t>
            </a:r>
          </a:p>
        </p:txBody>
      </p:sp>
      <p:sp>
        <p:nvSpPr>
          <p:cNvPr id="9" name="Slide Number Placeholder 8">
            <a:extLst>
              <a:ext uri="{FF2B5EF4-FFF2-40B4-BE49-F238E27FC236}">
                <a16:creationId xmlns:a16="http://schemas.microsoft.com/office/drawing/2014/main" id="{4C30426E-B13E-654C-A7FC-4D65016C6661}"/>
              </a:ext>
            </a:extLst>
          </p:cNvPr>
          <p:cNvSpPr>
            <a:spLocks noGrp="1"/>
          </p:cNvSpPr>
          <p:nvPr>
            <p:ph type="sldNum" sz="quarter" idx="17"/>
          </p:nvPr>
        </p:nvSpPr>
        <p:spPr>
          <a:xfrm>
            <a:off x="11391901" y="6356351"/>
            <a:ext cx="749300" cy="366183"/>
          </a:xfrm>
          <a:prstGeom prst="rect">
            <a:avLst/>
          </a:prstGeom>
        </p:spPr>
        <p:txBody>
          <a:bodyPr/>
          <a:lstStyle>
            <a:lvl1pPr eaLnBrk="1" fontAlgn="auto" hangingPunct="1">
              <a:spcBef>
                <a:spcPts val="0"/>
              </a:spcBef>
              <a:spcAft>
                <a:spcPts val="0"/>
              </a:spcAft>
              <a:defRPr>
                <a:latin typeface="+mn-lt"/>
              </a:defRPr>
            </a:lvl1pPr>
          </a:lstStyle>
          <a:p>
            <a:pPr>
              <a:defRPr/>
            </a:pPr>
            <a:fld id="{CA8059E1-A751-874B-BEC4-4F074229A28E}" type="slidenum">
              <a:rPr lang="en-US"/>
              <a:pPr>
                <a:defRPr/>
              </a:pPr>
              <a:t>‹#›</a:t>
            </a:fld>
            <a:endParaRPr lang="en-US"/>
          </a:p>
        </p:txBody>
      </p:sp>
    </p:spTree>
    <p:extLst>
      <p:ext uri="{BB962C8B-B14F-4D97-AF65-F5344CB8AC3E}">
        <p14:creationId xmlns:p14="http://schemas.microsoft.com/office/powerpoint/2010/main" val="3965769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69CE7B76-5EAD-F84F-8B0A-1246F51E929F}"/>
              </a:ext>
            </a:extLst>
          </p:cNvPr>
          <p:cNvSpPr>
            <a:spLocks noGrp="1"/>
          </p:cNvSpPr>
          <p:nvPr>
            <p:ph type="dt" sz="half" idx="10"/>
          </p:nvPr>
        </p:nvSpPr>
        <p:spPr>
          <a:xfrm>
            <a:off x="8483601" y="6356351"/>
            <a:ext cx="2781300" cy="366183"/>
          </a:xfrm>
          <a:prstGeom prst="rect">
            <a:avLst/>
          </a:prstGeom>
        </p:spPr>
        <p:txBody>
          <a:bodyPr/>
          <a:lstStyle>
            <a:lvl1pPr eaLnBrk="1" fontAlgn="auto" hangingPunct="1">
              <a:spcBef>
                <a:spcPts val="0"/>
              </a:spcBef>
              <a:spcAft>
                <a:spcPts val="0"/>
              </a:spcAft>
              <a:defRPr>
                <a:latin typeface="+mn-lt"/>
              </a:defRPr>
            </a:lvl1pPr>
          </a:lstStyle>
          <a:p>
            <a:pPr>
              <a:defRPr/>
            </a:pPr>
            <a:fld id="{2B431526-9EA8-CA43-85CB-EA5DA11DF266}" type="datetime1">
              <a:rPr lang="en-US"/>
              <a:pPr>
                <a:defRPr/>
              </a:pPr>
              <a:t>4/14/20</a:t>
            </a:fld>
            <a:endParaRPr lang="en-US"/>
          </a:p>
        </p:txBody>
      </p:sp>
      <p:sp>
        <p:nvSpPr>
          <p:cNvPr id="4" name="Footer Placeholder 3">
            <a:extLst>
              <a:ext uri="{FF2B5EF4-FFF2-40B4-BE49-F238E27FC236}">
                <a16:creationId xmlns:a16="http://schemas.microsoft.com/office/drawing/2014/main" id="{08F0251D-76F3-AA4A-8C27-E491916BA88C}"/>
              </a:ext>
            </a:extLst>
          </p:cNvPr>
          <p:cNvSpPr>
            <a:spLocks noGrp="1"/>
          </p:cNvSpPr>
          <p:nvPr>
            <p:ph type="ftr" sz="quarter" idx="11"/>
          </p:nvPr>
        </p:nvSpPr>
        <p:spPr>
          <a:xfrm>
            <a:off x="878418" y="6356351"/>
            <a:ext cx="3797300" cy="366183"/>
          </a:xfrm>
          <a:prstGeom prst="rect">
            <a:avLst/>
          </a:prstGeom>
        </p:spPr>
        <p:txBody>
          <a:bodyPr/>
          <a:lstStyle>
            <a:lvl1pPr eaLnBrk="1" fontAlgn="auto" hangingPunct="1">
              <a:spcBef>
                <a:spcPts val="0"/>
              </a:spcBef>
              <a:spcAft>
                <a:spcPts val="0"/>
              </a:spcAft>
              <a:defRPr>
                <a:latin typeface="+mn-lt"/>
              </a:defRPr>
            </a:lvl1pPr>
          </a:lstStyle>
          <a:p>
            <a:pPr>
              <a:defRPr/>
            </a:pPr>
            <a:r>
              <a:rPr lang="en-US"/>
              <a:t>Footer Text</a:t>
            </a:r>
          </a:p>
        </p:txBody>
      </p:sp>
      <p:sp>
        <p:nvSpPr>
          <p:cNvPr id="5" name="Slide Number Placeholder 4">
            <a:extLst>
              <a:ext uri="{FF2B5EF4-FFF2-40B4-BE49-F238E27FC236}">
                <a16:creationId xmlns:a16="http://schemas.microsoft.com/office/drawing/2014/main" id="{C2F116EB-8977-EB46-AE42-8B54E656674B}"/>
              </a:ext>
            </a:extLst>
          </p:cNvPr>
          <p:cNvSpPr>
            <a:spLocks noGrp="1"/>
          </p:cNvSpPr>
          <p:nvPr>
            <p:ph type="sldNum" sz="quarter" idx="12"/>
          </p:nvPr>
        </p:nvSpPr>
        <p:spPr>
          <a:xfrm>
            <a:off x="11391901" y="6356351"/>
            <a:ext cx="749300" cy="366183"/>
          </a:xfrm>
          <a:prstGeom prst="rect">
            <a:avLst/>
          </a:prstGeom>
        </p:spPr>
        <p:txBody>
          <a:bodyPr/>
          <a:lstStyle>
            <a:lvl1pPr eaLnBrk="1" fontAlgn="auto" hangingPunct="1">
              <a:spcBef>
                <a:spcPts val="0"/>
              </a:spcBef>
              <a:spcAft>
                <a:spcPts val="0"/>
              </a:spcAft>
              <a:defRPr>
                <a:latin typeface="+mn-lt"/>
              </a:defRPr>
            </a:lvl1pPr>
          </a:lstStyle>
          <a:p>
            <a:pPr>
              <a:defRPr/>
            </a:pPr>
            <a:fld id="{A6DC95D2-02C3-2E4F-8CA6-9C27E4838BE0}" type="slidenum">
              <a:rPr lang="en-US"/>
              <a:pPr>
                <a:defRPr/>
              </a:pPr>
              <a:t>‹#›</a:t>
            </a:fld>
            <a:endParaRPr lang="en-US"/>
          </a:p>
        </p:txBody>
      </p:sp>
    </p:spTree>
    <p:extLst>
      <p:ext uri="{BB962C8B-B14F-4D97-AF65-F5344CB8AC3E}">
        <p14:creationId xmlns:p14="http://schemas.microsoft.com/office/powerpoint/2010/main" val="2782229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B49AA4-5C08-904F-97E3-02A3EBA44995}"/>
              </a:ext>
            </a:extLst>
          </p:cNvPr>
          <p:cNvSpPr>
            <a:spLocks noGrp="1"/>
          </p:cNvSpPr>
          <p:nvPr>
            <p:ph type="dt" sz="half" idx="10"/>
          </p:nvPr>
        </p:nvSpPr>
        <p:spPr>
          <a:xfrm>
            <a:off x="8483601" y="6356351"/>
            <a:ext cx="2781300" cy="366183"/>
          </a:xfrm>
          <a:prstGeom prst="rect">
            <a:avLst/>
          </a:prstGeom>
        </p:spPr>
        <p:txBody>
          <a:bodyPr/>
          <a:lstStyle>
            <a:lvl1pPr eaLnBrk="1" fontAlgn="auto" hangingPunct="1">
              <a:spcBef>
                <a:spcPts val="0"/>
              </a:spcBef>
              <a:spcAft>
                <a:spcPts val="0"/>
              </a:spcAft>
              <a:defRPr>
                <a:latin typeface="+mn-lt"/>
              </a:defRPr>
            </a:lvl1pPr>
          </a:lstStyle>
          <a:p>
            <a:pPr>
              <a:defRPr/>
            </a:pPr>
            <a:fld id="{EF31C45D-815C-7241-8C31-AEAC98EB6EC5}" type="datetime1">
              <a:rPr lang="en-US"/>
              <a:pPr>
                <a:defRPr/>
              </a:pPr>
              <a:t>4/14/20</a:t>
            </a:fld>
            <a:endParaRPr lang="en-US"/>
          </a:p>
        </p:txBody>
      </p:sp>
      <p:sp>
        <p:nvSpPr>
          <p:cNvPr id="3" name="Footer Placeholder 2">
            <a:extLst>
              <a:ext uri="{FF2B5EF4-FFF2-40B4-BE49-F238E27FC236}">
                <a16:creationId xmlns:a16="http://schemas.microsoft.com/office/drawing/2014/main" id="{A1566449-2451-A547-9F95-7FA2FAF41A7C}"/>
              </a:ext>
            </a:extLst>
          </p:cNvPr>
          <p:cNvSpPr>
            <a:spLocks noGrp="1"/>
          </p:cNvSpPr>
          <p:nvPr>
            <p:ph type="ftr" sz="quarter" idx="11"/>
          </p:nvPr>
        </p:nvSpPr>
        <p:spPr>
          <a:xfrm>
            <a:off x="878418" y="6356351"/>
            <a:ext cx="3797300" cy="366183"/>
          </a:xfrm>
          <a:prstGeom prst="rect">
            <a:avLst/>
          </a:prstGeom>
        </p:spPr>
        <p:txBody>
          <a:bodyPr/>
          <a:lstStyle>
            <a:lvl1pPr eaLnBrk="1" fontAlgn="auto" hangingPunct="1">
              <a:spcBef>
                <a:spcPts val="0"/>
              </a:spcBef>
              <a:spcAft>
                <a:spcPts val="0"/>
              </a:spcAft>
              <a:defRPr>
                <a:latin typeface="+mn-lt"/>
              </a:defRPr>
            </a:lvl1pPr>
          </a:lstStyle>
          <a:p>
            <a:pPr>
              <a:defRPr/>
            </a:pPr>
            <a:r>
              <a:rPr lang="en-US"/>
              <a:t>Footer Text</a:t>
            </a:r>
          </a:p>
        </p:txBody>
      </p:sp>
      <p:sp>
        <p:nvSpPr>
          <p:cNvPr id="4" name="Slide Number Placeholder 3">
            <a:extLst>
              <a:ext uri="{FF2B5EF4-FFF2-40B4-BE49-F238E27FC236}">
                <a16:creationId xmlns:a16="http://schemas.microsoft.com/office/drawing/2014/main" id="{769578DA-A767-5C4F-A298-0ED4A1F35BDA}"/>
              </a:ext>
            </a:extLst>
          </p:cNvPr>
          <p:cNvSpPr>
            <a:spLocks noGrp="1"/>
          </p:cNvSpPr>
          <p:nvPr>
            <p:ph type="sldNum" sz="quarter" idx="12"/>
          </p:nvPr>
        </p:nvSpPr>
        <p:spPr>
          <a:xfrm>
            <a:off x="11391901" y="6356351"/>
            <a:ext cx="749300" cy="366183"/>
          </a:xfrm>
          <a:prstGeom prst="rect">
            <a:avLst/>
          </a:prstGeom>
        </p:spPr>
        <p:txBody>
          <a:bodyPr/>
          <a:lstStyle>
            <a:lvl1pPr eaLnBrk="1" fontAlgn="auto" hangingPunct="1">
              <a:spcBef>
                <a:spcPts val="0"/>
              </a:spcBef>
              <a:spcAft>
                <a:spcPts val="0"/>
              </a:spcAft>
              <a:defRPr>
                <a:latin typeface="+mn-lt"/>
              </a:defRPr>
            </a:lvl1pPr>
          </a:lstStyle>
          <a:p>
            <a:pPr>
              <a:defRPr/>
            </a:pPr>
            <a:fld id="{FF1967EB-DE48-E64A-A998-F473BB716A3A}" type="slidenum">
              <a:rPr lang="en-US"/>
              <a:pPr>
                <a:defRPr/>
              </a:pPr>
              <a:t>‹#›</a:t>
            </a:fld>
            <a:endParaRPr lang="en-US"/>
          </a:p>
        </p:txBody>
      </p:sp>
    </p:spTree>
    <p:extLst>
      <p:ext uri="{BB962C8B-B14F-4D97-AF65-F5344CB8AC3E}">
        <p14:creationId xmlns:p14="http://schemas.microsoft.com/office/powerpoint/2010/main" val="2848496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76118" y="266701"/>
            <a:ext cx="4011084" cy="2095500"/>
          </a:xfrm>
        </p:spPr>
        <p:txBody>
          <a:bodyPr/>
          <a:lstStyle>
            <a:lvl1pPr algn="ctr">
              <a:lnSpc>
                <a:spcPct val="100000"/>
              </a:lnSpc>
              <a:defRPr sz="3733"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958851" y="273052"/>
            <a:ext cx="6661151"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876118" y="2438401"/>
            <a:ext cx="4011084" cy="3687763"/>
          </a:xfrm>
        </p:spPr>
        <p:txBody>
          <a:bodyPr>
            <a:normAutofit/>
          </a:bodyPr>
          <a:lstStyle>
            <a:lvl1pPr marL="0" indent="0" algn="ctr">
              <a:lnSpc>
                <a:spcPct val="125000"/>
              </a:lnSpc>
              <a:buNone/>
              <a:defRPr sz="2133"/>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a:extLst>
              <a:ext uri="{FF2B5EF4-FFF2-40B4-BE49-F238E27FC236}">
                <a16:creationId xmlns:a16="http://schemas.microsoft.com/office/drawing/2014/main" id="{8E4201F2-0F4C-D345-9ED7-97C33DA0FDF6}"/>
              </a:ext>
            </a:extLst>
          </p:cNvPr>
          <p:cNvSpPr>
            <a:spLocks noGrp="1"/>
          </p:cNvSpPr>
          <p:nvPr>
            <p:ph type="dt" sz="half" idx="10"/>
          </p:nvPr>
        </p:nvSpPr>
        <p:spPr>
          <a:xfrm>
            <a:off x="8483601" y="6356351"/>
            <a:ext cx="2781300" cy="366183"/>
          </a:xfrm>
          <a:prstGeom prst="rect">
            <a:avLst/>
          </a:prstGeom>
        </p:spPr>
        <p:txBody>
          <a:bodyPr/>
          <a:lstStyle>
            <a:lvl1pPr eaLnBrk="1" fontAlgn="auto" hangingPunct="1">
              <a:spcBef>
                <a:spcPts val="0"/>
              </a:spcBef>
              <a:spcAft>
                <a:spcPts val="0"/>
              </a:spcAft>
              <a:defRPr>
                <a:latin typeface="+mn-lt"/>
              </a:defRPr>
            </a:lvl1pPr>
          </a:lstStyle>
          <a:p>
            <a:pPr>
              <a:defRPr/>
            </a:pPr>
            <a:fld id="{2E6B3BE9-13D8-4B47-A2C1-62FC5C702AAC}" type="datetime1">
              <a:rPr lang="en-US"/>
              <a:pPr>
                <a:defRPr/>
              </a:pPr>
              <a:t>4/14/20</a:t>
            </a:fld>
            <a:endParaRPr lang="en-US"/>
          </a:p>
        </p:txBody>
      </p:sp>
      <p:sp>
        <p:nvSpPr>
          <p:cNvPr id="6" name="Footer Placeholder 5">
            <a:extLst>
              <a:ext uri="{FF2B5EF4-FFF2-40B4-BE49-F238E27FC236}">
                <a16:creationId xmlns:a16="http://schemas.microsoft.com/office/drawing/2014/main" id="{5551B339-61D8-294B-A1C7-4E8E75BD7C09}"/>
              </a:ext>
            </a:extLst>
          </p:cNvPr>
          <p:cNvSpPr>
            <a:spLocks noGrp="1"/>
          </p:cNvSpPr>
          <p:nvPr>
            <p:ph type="ftr" sz="quarter" idx="11"/>
          </p:nvPr>
        </p:nvSpPr>
        <p:spPr>
          <a:xfrm>
            <a:off x="878418" y="6356351"/>
            <a:ext cx="3797300" cy="366183"/>
          </a:xfrm>
          <a:prstGeom prst="rect">
            <a:avLst/>
          </a:prstGeom>
        </p:spPr>
        <p:txBody>
          <a:bodyPr/>
          <a:lstStyle>
            <a:lvl1pPr eaLnBrk="1" fontAlgn="auto" hangingPunct="1">
              <a:spcBef>
                <a:spcPts val="0"/>
              </a:spcBef>
              <a:spcAft>
                <a:spcPts val="0"/>
              </a:spcAft>
              <a:defRPr>
                <a:latin typeface="+mn-lt"/>
              </a:defRPr>
            </a:lvl1pPr>
          </a:lstStyle>
          <a:p>
            <a:pPr>
              <a:defRPr/>
            </a:pPr>
            <a:r>
              <a:rPr lang="en-US"/>
              <a:t>Footer Text</a:t>
            </a:r>
          </a:p>
        </p:txBody>
      </p:sp>
      <p:sp>
        <p:nvSpPr>
          <p:cNvPr id="7" name="Slide Number Placeholder 6">
            <a:extLst>
              <a:ext uri="{FF2B5EF4-FFF2-40B4-BE49-F238E27FC236}">
                <a16:creationId xmlns:a16="http://schemas.microsoft.com/office/drawing/2014/main" id="{C4D43BD0-09E5-D044-876C-4657CA8F3EE3}"/>
              </a:ext>
            </a:extLst>
          </p:cNvPr>
          <p:cNvSpPr>
            <a:spLocks noGrp="1"/>
          </p:cNvSpPr>
          <p:nvPr>
            <p:ph type="sldNum" sz="quarter" idx="12"/>
          </p:nvPr>
        </p:nvSpPr>
        <p:spPr>
          <a:xfrm>
            <a:off x="11391901" y="6356351"/>
            <a:ext cx="749300" cy="366183"/>
          </a:xfrm>
          <a:prstGeom prst="rect">
            <a:avLst/>
          </a:prstGeom>
        </p:spPr>
        <p:txBody>
          <a:bodyPr/>
          <a:lstStyle>
            <a:lvl1pPr eaLnBrk="1" fontAlgn="auto" hangingPunct="1">
              <a:spcBef>
                <a:spcPts val="0"/>
              </a:spcBef>
              <a:spcAft>
                <a:spcPts val="0"/>
              </a:spcAft>
              <a:defRPr>
                <a:latin typeface="+mn-lt"/>
              </a:defRPr>
            </a:lvl1pPr>
          </a:lstStyle>
          <a:p>
            <a:pPr>
              <a:defRPr/>
            </a:pPr>
            <a:fld id="{73F82D2F-E4A2-A24D-9F73-17B45B62B6E9}" type="slidenum">
              <a:rPr lang="en-US"/>
              <a:pPr>
                <a:defRPr/>
              </a:pPr>
              <a:t>‹#›</a:t>
            </a:fld>
            <a:endParaRPr lang="en-US"/>
          </a:p>
        </p:txBody>
      </p:sp>
    </p:spTree>
    <p:extLst>
      <p:ext uri="{BB962C8B-B14F-4D97-AF65-F5344CB8AC3E}">
        <p14:creationId xmlns:p14="http://schemas.microsoft.com/office/powerpoint/2010/main" val="1789374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1"/>
            <a:ext cx="7615765" cy="895351"/>
          </a:xfrm>
        </p:spPr>
        <p:txBody>
          <a:bodyPr/>
          <a:lstStyle>
            <a:lvl1pPr algn="ctr">
              <a:lnSpc>
                <a:spcPct val="100000"/>
              </a:lnSpc>
              <a:defRPr sz="3733" b="0"/>
            </a:lvl1pPr>
          </a:lstStyle>
          <a:p>
            <a:r>
              <a:rPr lang="en-US"/>
              <a:t>Click to edit Master title style</a:t>
            </a:r>
            <a:endParaRPr lang="en-US" dirty="0"/>
          </a:p>
        </p:txBody>
      </p:sp>
      <p:sp>
        <p:nvSpPr>
          <p:cNvPr id="3" name="Picture Placeholder 2"/>
          <p:cNvSpPr>
            <a:spLocks noGrp="1"/>
          </p:cNvSpPr>
          <p:nvPr>
            <p:ph type="pic" idx="1"/>
          </p:nvPr>
        </p:nvSpPr>
        <p:spPr>
          <a:xfrm>
            <a:off x="2010835" y="1143001"/>
            <a:ext cx="8072965"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239435" y="5810251"/>
            <a:ext cx="7615765" cy="533400"/>
          </a:xfrm>
        </p:spPr>
        <p:txBody>
          <a:bodyPr>
            <a:normAutofit/>
          </a:bodyPr>
          <a:lstStyle>
            <a:lvl1pPr marL="0" indent="0" algn="ctr">
              <a:buNone/>
              <a:defRPr sz="2133"/>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a:extLst>
              <a:ext uri="{FF2B5EF4-FFF2-40B4-BE49-F238E27FC236}">
                <a16:creationId xmlns:a16="http://schemas.microsoft.com/office/drawing/2014/main" id="{775376DB-5BD1-FF4F-B4E2-E5F7389AA70A}"/>
              </a:ext>
            </a:extLst>
          </p:cNvPr>
          <p:cNvSpPr>
            <a:spLocks noGrp="1"/>
          </p:cNvSpPr>
          <p:nvPr>
            <p:ph type="dt" sz="half" idx="10"/>
          </p:nvPr>
        </p:nvSpPr>
        <p:spPr>
          <a:xfrm>
            <a:off x="8483601" y="6356351"/>
            <a:ext cx="2781300" cy="366183"/>
          </a:xfrm>
          <a:prstGeom prst="rect">
            <a:avLst/>
          </a:prstGeom>
        </p:spPr>
        <p:txBody>
          <a:bodyPr/>
          <a:lstStyle>
            <a:lvl1pPr eaLnBrk="1" fontAlgn="auto" hangingPunct="1">
              <a:spcBef>
                <a:spcPts val="0"/>
              </a:spcBef>
              <a:spcAft>
                <a:spcPts val="0"/>
              </a:spcAft>
              <a:defRPr>
                <a:latin typeface="+mn-lt"/>
              </a:defRPr>
            </a:lvl1pPr>
          </a:lstStyle>
          <a:p>
            <a:pPr>
              <a:defRPr/>
            </a:pPr>
            <a:fld id="{0F64F662-EC2F-3C4A-814C-3AF1A9D9ACBD}" type="datetime1">
              <a:rPr lang="en-US"/>
              <a:pPr>
                <a:defRPr/>
              </a:pPr>
              <a:t>4/14/20</a:t>
            </a:fld>
            <a:endParaRPr lang="en-US"/>
          </a:p>
        </p:txBody>
      </p:sp>
      <p:sp>
        <p:nvSpPr>
          <p:cNvPr id="6" name="Footer Placeholder 5">
            <a:extLst>
              <a:ext uri="{FF2B5EF4-FFF2-40B4-BE49-F238E27FC236}">
                <a16:creationId xmlns:a16="http://schemas.microsoft.com/office/drawing/2014/main" id="{B81EDC0A-394E-6D46-A1B8-3AFC971DDDA0}"/>
              </a:ext>
            </a:extLst>
          </p:cNvPr>
          <p:cNvSpPr>
            <a:spLocks noGrp="1"/>
          </p:cNvSpPr>
          <p:nvPr>
            <p:ph type="ftr" sz="quarter" idx="11"/>
          </p:nvPr>
        </p:nvSpPr>
        <p:spPr>
          <a:xfrm>
            <a:off x="878418" y="6356351"/>
            <a:ext cx="3797300" cy="366183"/>
          </a:xfrm>
          <a:prstGeom prst="rect">
            <a:avLst/>
          </a:prstGeom>
        </p:spPr>
        <p:txBody>
          <a:bodyPr/>
          <a:lstStyle>
            <a:lvl1pPr eaLnBrk="1" fontAlgn="auto" hangingPunct="1">
              <a:spcBef>
                <a:spcPts val="0"/>
              </a:spcBef>
              <a:spcAft>
                <a:spcPts val="0"/>
              </a:spcAft>
              <a:defRPr>
                <a:latin typeface="+mn-lt"/>
              </a:defRPr>
            </a:lvl1pPr>
          </a:lstStyle>
          <a:p>
            <a:pPr>
              <a:defRPr/>
            </a:pPr>
            <a:r>
              <a:rPr lang="en-US"/>
              <a:t>Footer Text</a:t>
            </a:r>
          </a:p>
        </p:txBody>
      </p:sp>
      <p:sp>
        <p:nvSpPr>
          <p:cNvPr id="7" name="Slide Number Placeholder 6">
            <a:extLst>
              <a:ext uri="{FF2B5EF4-FFF2-40B4-BE49-F238E27FC236}">
                <a16:creationId xmlns:a16="http://schemas.microsoft.com/office/drawing/2014/main" id="{C5935245-32BA-FF45-B2F8-830C6A87FFA1}"/>
              </a:ext>
            </a:extLst>
          </p:cNvPr>
          <p:cNvSpPr>
            <a:spLocks noGrp="1"/>
          </p:cNvSpPr>
          <p:nvPr>
            <p:ph type="sldNum" sz="quarter" idx="12"/>
          </p:nvPr>
        </p:nvSpPr>
        <p:spPr>
          <a:xfrm>
            <a:off x="11391901" y="6356351"/>
            <a:ext cx="749300" cy="366183"/>
          </a:xfrm>
          <a:prstGeom prst="rect">
            <a:avLst/>
          </a:prstGeom>
        </p:spPr>
        <p:txBody>
          <a:bodyPr/>
          <a:lstStyle>
            <a:lvl1pPr eaLnBrk="1" fontAlgn="auto" hangingPunct="1">
              <a:spcBef>
                <a:spcPts val="0"/>
              </a:spcBef>
              <a:spcAft>
                <a:spcPts val="0"/>
              </a:spcAft>
              <a:defRPr>
                <a:latin typeface="+mn-lt"/>
              </a:defRPr>
            </a:lvl1pPr>
          </a:lstStyle>
          <a:p>
            <a:pPr>
              <a:defRPr/>
            </a:pPr>
            <a:fld id="{EC6C8260-697A-7D41-9D74-9B9319197C24}" type="slidenum">
              <a:rPr lang="en-US"/>
              <a:pPr>
                <a:defRPr/>
              </a:pPr>
              <a:t>‹#›</a:t>
            </a:fld>
            <a:endParaRPr lang="en-US"/>
          </a:p>
        </p:txBody>
      </p:sp>
    </p:spTree>
    <p:extLst>
      <p:ext uri="{BB962C8B-B14F-4D97-AF65-F5344CB8AC3E}">
        <p14:creationId xmlns:p14="http://schemas.microsoft.com/office/powerpoint/2010/main" val="2134959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5AF24AC-105D-0248-B968-B65825EC080C}"/>
              </a:ext>
            </a:extLst>
          </p:cNvPr>
          <p:cNvSpPr>
            <a:spLocks noGrp="1" noChangeArrowheads="1"/>
          </p:cNvSpPr>
          <p:nvPr>
            <p:ph type="title"/>
          </p:nvPr>
        </p:nvSpPr>
        <p:spPr bwMode="auto">
          <a:xfrm>
            <a:off x="609600" y="1007533"/>
            <a:ext cx="109728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AB581E5-567C-B748-B027-070E3C68D70F}"/>
              </a:ext>
            </a:extLst>
          </p:cNvPr>
          <p:cNvSpPr>
            <a:spLocks noGrp="1" noChangeArrowheads="1"/>
          </p:cNvSpPr>
          <p:nvPr>
            <p:ph type="body" idx="1"/>
          </p:nvPr>
        </p:nvSpPr>
        <p:spPr bwMode="auto">
          <a:xfrm>
            <a:off x="609600" y="2956985"/>
            <a:ext cx="10972800" cy="3168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5">
            <a:extLst>
              <a:ext uri="{FF2B5EF4-FFF2-40B4-BE49-F238E27FC236}">
                <a16:creationId xmlns:a16="http://schemas.microsoft.com/office/drawing/2014/main" id="{33D43011-3341-7944-80BC-E361BC63B9D3}"/>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12192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8356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ctr" rtl="0" eaLnBrk="0" fontAlgn="base" hangingPunct="0">
        <a:lnSpc>
          <a:spcPts val="7733"/>
        </a:lnSpc>
        <a:spcBef>
          <a:spcPct val="0"/>
        </a:spcBef>
        <a:spcAft>
          <a:spcPct val="0"/>
        </a:spcAft>
        <a:defRPr sz="5333" kern="1200">
          <a:solidFill>
            <a:srgbClr val="7030A0"/>
          </a:solidFill>
          <a:latin typeface="+mj-lt"/>
          <a:ea typeface="+mj-ea"/>
          <a:cs typeface="+mj-cs"/>
        </a:defRPr>
      </a:lvl1pPr>
      <a:lvl2pPr algn="ctr" rtl="0" eaLnBrk="0" fontAlgn="base" hangingPunct="0">
        <a:lnSpc>
          <a:spcPts val="7733"/>
        </a:lnSpc>
        <a:spcBef>
          <a:spcPct val="0"/>
        </a:spcBef>
        <a:spcAft>
          <a:spcPct val="0"/>
        </a:spcAft>
        <a:defRPr sz="5333">
          <a:solidFill>
            <a:srgbClr val="7030A0"/>
          </a:solidFill>
          <a:latin typeface="Century Gothic" panose="020B0502020202020204" pitchFamily="34" charset="0"/>
        </a:defRPr>
      </a:lvl2pPr>
      <a:lvl3pPr algn="ctr" rtl="0" eaLnBrk="0" fontAlgn="base" hangingPunct="0">
        <a:lnSpc>
          <a:spcPts val="7733"/>
        </a:lnSpc>
        <a:spcBef>
          <a:spcPct val="0"/>
        </a:spcBef>
        <a:spcAft>
          <a:spcPct val="0"/>
        </a:spcAft>
        <a:defRPr sz="5333">
          <a:solidFill>
            <a:srgbClr val="7030A0"/>
          </a:solidFill>
          <a:latin typeface="Century Gothic" panose="020B0502020202020204" pitchFamily="34" charset="0"/>
        </a:defRPr>
      </a:lvl3pPr>
      <a:lvl4pPr algn="ctr" rtl="0" eaLnBrk="0" fontAlgn="base" hangingPunct="0">
        <a:lnSpc>
          <a:spcPts val="7733"/>
        </a:lnSpc>
        <a:spcBef>
          <a:spcPct val="0"/>
        </a:spcBef>
        <a:spcAft>
          <a:spcPct val="0"/>
        </a:spcAft>
        <a:defRPr sz="5333">
          <a:solidFill>
            <a:srgbClr val="7030A0"/>
          </a:solidFill>
          <a:latin typeface="Century Gothic" panose="020B0502020202020204" pitchFamily="34" charset="0"/>
        </a:defRPr>
      </a:lvl4pPr>
      <a:lvl5pPr algn="ctr" rtl="0" eaLnBrk="0" fontAlgn="base" hangingPunct="0">
        <a:lnSpc>
          <a:spcPts val="7733"/>
        </a:lnSpc>
        <a:spcBef>
          <a:spcPct val="0"/>
        </a:spcBef>
        <a:spcAft>
          <a:spcPct val="0"/>
        </a:spcAft>
        <a:defRPr sz="5333">
          <a:solidFill>
            <a:srgbClr val="7030A0"/>
          </a:solidFill>
          <a:latin typeface="Century Gothic" panose="020B0502020202020204" pitchFamily="34" charset="0"/>
        </a:defRPr>
      </a:lvl5pPr>
      <a:lvl6pPr marL="609585" algn="ctr" rtl="0" fontAlgn="base">
        <a:lnSpc>
          <a:spcPts val="7733"/>
        </a:lnSpc>
        <a:spcBef>
          <a:spcPct val="0"/>
        </a:spcBef>
        <a:spcAft>
          <a:spcPct val="0"/>
        </a:spcAft>
        <a:defRPr sz="5333">
          <a:solidFill>
            <a:srgbClr val="7030A0"/>
          </a:solidFill>
          <a:latin typeface="Century Gothic" panose="020B0502020202020204" pitchFamily="34" charset="0"/>
        </a:defRPr>
      </a:lvl6pPr>
      <a:lvl7pPr marL="1219170" algn="ctr" rtl="0" fontAlgn="base">
        <a:lnSpc>
          <a:spcPts val="7733"/>
        </a:lnSpc>
        <a:spcBef>
          <a:spcPct val="0"/>
        </a:spcBef>
        <a:spcAft>
          <a:spcPct val="0"/>
        </a:spcAft>
        <a:defRPr sz="5333">
          <a:solidFill>
            <a:srgbClr val="7030A0"/>
          </a:solidFill>
          <a:latin typeface="Century Gothic" panose="020B0502020202020204" pitchFamily="34" charset="0"/>
        </a:defRPr>
      </a:lvl7pPr>
      <a:lvl8pPr marL="1828754" algn="ctr" rtl="0" fontAlgn="base">
        <a:lnSpc>
          <a:spcPts val="7733"/>
        </a:lnSpc>
        <a:spcBef>
          <a:spcPct val="0"/>
        </a:spcBef>
        <a:spcAft>
          <a:spcPct val="0"/>
        </a:spcAft>
        <a:defRPr sz="5333">
          <a:solidFill>
            <a:srgbClr val="7030A0"/>
          </a:solidFill>
          <a:latin typeface="Century Gothic" panose="020B0502020202020204" pitchFamily="34" charset="0"/>
        </a:defRPr>
      </a:lvl8pPr>
      <a:lvl9pPr marL="2438339" algn="ctr" rtl="0" fontAlgn="base">
        <a:lnSpc>
          <a:spcPts val="7733"/>
        </a:lnSpc>
        <a:spcBef>
          <a:spcPct val="0"/>
        </a:spcBef>
        <a:spcAft>
          <a:spcPct val="0"/>
        </a:spcAft>
        <a:defRPr sz="5333">
          <a:solidFill>
            <a:srgbClr val="7030A0"/>
          </a:solidFill>
          <a:latin typeface="Century Gothic" panose="020B0502020202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3200" kern="1200">
          <a:solidFill>
            <a:srgbClr val="7F7F7F"/>
          </a:solidFill>
          <a:latin typeface="+mj-lt"/>
          <a:ea typeface="+mn-ea"/>
          <a:cs typeface="+mn-cs"/>
        </a:defRPr>
      </a:lvl1pPr>
      <a:lvl2pPr marL="990575" indent="-380990" algn="l" rtl="0" eaLnBrk="0" fontAlgn="base" hangingPunct="0">
        <a:spcBef>
          <a:spcPct val="20000"/>
        </a:spcBef>
        <a:spcAft>
          <a:spcPct val="0"/>
        </a:spcAft>
        <a:buFont typeface="Courier New" panose="02070309020205020404" pitchFamily="49" charset="0"/>
        <a:buChar char="o"/>
        <a:defRPr sz="2133" kern="1200">
          <a:solidFill>
            <a:srgbClr val="7F7F7F"/>
          </a:solidFill>
          <a:latin typeface="+mj-lt"/>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2133" kern="1200">
          <a:solidFill>
            <a:srgbClr val="7F7F7F"/>
          </a:solidFill>
          <a:latin typeface="+mj-lt"/>
          <a:ea typeface="+mn-ea"/>
          <a:cs typeface="+mn-cs"/>
        </a:defRPr>
      </a:lvl3pPr>
      <a:lvl4pPr marL="2133547" indent="-304792" algn="l" rtl="0" eaLnBrk="0" fontAlgn="base" hangingPunct="0">
        <a:spcBef>
          <a:spcPct val="20000"/>
        </a:spcBef>
        <a:spcAft>
          <a:spcPct val="0"/>
        </a:spcAft>
        <a:buFont typeface="Courier New" panose="02070309020205020404" pitchFamily="49" charset="0"/>
        <a:buChar char="o"/>
        <a:defRPr sz="2133" kern="1200">
          <a:solidFill>
            <a:srgbClr val="7F7F7F"/>
          </a:solidFill>
          <a:latin typeface="+mj-lt"/>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133" kern="1200">
          <a:solidFill>
            <a:srgbClr val="7F7F7F"/>
          </a:solidFill>
          <a:latin typeface="+mj-lt"/>
          <a:ea typeface="+mn-ea"/>
          <a:cs typeface="+mn-cs"/>
        </a:defRPr>
      </a:lvl5pPr>
      <a:lvl6pPr marL="3352716" indent="-304792" algn="l" defTabSz="1219170" rtl="0" eaLnBrk="1" latinLnBrk="0" hangingPunct="1">
        <a:spcBef>
          <a:spcPct val="20000"/>
        </a:spcBef>
        <a:buFont typeface="Courier New" pitchFamily="49" charset="0"/>
        <a:buChar char="o"/>
        <a:defRPr sz="2133" kern="1200">
          <a:solidFill>
            <a:schemeClr val="tx1">
              <a:lumMod val="50000"/>
              <a:lumOff val="50000"/>
            </a:schemeClr>
          </a:solidFill>
          <a:latin typeface="+mj-lt"/>
          <a:ea typeface="+mn-ea"/>
          <a:cs typeface="+mn-cs"/>
        </a:defRPr>
      </a:lvl6pPr>
      <a:lvl7pPr marL="3962301" indent="-304792" algn="l" defTabSz="1219170" rtl="0" eaLnBrk="1" latinLnBrk="0" hangingPunct="1">
        <a:spcBef>
          <a:spcPct val="20000"/>
        </a:spcBef>
        <a:buFont typeface="Arial" pitchFamily="34" charset="0"/>
        <a:buChar char="•"/>
        <a:defRPr sz="2133" kern="1200">
          <a:solidFill>
            <a:schemeClr val="tx1">
              <a:lumMod val="50000"/>
              <a:lumOff val="50000"/>
            </a:schemeClr>
          </a:solidFill>
          <a:latin typeface="+mj-lt"/>
          <a:ea typeface="+mn-ea"/>
          <a:cs typeface="+mn-cs"/>
        </a:defRPr>
      </a:lvl7pPr>
      <a:lvl8pPr marL="4571886" indent="-304792" algn="l" defTabSz="1219170" rtl="0" eaLnBrk="1" latinLnBrk="0" hangingPunct="1">
        <a:spcBef>
          <a:spcPct val="20000"/>
        </a:spcBef>
        <a:buFont typeface="Courier New" pitchFamily="49" charset="0"/>
        <a:buChar char="o"/>
        <a:defRPr sz="2133" kern="1200">
          <a:solidFill>
            <a:schemeClr val="tx1">
              <a:lumMod val="50000"/>
              <a:lumOff val="50000"/>
            </a:schemeClr>
          </a:solidFill>
          <a:latin typeface="+mj-lt"/>
          <a:ea typeface="+mn-ea"/>
          <a:cs typeface="+mn-cs"/>
        </a:defRPr>
      </a:lvl8pPr>
      <a:lvl9pPr marL="5181470" indent="-304792" algn="l" defTabSz="1219170" rtl="0" eaLnBrk="1" latinLnBrk="0" hangingPunct="1">
        <a:spcBef>
          <a:spcPct val="20000"/>
        </a:spcBef>
        <a:buFont typeface="Arial" pitchFamily="34" charset="0"/>
        <a:buChar char="•"/>
        <a:defRPr sz="2133" kern="1200">
          <a:solidFill>
            <a:schemeClr val="tx1">
              <a:lumMod val="50000"/>
              <a:lumOff val="50000"/>
            </a:schemeClr>
          </a:solidFill>
          <a:latin typeface="+mj-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1.mp4"/><Relationship Id="rId1" Type="http://schemas.microsoft.com/office/2007/relationships/media" Target="../media/media1.mp4"/><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952B354-128F-2247-AC3C-BA00F81CAE22}"/>
              </a:ext>
            </a:extLst>
          </p:cNvPr>
          <p:cNvSpPr>
            <a:spLocks noGrp="1"/>
          </p:cNvSpPr>
          <p:nvPr>
            <p:ph type="title"/>
          </p:nvPr>
        </p:nvSpPr>
        <p:spPr>
          <a:xfrm>
            <a:off x="0" y="1520240"/>
            <a:ext cx="8423733" cy="800100"/>
          </a:xfrm>
        </p:spPr>
        <p:txBody>
          <a:bodyPr/>
          <a:lstStyle/>
          <a:p>
            <a:pPr algn="l">
              <a:lnSpc>
                <a:spcPct val="100000"/>
              </a:lnSpc>
            </a:pPr>
            <a:r>
              <a:rPr lang="en-US" altLang="en-US" sz="3600" b="1" dirty="0"/>
              <a:t>Seismology for ”non-traditional” Performance Expectations</a:t>
            </a:r>
            <a:endParaRPr lang="en-US" sz="3600" b="1" dirty="0"/>
          </a:p>
        </p:txBody>
      </p:sp>
      <p:sp>
        <p:nvSpPr>
          <p:cNvPr id="6" name="Content Placeholder 5">
            <a:extLst>
              <a:ext uri="{FF2B5EF4-FFF2-40B4-BE49-F238E27FC236}">
                <a16:creationId xmlns:a16="http://schemas.microsoft.com/office/drawing/2014/main" id="{FC82B651-C760-FD46-8C43-C06808E4D2BB}"/>
              </a:ext>
            </a:extLst>
          </p:cNvPr>
          <p:cNvSpPr>
            <a:spLocks noGrp="1"/>
          </p:cNvSpPr>
          <p:nvPr>
            <p:ph sz="half" idx="2"/>
          </p:nvPr>
        </p:nvSpPr>
        <p:spPr>
          <a:xfrm>
            <a:off x="281354" y="3516923"/>
            <a:ext cx="11577711" cy="2530743"/>
          </a:xfrm>
        </p:spPr>
        <p:txBody>
          <a:bodyPr/>
          <a:lstStyle/>
          <a:p>
            <a:pPr marL="0" indent="0">
              <a:buNone/>
            </a:pPr>
            <a:r>
              <a:rPr lang="en-US" sz="2800" dirty="0">
                <a:solidFill>
                  <a:schemeClr val="tx1"/>
                </a:solidFill>
              </a:rPr>
              <a:t>MS-ESS3-4. </a:t>
            </a:r>
            <a:r>
              <a:rPr lang="en-US" sz="2800" dirty="0"/>
              <a:t>Construct an argument supported by evidence for how increases in human population and per capita consumption of natural resources impact Earth's systems. </a:t>
            </a:r>
          </a:p>
          <a:p>
            <a:pPr marL="0" indent="0">
              <a:buNone/>
            </a:pPr>
            <a:r>
              <a:rPr lang="en-US" sz="2800" dirty="0">
                <a:solidFill>
                  <a:schemeClr val="tx1"/>
                </a:solidFill>
              </a:rPr>
              <a:t>HS-ESS3-1.</a:t>
            </a:r>
            <a:r>
              <a:rPr lang="en-US" sz="2800" dirty="0"/>
              <a:t> Construct an explanation based on evidence for how the availability of natural resources, occurrence of natural hazards, and changes in climate have influenced human activity.</a:t>
            </a:r>
          </a:p>
          <a:p>
            <a:pPr marL="0" indent="0">
              <a:buNone/>
            </a:pPr>
            <a:endParaRPr lang="en-US" sz="2800" dirty="0"/>
          </a:p>
        </p:txBody>
      </p:sp>
      <p:pic>
        <p:nvPicPr>
          <p:cNvPr id="15" name="Content Placeholder 14">
            <a:extLst>
              <a:ext uri="{FF2B5EF4-FFF2-40B4-BE49-F238E27FC236}">
                <a16:creationId xmlns:a16="http://schemas.microsoft.com/office/drawing/2014/main" id="{952785D6-97A6-D543-89FD-8F65A985E941}"/>
              </a:ext>
            </a:extLst>
          </p:cNvPr>
          <p:cNvPicPr>
            <a:picLocks noGrp="1" noChangeAspect="1"/>
          </p:cNvPicPr>
          <p:nvPr>
            <p:ph sz="quarter" idx="13"/>
          </p:nvPr>
        </p:nvPicPr>
        <p:blipFill>
          <a:blip r:embed="rId2"/>
          <a:stretch>
            <a:fillRect/>
          </a:stretch>
        </p:blipFill>
        <p:spPr>
          <a:xfrm>
            <a:off x="8423733" y="1643215"/>
            <a:ext cx="2940149" cy="1354250"/>
          </a:xfrm>
          <a:prstGeom prst="rect">
            <a:avLst/>
          </a:prstGeom>
        </p:spPr>
      </p:pic>
      <p:sp>
        <p:nvSpPr>
          <p:cNvPr id="2" name="TextBox 1">
            <a:extLst>
              <a:ext uri="{FF2B5EF4-FFF2-40B4-BE49-F238E27FC236}">
                <a16:creationId xmlns:a16="http://schemas.microsoft.com/office/drawing/2014/main" id="{2264A8B6-4C8C-9145-AB7F-C6DF0C0C6BD5}"/>
              </a:ext>
            </a:extLst>
          </p:cNvPr>
          <p:cNvSpPr txBox="1"/>
          <p:nvPr/>
        </p:nvSpPr>
        <p:spPr>
          <a:xfrm>
            <a:off x="6865528" y="6415588"/>
            <a:ext cx="5434501" cy="369332"/>
          </a:xfrm>
          <a:prstGeom prst="rect">
            <a:avLst/>
          </a:prstGeom>
          <a:noFill/>
        </p:spPr>
        <p:txBody>
          <a:bodyPr wrap="none" rtlCol="0">
            <a:spAutoFit/>
          </a:bodyPr>
          <a:lstStyle/>
          <a:p>
            <a:r>
              <a:rPr lang="en-US" dirty="0">
                <a:latin typeface="+mj-lt"/>
              </a:rPr>
              <a:t>Michael Hubenthal, Senior Education Specialist</a:t>
            </a:r>
          </a:p>
        </p:txBody>
      </p:sp>
      <p:sp>
        <p:nvSpPr>
          <p:cNvPr id="7" name="TextBox 6">
            <a:extLst>
              <a:ext uri="{FF2B5EF4-FFF2-40B4-BE49-F238E27FC236}">
                <a16:creationId xmlns:a16="http://schemas.microsoft.com/office/drawing/2014/main" id="{51FBFEB2-6583-DA46-96D8-D3A5A738E03D}"/>
              </a:ext>
            </a:extLst>
          </p:cNvPr>
          <p:cNvSpPr txBox="1"/>
          <p:nvPr/>
        </p:nvSpPr>
        <p:spPr>
          <a:xfrm>
            <a:off x="0" y="6437195"/>
            <a:ext cx="1636987" cy="369332"/>
          </a:xfrm>
          <a:prstGeom prst="rect">
            <a:avLst/>
          </a:prstGeom>
          <a:noFill/>
        </p:spPr>
        <p:txBody>
          <a:bodyPr wrap="none" rtlCol="0">
            <a:spAutoFit/>
          </a:bodyPr>
          <a:lstStyle/>
          <a:p>
            <a:r>
              <a:rPr lang="en-US" dirty="0">
                <a:latin typeface="+mj-lt"/>
              </a:rPr>
              <a:t>April 10, 2020</a:t>
            </a:r>
          </a:p>
        </p:txBody>
      </p:sp>
    </p:spTree>
    <p:extLst>
      <p:ext uri="{BB962C8B-B14F-4D97-AF65-F5344CB8AC3E}">
        <p14:creationId xmlns:p14="http://schemas.microsoft.com/office/powerpoint/2010/main" val="547557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F267CA6-C019-8742-82B2-BE8A99BBF6D7}"/>
              </a:ext>
            </a:extLst>
          </p:cNvPr>
          <p:cNvSpPr>
            <a:spLocks noGrp="1"/>
          </p:cNvSpPr>
          <p:nvPr>
            <p:ph type="title"/>
          </p:nvPr>
        </p:nvSpPr>
        <p:spPr>
          <a:xfrm>
            <a:off x="-58586" y="2249255"/>
            <a:ext cx="3545059" cy="2515341"/>
          </a:xfrm>
        </p:spPr>
        <p:txBody>
          <a:bodyPr/>
          <a:lstStyle/>
          <a:p>
            <a:pPr>
              <a:lnSpc>
                <a:spcPct val="100000"/>
              </a:lnSpc>
            </a:pPr>
            <a:r>
              <a:rPr lang="en-US" sz="2800" b="1" dirty="0"/>
              <a:t>Decreases in the daily average displacement over the course of two weeks correspond with the news and public policy</a:t>
            </a:r>
            <a:endParaRPr lang="en-US" sz="1400" b="1" dirty="0"/>
          </a:p>
        </p:txBody>
      </p:sp>
      <p:pic>
        <p:nvPicPr>
          <p:cNvPr id="9" name="Content Placeholder 8">
            <a:extLst>
              <a:ext uri="{FF2B5EF4-FFF2-40B4-BE49-F238E27FC236}">
                <a16:creationId xmlns:a16="http://schemas.microsoft.com/office/drawing/2014/main" id="{37A75196-1F01-4E42-B9BA-DE5606A8E962}"/>
              </a:ext>
            </a:extLst>
          </p:cNvPr>
          <p:cNvPicPr>
            <a:picLocks noGrp="1" noChangeAspect="1"/>
          </p:cNvPicPr>
          <p:nvPr>
            <p:ph idx="1"/>
          </p:nvPr>
        </p:nvPicPr>
        <p:blipFill>
          <a:blip r:embed="rId3"/>
          <a:stretch>
            <a:fillRect/>
          </a:stretch>
        </p:blipFill>
        <p:spPr bwMode="auto">
          <a:xfrm>
            <a:off x="3376246" y="1007532"/>
            <a:ext cx="8815755" cy="5877169"/>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D0CDC70-977E-0A44-BBBA-B3516488DC8A}"/>
              </a:ext>
            </a:extLst>
          </p:cNvPr>
          <p:cNvSpPr txBox="1"/>
          <p:nvPr/>
        </p:nvSpPr>
        <p:spPr>
          <a:xfrm>
            <a:off x="9691667" y="6488668"/>
            <a:ext cx="248818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(Russell, unpublished)</a:t>
            </a:r>
          </a:p>
        </p:txBody>
      </p:sp>
      <p:cxnSp>
        <p:nvCxnSpPr>
          <p:cNvPr id="12" name="Straight Connector 11">
            <a:extLst>
              <a:ext uri="{FF2B5EF4-FFF2-40B4-BE49-F238E27FC236}">
                <a16:creationId xmlns:a16="http://schemas.microsoft.com/office/drawing/2014/main" id="{6D4BA838-970A-A84F-9912-80FDF36471BE}"/>
              </a:ext>
            </a:extLst>
          </p:cNvPr>
          <p:cNvCxnSpPr>
            <a:cxnSpLocks/>
          </p:cNvCxnSpPr>
          <p:nvPr/>
        </p:nvCxnSpPr>
        <p:spPr>
          <a:xfrm>
            <a:off x="10539663" y="3907115"/>
            <a:ext cx="1427871" cy="0"/>
          </a:xfrm>
          <a:prstGeom prst="line">
            <a:avLst/>
          </a:prstGeom>
          <a:ln w="47625"/>
        </p:spPr>
        <p:style>
          <a:lnRef idx="1">
            <a:schemeClr val="accent2"/>
          </a:lnRef>
          <a:fillRef idx="0">
            <a:schemeClr val="accent2"/>
          </a:fillRef>
          <a:effectRef idx="0">
            <a:schemeClr val="accent2"/>
          </a:effectRef>
          <a:fontRef idx="minor">
            <a:schemeClr val="tx1"/>
          </a:fontRef>
        </p:style>
      </p:cxnSp>
      <p:cxnSp>
        <p:nvCxnSpPr>
          <p:cNvPr id="14" name="Straight Connector 13">
            <a:extLst>
              <a:ext uri="{FF2B5EF4-FFF2-40B4-BE49-F238E27FC236}">
                <a16:creationId xmlns:a16="http://schemas.microsoft.com/office/drawing/2014/main" id="{AAD49EB3-1E98-1247-974C-8164CCFEA055}"/>
              </a:ext>
            </a:extLst>
          </p:cNvPr>
          <p:cNvCxnSpPr>
            <a:cxnSpLocks/>
          </p:cNvCxnSpPr>
          <p:nvPr/>
        </p:nvCxnSpPr>
        <p:spPr>
          <a:xfrm>
            <a:off x="4113689" y="3088968"/>
            <a:ext cx="4597174" cy="0"/>
          </a:xfrm>
          <a:prstGeom prst="line">
            <a:avLst/>
          </a:prstGeom>
          <a:ln w="47625"/>
        </p:spPr>
        <p:style>
          <a:lnRef idx="1">
            <a:schemeClr val="accent2"/>
          </a:lnRef>
          <a:fillRef idx="0">
            <a:schemeClr val="accent2"/>
          </a:fillRef>
          <a:effectRef idx="0">
            <a:schemeClr val="accent2"/>
          </a:effectRef>
          <a:fontRef idx="minor">
            <a:schemeClr val="tx1"/>
          </a:fontRef>
        </p:style>
      </p:cxnSp>
      <p:cxnSp>
        <p:nvCxnSpPr>
          <p:cNvPr id="11" name="Straight Connector 10">
            <a:extLst>
              <a:ext uri="{FF2B5EF4-FFF2-40B4-BE49-F238E27FC236}">
                <a16:creationId xmlns:a16="http://schemas.microsoft.com/office/drawing/2014/main" id="{D4D6A689-76AB-1C45-982F-ED56635791C1}"/>
              </a:ext>
            </a:extLst>
          </p:cNvPr>
          <p:cNvCxnSpPr>
            <a:cxnSpLocks/>
          </p:cNvCxnSpPr>
          <p:nvPr/>
        </p:nvCxnSpPr>
        <p:spPr>
          <a:xfrm>
            <a:off x="9691667" y="3506928"/>
            <a:ext cx="655491" cy="0"/>
          </a:xfrm>
          <a:prstGeom prst="line">
            <a:avLst/>
          </a:prstGeom>
          <a:ln w="4762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8D8AF162-C867-E24B-8C1E-E7B148C6C796}"/>
              </a:ext>
            </a:extLst>
          </p:cNvPr>
          <p:cNvCxnSpPr>
            <a:cxnSpLocks/>
          </p:cNvCxnSpPr>
          <p:nvPr/>
        </p:nvCxnSpPr>
        <p:spPr>
          <a:xfrm>
            <a:off x="8879304" y="3259137"/>
            <a:ext cx="655491" cy="0"/>
          </a:xfrm>
          <a:prstGeom prst="line">
            <a:avLst/>
          </a:prstGeom>
          <a:ln w="47625"/>
        </p:spPr>
        <p:style>
          <a:lnRef idx="1">
            <a:schemeClr val="accent2"/>
          </a:lnRef>
          <a:fillRef idx="0">
            <a:schemeClr val="accent2"/>
          </a:fillRef>
          <a:effectRef idx="0">
            <a:schemeClr val="accent2"/>
          </a:effectRef>
          <a:fontRef idx="minor">
            <a:schemeClr val="tx1"/>
          </a:fontRef>
        </p:style>
      </p:cxnSp>
      <p:cxnSp>
        <p:nvCxnSpPr>
          <p:cNvPr id="7" name="Straight Connector 6">
            <a:extLst>
              <a:ext uri="{FF2B5EF4-FFF2-40B4-BE49-F238E27FC236}">
                <a16:creationId xmlns:a16="http://schemas.microsoft.com/office/drawing/2014/main" id="{A9724CCD-0C24-B24F-96DA-B52EEC7D50E7}"/>
              </a:ext>
            </a:extLst>
          </p:cNvPr>
          <p:cNvCxnSpPr>
            <a:cxnSpLocks/>
          </p:cNvCxnSpPr>
          <p:nvPr/>
        </p:nvCxnSpPr>
        <p:spPr>
          <a:xfrm>
            <a:off x="8738467" y="1312488"/>
            <a:ext cx="12152" cy="4388879"/>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49F1B18-1B69-E948-B94E-5F70D538C637}"/>
              </a:ext>
            </a:extLst>
          </p:cNvPr>
          <p:cNvCxnSpPr>
            <a:cxnSpLocks/>
          </p:cNvCxnSpPr>
          <p:nvPr/>
        </p:nvCxnSpPr>
        <p:spPr>
          <a:xfrm>
            <a:off x="9621132" y="1312487"/>
            <a:ext cx="12152" cy="4388879"/>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913EC053-76EA-054E-8CB3-30C3D9EC1CBB}"/>
              </a:ext>
            </a:extLst>
          </p:cNvPr>
          <p:cNvSpPr txBox="1"/>
          <p:nvPr/>
        </p:nvSpPr>
        <p:spPr>
          <a:xfrm>
            <a:off x="6788497" y="5170405"/>
            <a:ext cx="1991251" cy="369332"/>
          </a:xfrm>
          <a:prstGeom prst="rect">
            <a:avLst/>
          </a:prstGeom>
          <a:noFill/>
        </p:spPr>
        <p:txBody>
          <a:bodyPr wrap="none" rtlCol="0">
            <a:spAutoFit/>
          </a:bodyPr>
          <a:lstStyle/>
          <a:p>
            <a:r>
              <a:rPr lang="en-US" dirty="0"/>
              <a:t>First NYC fatality</a:t>
            </a:r>
          </a:p>
        </p:txBody>
      </p:sp>
      <p:sp>
        <p:nvSpPr>
          <p:cNvPr id="19" name="TextBox 18">
            <a:extLst>
              <a:ext uri="{FF2B5EF4-FFF2-40B4-BE49-F238E27FC236}">
                <a16:creationId xmlns:a16="http://schemas.microsoft.com/office/drawing/2014/main" id="{190F0ED3-538E-0744-A954-E8055AF78700}"/>
              </a:ext>
            </a:extLst>
          </p:cNvPr>
          <p:cNvSpPr txBox="1"/>
          <p:nvPr/>
        </p:nvSpPr>
        <p:spPr>
          <a:xfrm>
            <a:off x="9687348" y="1903326"/>
            <a:ext cx="1877437" cy="369332"/>
          </a:xfrm>
          <a:prstGeom prst="rect">
            <a:avLst/>
          </a:prstGeom>
          <a:noFill/>
        </p:spPr>
        <p:txBody>
          <a:bodyPr wrap="none" rtlCol="0">
            <a:spAutoFit/>
          </a:bodyPr>
          <a:lstStyle/>
          <a:p>
            <a:r>
              <a:rPr lang="en-US" dirty="0"/>
              <a:t>Stay home order</a:t>
            </a:r>
          </a:p>
        </p:txBody>
      </p:sp>
    </p:spTree>
    <p:extLst>
      <p:ext uri="{BB962C8B-B14F-4D97-AF65-F5344CB8AC3E}">
        <p14:creationId xmlns:p14="http://schemas.microsoft.com/office/powerpoint/2010/main" val="2257212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C331E4B-1A23-8241-A874-271D7D2FC939}"/>
              </a:ext>
            </a:extLst>
          </p:cNvPr>
          <p:cNvSpPr>
            <a:spLocks noGrp="1"/>
          </p:cNvSpPr>
          <p:nvPr>
            <p:ph type="title"/>
          </p:nvPr>
        </p:nvSpPr>
        <p:spPr>
          <a:xfrm>
            <a:off x="609600" y="1007533"/>
            <a:ext cx="10972800" cy="1326593"/>
          </a:xfrm>
        </p:spPr>
        <p:txBody>
          <a:bodyPr/>
          <a:lstStyle/>
          <a:p>
            <a:r>
              <a:rPr lang="en-US" b="1" dirty="0"/>
              <a:t>Summarize your learning</a:t>
            </a:r>
          </a:p>
        </p:txBody>
      </p:sp>
      <p:sp>
        <p:nvSpPr>
          <p:cNvPr id="15" name="Content Placeholder 14">
            <a:extLst>
              <a:ext uri="{FF2B5EF4-FFF2-40B4-BE49-F238E27FC236}">
                <a16:creationId xmlns:a16="http://schemas.microsoft.com/office/drawing/2014/main" id="{C542F030-EE79-A440-B035-14D6E61BAEEB}"/>
              </a:ext>
            </a:extLst>
          </p:cNvPr>
          <p:cNvSpPr>
            <a:spLocks noGrp="1"/>
          </p:cNvSpPr>
          <p:nvPr>
            <p:ph idx="1"/>
          </p:nvPr>
        </p:nvSpPr>
        <p:spPr>
          <a:xfrm>
            <a:off x="609600" y="2607733"/>
            <a:ext cx="10972800" cy="3168649"/>
          </a:xfrm>
        </p:spPr>
        <p:txBody>
          <a:bodyPr/>
          <a:lstStyle/>
          <a:p>
            <a:r>
              <a:rPr lang="en-US" dirty="0"/>
              <a:t>What are three ideas you have learned from this exploration of seismic data?</a:t>
            </a:r>
          </a:p>
          <a:p>
            <a:r>
              <a:rPr lang="en-US" dirty="0"/>
              <a:t>Describe what you would expect to see over this same period if we were to look at a seismometer in Booneville, NY (a small rural town north of of Utica, NY. Population ~2072)?</a:t>
            </a:r>
          </a:p>
          <a:p>
            <a:endParaRPr lang="en-US" dirty="0"/>
          </a:p>
        </p:txBody>
      </p:sp>
    </p:spTree>
    <p:extLst>
      <p:ext uri="{BB962C8B-B14F-4D97-AF65-F5344CB8AC3E}">
        <p14:creationId xmlns:p14="http://schemas.microsoft.com/office/powerpoint/2010/main" val="2893831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B4D27-E06A-984A-9EAA-8FB3737709DB}"/>
              </a:ext>
            </a:extLst>
          </p:cNvPr>
          <p:cNvSpPr>
            <a:spLocks noGrp="1"/>
          </p:cNvSpPr>
          <p:nvPr>
            <p:ph type="title"/>
          </p:nvPr>
        </p:nvSpPr>
        <p:spPr>
          <a:xfrm>
            <a:off x="0" y="1263019"/>
            <a:ext cx="12192000" cy="1106080"/>
          </a:xfrm>
        </p:spPr>
        <p:txBody>
          <a:bodyPr/>
          <a:lstStyle/>
          <a:p>
            <a:pPr marL="0" indent="0">
              <a:lnSpc>
                <a:spcPct val="100000"/>
              </a:lnSpc>
              <a:buNone/>
            </a:pPr>
            <a:r>
              <a:rPr lang="en-US" sz="2800" b="1" dirty="0"/>
              <a:t>Construct an argument supported by evidence for how </a:t>
            </a:r>
            <a:r>
              <a:rPr lang="en-US" sz="2800" b="1" u="sng" dirty="0"/>
              <a:t>increases in human population and per capita consumption </a:t>
            </a:r>
            <a:r>
              <a:rPr lang="en-US" sz="2800" b="1" dirty="0"/>
              <a:t>impact Earth's systems. </a:t>
            </a:r>
          </a:p>
        </p:txBody>
      </p:sp>
      <p:sp>
        <p:nvSpPr>
          <p:cNvPr id="11" name="Content Placeholder 10">
            <a:extLst>
              <a:ext uri="{FF2B5EF4-FFF2-40B4-BE49-F238E27FC236}">
                <a16:creationId xmlns:a16="http://schemas.microsoft.com/office/drawing/2014/main" id="{426D141B-1999-E346-85A6-88725808A134}"/>
              </a:ext>
            </a:extLst>
          </p:cNvPr>
          <p:cNvSpPr>
            <a:spLocks noGrp="1"/>
          </p:cNvSpPr>
          <p:nvPr>
            <p:ph idx="1"/>
          </p:nvPr>
        </p:nvSpPr>
        <p:spPr>
          <a:xfrm>
            <a:off x="5876144" y="3732551"/>
            <a:ext cx="6205928" cy="2917739"/>
          </a:xfrm>
          <a:ln>
            <a:solidFill>
              <a:schemeClr val="accent1">
                <a:shade val="95000"/>
                <a:satMod val="105000"/>
              </a:schemeClr>
            </a:solidFill>
          </a:ln>
        </p:spPr>
        <p:txBody>
          <a:bodyPr/>
          <a:lstStyle/>
          <a:p>
            <a:pPr marL="0" indent="0" algn="ctr">
              <a:buNone/>
            </a:pPr>
            <a:endParaRPr lang="en-US" sz="2800" dirty="0"/>
          </a:p>
          <a:p>
            <a:pPr marL="0" indent="0" algn="ctr">
              <a:buNone/>
            </a:pPr>
            <a:r>
              <a:rPr lang="en-US" sz="2800" dirty="0"/>
              <a:t>Use the internet to explore how the Earth system might change if there was a decrease in per capita consumption or human population.</a:t>
            </a:r>
          </a:p>
        </p:txBody>
      </p:sp>
      <p:sp>
        <p:nvSpPr>
          <p:cNvPr id="12" name="TextBox 11">
            <a:extLst>
              <a:ext uri="{FF2B5EF4-FFF2-40B4-BE49-F238E27FC236}">
                <a16:creationId xmlns:a16="http://schemas.microsoft.com/office/drawing/2014/main" id="{B4DE3482-8FC7-EA4E-A24C-D7D77A3D4113}"/>
              </a:ext>
            </a:extLst>
          </p:cNvPr>
          <p:cNvSpPr txBox="1"/>
          <p:nvPr/>
        </p:nvSpPr>
        <p:spPr>
          <a:xfrm>
            <a:off x="119920" y="2349483"/>
            <a:ext cx="3927424" cy="1569660"/>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entury Gothic"/>
                <a:ea typeface="+mn-ea"/>
                <a:cs typeface="+mn-cs"/>
              </a:rPr>
              <a:t>Seismic data provides evidence that human behavior has changed in response to policy/virus. </a:t>
            </a:r>
          </a:p>
        </p:txBody>
      </p:sp>
      <p:sp>
        <p:nvSpPr>
          <p:cNvPr id="13" name="TextBox 12">
            <a:extLst>
              <a:ext uri="{FF2B5EF4-FFF2-40B4-BE49-F238E27FC236}">
                <a16:creationId xmlns:a16="http://schemas.microsoft.com/office/drawing/2014/main" id="{4DF6FA72-DCEE-7849-A1B9-525D7CF4F2C2}"/>
              </a:ext>
            </a:extLst>
          </p:cNvPr>
          <p:cNvSpPr txBox="1"/>
          <p:nvPr/>
        </p:nvSpPr>
        <p:spPr>
          <a:xfrm>
            <a:off x="5876144" y="2903466"/>
            <a:ext cx="620592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entury Gothic"/>
                <a:ea typeface="+mn-ea"/>
                <a:cs typeface="+mn-cs"/>
              </a:rPr>
              <a:t>If human behavior has changed? Where else might we look for impacts? </a:t>
            </a:r>
          </a:p>
        </p:txBody>
      </p:sp>
      <p:cxnSp>
        <p:nvCxnSpPr>
          <p:cNvPr id="15" name="Elbow Connector 14">
            <a:extLst>
              <a:ext uri="{FF2B5EF4-FFF2-40B4-BE49-F238E27FC236}">
                <a16:creationId xmlns:a16="http://schemas.microsoft.com/office/drawing/2014/main" id="{E7F722D8-0590-4C4B-9E2D-B628D05D7EE8}"/>
              </a:ext>
            </a:extLst>
          </p:cNvPr>
          <p:cNvCxnSpPr>
            <a:cxnSpLocks/>
            <a:stCxn id="12" idx="2"/>
            <a:endCxn id="11" idx="1"/>
          </p:cNvCxnSpPr>
          <p:nvPr/>
        </p:nvCxnSpPr>
        <p:spPr>
          <a:xfrm rot="16200000" flipH="1">
            <a:off x="3343749" y="2659026"/>
            <a:ext cx="1272278" cy="3792512"/>
          </a:xfrm>
          <a:prstGeom prst="bentConnector2">
            <a:avLst/>
          </a:prstGeom>
          <a:ln w="53975">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61D519A7-014F-E44C-85F8-66A846CF2CC8}"/>
              </a:ext>
            </a:extLst>
          </p:cNvPr>
          <p:cNvSpPr txBox="1"/>
          <p:nvPr/>
        </p:nvSpPr>
        <p:spPr>
          <a:xfrm>
            <a:off x="1716061" y="5376100"/>
            <a:ext cx="3865589"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entury Gothic"/>
                <a:ea typeface="+mn-ea"/>
                <a:cs typeface="+mn-cs"/>
              </a:rPr>
              <a:t>Behavior change = decreased consumption or a proxy for decreased human population</a:t>
            </a:r>
          </a:p>
        </p:txBody>
      </p:sp>
    </p:spTree>
    <p:extLst>
      <p:ext uri="{BB962C8B-B14F-4D97-AF65-F5344CB8AC3E}">
        <p14:creationId xmlns:p14="http://schemas.microsoft.com/office/powerpoint/2010/main" val="4245065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A2DB8-DD7F-384D-926E-C207581CB16F}"/>
              </a:ext>
            </a:extLst>
          </p:cNvPr>
          <p:cNvSpPr>
            <a:spLocks noGrp="1"/>
          </p:cNvSpPr>
          <p:nvPr>
            <p:ph type="title"/>
          </p:nvPr>
        </p:nvSpPr>
        <p:spPr>
          <a:xfrm>
            <a:off x="-282695" y="3991364"/>
            <a:ext cx="7547810" cy="1600200"/>
          </a:xfrm>
        </p:spPr>
        <p:txBody>
          <a:bodyPr/>
          <a:lstStyle/>
          <a:p>
            <a:pPr>
              <a:lnSpc>
                <a:spcPct val="100000"/>
              </a:lnSpc>
            </a:pPr>
            <a:r>
              <a:rPr lang="en-US" sz="4800" b="1" dirty="0"/>
              <a:t>Could a seismometer provide evidence that humans are impacting the Earth system? </a:t>
            </a:r>
            <a:br>
              <a:rPr lang="en-US" sz="4800" b="1" dirty="0"/>
            </a:br>
            <a:r>
              <a:rPr lang="en-US" sz="4800" b="1" dirty="0"/>
              <a:t>Why or why not?</a:t>
            </a:r>
            <a:endParaRPr lang="en-US" sz="4800" dirty="0"/>
          </a:p>
        </p:txBody>
      </p:sp>
      <p:pic>
        <p:nvPicPr>
          <p:cNvPr id="8" name="Z-Seismometer_Pwave_ShortSegment">
            <a:hlinkClick r:id="" action="ppaction://media"/>
            <a:extLst>
              <a:ext uri="{FF2B5EF4-FFF2-40B4-BE49-F238E27FC236}">
                <a16:creationId xmlns:a16="http://schemas.microsoft.com/office/drawing/2014/main" id="{3A49534C-A6EF-B64B-A98A-FCE2D8116EA5}"/>
              </a:ext>
            </a:extLst>
          </p:cNvPr>
          <p:cNvPicPr>
            <a:picLocks noGrp="1" noChangeAspect="1"/>
          </p:cNvPicPr>
          <p:nvPr>
            <p:ph idx="1"/>
            <a:videoFile r:link="rId2"/>
            <p:extLst>
              <p:ext uri="{DAA4B4D4-6D71-4841-9C94-3DE7FCFB9230}">
                <p14:media xmlns:p14="http://schemas.microsoft.com/office/powerpoint/2010/main" r:embed="rId1"/>
              </p:ext>
            </p:extLst>
          </p:nvPr>
        </p:nvPicPr>
        <p:blipFill>
          <a:blip r:embed="rId4"/>
          <a:stretch>
            <a:fillRect/>
          </a:stretch>
        </p:blipFill>
        <p:spPr>
          <a:xfrm>
            <a:off x="7265115" y="2091239"/>
            <a:ext cx="4317285" cy="3168650"/>
          </a:xfrm>
          <a:prstGeom prst="rect">
            <a:avLst/>
          </a:prstGeom>
        </p:spPr>
      </p:pic>
    </p:spTree>
    <p:extLst>
      <p:ext uri="{BB962C8B-B14F-4D97-AF65-F5344CB8AC3E}">
        <p14:creationId xmlns:p14="http://schemas.microsoft.com/office/powerpoint/2010/main" val="4122950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6453"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8"/>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8"/>
                                        </p:tgtEl>
                                      </p:cBhvr>
                                    </p:cmd>
                                  </p:childTnLst>
                                </p:cTn>
                              </p:par>
                            </p:childTnLst>
                          </p:cTn>
                        </p:par>
                      </p:childTnLst>
                    </p:cTn>
                  </p:par>
                </p:childTnLst>
              </p:cTn>
              <p:nextCondLst>
                <p:cond evt="onClick" delay="0">
                  <p:tgtEl>
                    <p:spTgt spid="8"/>
                  </p:tgtEl>
                </p:cond>
              </p:nextCondLst>
            </p:seq>
            <p:video>
              <p:cMediaNode vol="80000">
                <p:cTn id="12" fill="hold" display="0">
                  <p:stCondLst>
                    <p:cond delay="indefinite"/>
                  </p:stCondLst>
                </p:cTn>
                <p:tgtEl>
                  <p:spTgt spid="8"/>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47364-0163-0C4C-9354-19B0555B7866}"/>
              </a:ext>
            </a:extLst>
          </p:cNvPr>
          <p:cNvSpPr>
            <a:spLocks noGrp="1"/>
          </p:cNvSpPr>
          <p:nvPr>
            <p:ph type="title"/>
          </p:nvPr>
        </p:nvSpPr>
        <p:spPr>
          <a:xfrm>
            <a:off x="566656" y="4205720"/>
            <a:ext cx="5706794" cy="1600200"/>
          </a:xfrm>
        </p:spPr>
        <p:txBody>
          <a:bodyPr/>
          <a:lstStyle/>
          <a:p>
            <a:pPr>
              <a:lnSpc>
                <a:spcPct val="100000"/>
              </a:lnSpc>
            </a:pPr>
            <a:r>
              <a:rPr lang="en-US" b="1" dirty="0"/>
              <a:t>Read “How Does a Seismometer Work?” and revisit your response </a:t>
            </a:r>
          </a:p>
        </p:txBody>
      </p:sp>
      <p:pic>
        <p:nvPicPr>
          <p:cNvPr id="5" name="Content Placeholder 4">
            <a:extLst>
              <a:ext uri="{FF2B5EF4-FFF2-40B4-BE49-F238E27FC236}">
                <a16:creationId xmlns:a16="http://schemas.microsoft.com/office/drawing/2014/main" id="{888FFD91-74E6-BD48-A205-C636DC6826CD}"/>
              </a:ext>
            </a:extLst>
          </p:cNvPr>
          <p:cNvPicPr>
            <a:picLocks noGrp="1" noChangeAspect="1"/>
          </p:cNvPicPr>
          <p:nvPr>
            <p:ph idx="1"/>
          </p:nvPr>
        </p:nvPicPr>
        <p:blipFill>
          <a:blip r:embed="rId2"/>
          <a:stretch>
            <a:fillRect/>
          </a:stretch>
        </p:blipFill>
        <p:spPr>
          <a:xfrm>
            <a:off x="7073106" y="1450975"/>
            <a:ext cx="3695700" cy="4673600"/>
          </a:xfrm>
        </p:spPr>
      </p:pic>
    </p:spTree>
    <p:extLst>
      <p:ext uri="{BB962C8B-B14F-4D97-AF65-F5344CB8AC3E}">
        <p14:creationId xmlns:p14="http://schemas.microsoft.com/office/powerpoint/2010/main" val="3217445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F267CA6-C019-8742-82B2-BE8A99BBF6D7}"/>
              </a:ext>
            </a:extLst>
          </p:cNvPr>
          <p:cNvSpPr>
            <a:spLocks noGrp="1"/>
          </p:cNvSpPr>
          <p:nvPr>
            <p:ph type="title"/>
          </p:nvPr>
        </p:nvSpPr>
        <p:spPr>
          <a:xfrm>
            <a:off x="-1" y="-253219"/>
            <a:ext cx="3545059" cy="3390313"/>
          </a:xfrm>
        </p:spPr>
        <p:txBody>
          <a:bodyPr/>
          <a:lstStyle/>
          <a:p>
            <a:pPr>
              <a:lnSpc>
                <a:spcPct val="100000"/>
              </a:lnSpc>
            </a:pPr>
            <a:r>
              <a:rPr lang="en-US" sz="2800" b="1" dirty="0"/>
              <a:t>What information does this plot display?</a:t>
            </a:r>
          </a:p>
        </p:txBody>
      </p:sp>
      <p:pic>
        <p:nvPicPr>
          <p:cNvPr id="9" name="Content Placeholder 8">
            <a:extLst>
              <a:ext uri="{FF2B5EF4-FFF2-40B4-BE49-F238E27FC236}">
                <a16:creationId xmlns:a16="http://schemas.microsoft.com/office/drawing/2014/main" id="{37A75196-1F01-4E42-B9BA-DE5606A8E962}"/>
              </a:ext>
            </a:extLst>
          </p:cNvPr>
          <p:cNvPicPr>
            <a:picLocks noGrp="1" noChangeAspect="1"/>
          </p:cNvPicPr>
          <p:nvPr>
            <p:ph idx="1"/>
          </p:nvPr>
        </p:nvPicPr>
        <p:blipFill>
          <a:blip r:embed="rId3"/>
          <a:stretch>
            <a:fillRect/>
          </a:stretch>
        </p:blipFill>
        <p:spPr bwMode="auto">
          <a:xfrm>
            <a:off x="3376246" y="1007532"/>
            <a:ext cx="8815755" cy="5877169"/>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D0CDC70-977E-0A44-BBBA-B3516488DC8A}"/>
              </a:ext>
            </a:extLst>
          </p:cNvPr>
          <p:cNvSpPr txBox="1"/>
          <p:nvPr/>
        </p:nvSpPr>
        <p:spPr>
          <a:xfrm>
            <a:off x="9691667" y="6488668"/>
            <a:ext cx="248818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(Russell, unpublished)</a:t>
            </a:r>
          </a:p>
        </p:txBody>
      </p:sp>
    </p:spTree>
    <p:extLst>
      <p:ext uri="{BB962C8B-B14F-4D97-AF65-F5344CB8AC3E}">
        <p14:creationId xmlns:p14="http://schemas.microsoft.com/office/powerpoint/2010/main" val="1170538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DDD72A0-9428-EA41-8B0A-DBE4C2C4E067}"/>
              </a:ext>
            </a:extLst>
          </p:cNvPr>
          <p:cNvSpPr>
            <a:spLocks noGrp="1"/>
          </p:cNvSpPr>
          <p:nvPr>
            <p:ph type="title"/>
          </p:nvPr>
        </p:nvSpPr>
        <p:spPr>
          <a:xfrm>
            <a:off x="-1" y="3436390"/>
            <a:ext cx="3325996" cy="1600200"/>
          </a:xfrm>
        </p:spPr>
        <p:txBody>
          <a:bodyPr/>
          <a:lstStyle/>
          <a:p>
            <a:pPr>
              <a:lnSpc>
                <a:spcPct val="100000"/>
              </a:lnSpc>
            </a:pPr>
            <a:r>
              <a:rPr lang="en-US" sz="2800" b="1" dirty="0"/>
              <a:t>This plot shows how much the ground goes up and down on average each hour and each day. </a:t>
            </a:r>
          </a:p>
        </p:txBody>
      </p:sp>
      <p:pic>
        <p:nvPicPr>
          <p:cNvPr id="9" name="Content Placeholder 8">
            <a:extLst>
              <a:ext uri="{FF2B5EF4-FFF2-40B4-BE49-F238E27FC236}">
                <a16:creationId xmlns:a16="http://schemas.microsoft.com/office/drawing/2014/main" id="{37A75196-1F01-4E42-B9BA-DE5606A8E962}"/>
              </a:ext>
            </a:extLst>
          </p:cNvPr>
          <p:cNvPicPr>
            <a:picLocks noGrp="1" noChangeAspect="1"/>
          </p:cNvPicPr>
          <p:nvPr>
            <p:ph idx="1"/>
          </p:nvPr>
        </p:nvPicPr>
        <p:blipFill>
          <a:blip r:embed="rId3"/>
          <a:stretch>
            <a:fillRect/>
          </a:stretch>
        </p:blipFill>
        <p:spPr bwMode="auto">
          <a:xfrm>
            <a:off x="3325995" y="1007533"/>
            <a:ext cx="8853854" cy="5902569"/>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D0CDC70-977E-0A44-BBBA-B3516488DC8A}"/>
              </a:ext>
            </a:extLst>
          </p:cNvPr>
          <p:cNvSpPr txBox="1"/>
          <p:nvPr/>
        </p:nvSpPr>
        <p:spPr>
          <a:xfrm>
            <a:off x="9691667" y="6488668"/>
            <a:ext cx="248818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(Russell, unpublished)</a:t>
            </a:r>
          </a:p>
        </p:txBody>
      </p:sp>
    </p:spTree>
    <p:extLst>
      <p:ext uri="{BB962C8B-B14F-4D97-AF65-F5344CB8AC3E}">
        <p14:creationId xmlns:p14="http://schemas.microsoft.com/office/powerpoint/2010/main" val="3981079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5DABB1-2234-E144-80C3-C171D2DB392E}"/>
              </a:ext>
            </a:extLst>
          </p:cNvPr>
          <p:cNvSpPr>
            <a:spLocks noGrp="1"/>
          </p:cNvSpPr>
          <p:nvPr>
            <p:ph type="title"/>
          </p:nvPr>
        </p:nvSpPr>
        <p:spPr>
          <a:xfrm>
            <a:off x="436945" y="3141155"/>
            <a:ext cx="7147669" cy="1600200"/>
          </a:xfrm>
        </p:spPr>
        <p:txBody>
          <a:bodyPr/>
          <a:lstStyle/>
          <a:p>
            <a:pPr>
              <a:lnSpc>
                <a:spcPct val="100000"/>
              </a:lnSpc>
            </a:pPr>
            <a:r>
              <a:rPr lang="en-US" sz="4400" b="1" dirty="0"/>
              <a:t>Would New Yorker’s feel this ground motion? Use the information here, and the plot to explain why or why not?</a:t>
            </a:r>
          </a:p>
        </p:txBody>
      </p:sp>
      <p:pic>
        <p:nvPicPr>
          <p:cNvPr id="8" name="Content Placeholder 7">
            <a:extLst>
              <a:ext uri="{FF2B5EF4-FFF2-40B4-BE49-F238E27FC236}">
                <a16:creationId xmlns:a16="http://schemas.microsoft.com/office/drawing/2014/main" id="{3ECD78EB-AB11-9C40-8725-53C0B4F0A96E}"/>
              </a:ext>
            </a:extLst>
          </p:cNvPr>
          <p:cNvPicPr>
            <a:picLocks noGrp="1" noChangeAspect="1"/>
          </p:cNvPicPr>
          <p:nvPr>
            <p:ph sz="half" idx="2"/>
          </p:nvPr>
        </p:nvPicPr>
        <p:blipFill>
          <a:blip r:embed="rId3"/>
          <a:stretch>
            <a:fillRect/>
          </a:stretch>
        </p:blipFill>
        <p:spPr>
          <a:xfrm>
            <a:off x="7919679" y="1498144"/>
            <a:ext cx="3784641" cy="4525963"/>
          </a:xfrm>
        </p:spPr>
      </p:pic>
      <p:sp>
        <p:nvSpPr>
          <p:cNvPr id="6" name="Content Placeholder 5">
            <a:extLst>
              <a:ext uri="{FF2B5EF4-FFF2-40B4-BE49-F238E27FC236}">
                <a16:creationId xmlns:a16="http://schemas.microsoft.com/office/drawing/2014/main" id="{38224673-2843-E74E-95CB-03E7B49BF120}"/>
              </a:ext>
            </a:extLst>
          </p:cNvPr>
          <p:cNvSpPr>
            <a:spLocks noGrp="1"/>
          </p:cNvSpPr>
          <p:nvPr>
            <p:ph sz="quarter" idx="13"/>
          </p:nvPr>
        </p:nvSpPr>
        <p:spPr>
          <a:xfrm>
            <a:off x="505751" y="5150108"/>
            <a:ext cx="7078863" cy="879231"/>
          </a:xfrm>
        </p:spPr>
        <p:txBody>
          <a:bodyPr/>
          <a:lstStyle/>
          <a:p>
            <a:pPr marL="0" indent="0">
              <a:buNone/>
            </a:pPr>
            <a:r>
              <a:rPr lang="en-US" b="1" dirty="0"/>
              <a:t>1 nanometer (nm) = .001 (microns)</a:t>
            </a:r>
          </a:p>
          <a:p>
            <a:pPr marL="0" indent="0">
              <a:buNone/>
            </a:pPr>
            <a:r>
              <a:rPr lang="en-US" b="1" dirty="0"/>
              <a:t>So, hair is roughly 100,000 nm</a:t>
            </a:r>
          </a:p>
          <a:p>
            <a:pPr marL="0" indent="0">
              <a:buNone/>
            </a:pPr>
            <a:endParaRPr lang="en-US" b="1" dirty="0"/>
          </a:p>
        </p:txBody>
      </p:sp>
    </p:spTree>
    <p:extLst>
      <p:ext uri="{BB962C8B-B14F-4D97-AF65-F5344CB8AC3E}">
        <p14:creationId xmlns:p14="http://schemas.microsoft.com/office/powerpoint/2010/main" val="1677055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F267CA6-C019-8742-82B2-BE8A99BBF6D7}"/>
              </a:ext>
            </a:extLst>
          </p:cNvPr>
          <p:cNvSpPr>
            <a:spLocks noGrp="1"/>
          </p:cNvSpPr>
          <p:nvPr>
            <p:ph type="title"/>
          </p:nvPr>
        </p:nvSpPr>
        <p:spPr>
          <a:xfrm>
            <a:off x="-1" y="-253219"/>
            <a:ext cx="3545059" cy="3390313"/>
          </a:xfrm>
        </p:spPr>
        <p:txBody>
          <a:bodyPr/>
          <a:lstStyle/>
          <a:p>
            <a:pPr>
              <a:lnSpc>
                <a:spcPct val="100000"/>
              </a:lnSpc>
            </a:pPr>
            <a:r>
              <a:rPr lang="en-US" sz="2800" b="1" dirty="0"/>
              <a:t>Let’s look at the data again. What broad patterns do you see?</a:t>
            </a:r>
          </a:p>
        </p:txBody>
      </p:sp>
      <p:pic>
        <p:nvPicPr>
          <p:cNvPr id="9" name="Content Placeholder 8">
            <a:extLst>
              <a:ext uri="{FF2B5EF4-FFF2-40B4-BE49-F238E27FC236}">
                <a16:creationId xmlns:a16="http://schemas.microsoft.com/office/drawing/2014/main" id="{37A75196-1F01-4E42-B9BA-DE5606A8E962}"/>
              </a:ext>
            </a:extLst>
          </p:cNvPr>
          <p:cNvPicPr>
            <a:picLocks noGrp="1" noChangeAspect="1"/>
          </p:cNvPicPr>
          <p:nvPr>
            <p:ph idx="1"/>
          </p:nvPr>
        </p:nvPicPr>
        <p:blipFill>
          <a:blip r:embed="rId3"/>
          <a:stretch>
            <a:fillRect/>
          </a:stretch>
        </p:blipFill>
        <p:spPr bwMode="auto">
          <a:xfrm>
            <a:off x="3376246" y="1007532"/>
            <a:ext cx="8815755" cy="5877169"/>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D0CDC70-977E-0A44-BBBA-B3516488DC8A}"/>
              </a:ext>
            </a:extLst>
          </p:cNvPr>
          <p:cNvSpPr txBox="1"/>
          <p:nvPr/>
        </p:nvSpPr>
        <p:spPr>
          <a:xfrm>
            <a:off x="9691667" y="6488668"/>
            <a:ext cx="248818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(Russell, unpublished)</a:t>
            </a:r>
          </a:p>
        </p:txBody>
      </p:sp>
      <p:sp>
        <p:nvSpPr>
          <p:cNvPr id="5" name="TextBox 4">
            <a:extLst>
              <a:ext uri="{FF2B5EF4-FFF2-40B4-BE49-F238E27FC236}">
                <a16:creationId xmlns:a16="http://schemas.microsoft.com/office/drawing/2014/main" id="{BFD58A6F-F85C-F94C-8E1E-7A9F714297C7}"/>
              </a:ext>
            </a:extLst>
          </p:cNvPr>
          <p:cNvSpPr txBox="1"/>
          <p:nvPr/>
        </p:nvSpPr>
        <p:spPr>
          <a:xfrm>
            <a:off x="385380" y="3487403"/>
            <a:ext cx="3159678" cy="3046988"/>
          </a:xfrm>
          <a:prstGeom prst="rect">
            <a:avLst/>
          </a:prstGeom>
          <a:noFill/>
        </p:spPr>
        <p:txBody>
          <a:bodyPr wrap="square" rtlCol="0">
            <a:spAutoFit/>
          </a:bodyPr>
          <a:lstStyle/>
          <a:p>
            <a:r>
              <a:rPr lang="en-US" sz="3200" b="1" dirty="0">
                <a:solidFill>
                  <a:schemeClr val="tx1">
                    <a:lumMod val="50000"/>
                    <a:lumOff val="50000"/>
                  </a:schemeClr>
                </a:solidFill>
                <a:latin typeface="+mj-lt"/>
              </a:rPr>
              <a:t>Make a list and annotate your plot. Consider what each pattern means?</a:t>
            </a:r>
          </a:p>
        </p:txBody>
      </p:sp>
    </p:spTree>
    <p:extLst>
      <p:ext uri="{BB962C8B-B14F-4D97-AF65-F5344CB8AC3E}">
        <p14:creationId xmlns:p14="http://schemas.microsoft.com/office/powerpoint/2010/main" val="991551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37A75196-1F01-4E42-B9BA-DE5606A8E962}"/>
              </a:ext>
            </a:extLst>
          </p:cNvPr>
          <p:cNvPicPr>
            <a:picLocks noGrp="1" noChangeAspect="1"/>
          </p:cNvPicPr>
          <p:nvPr>
            <p:ph sz="half" idx="2"/>
          </p:nvPr>
        </p:nvPicPr>
        <p:blipFill>
          <a:blip r:embed="rId3"/>
          <a:stretch>
            <a:fillRect/>
          </a:stretch>
        </p:blipFill>
        <p:spPr bwMode="auto">
          <a:xfrm>
            <a:off x="3939697" y="1364566"/>
            <a:ext cx="8240152" cy="5493434"/>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a:extLst>
              <a:ext uri="{FF2B5EF4-FFF2-40B4-BE49-F238E27FC236}">
                <a16:creationId xmlns:a16="http://schemas.microsoft.com/office/drawing/2014/main" id="{79D1B9AE-328C-B34A-B28C-60E5DBCA07AC}"/>
              </a:ext>
            </a:extLst>
          </p:cNvPr>
          <p:cNvSpPr>
            <a:spLocks noGrp="1"/>
          </p:cNvSpPr>
          <p:nvPr>
            <p:ph sz="quarter" idx="13"/>
          </p:nvPr>
        </p:nvSpPr>
        <p:spPr>
          <a:xfrm>
            <a:off x="154745" y="2176975"/>
            <a:ext cx="3784952" cy="3453618"/>
          </a:xfrm>
        </p:spPr>
        <p:txBody>
          <a:bodyPr/>
          <a:lstStyle/>
          <a:p>
            <a:pPr marL="0" indent="0">
              <a:buNone/>
            </a:pPr>
            <a:r>
              <a:rPr lang="en-US" dirty="0"/>
              <a:t>Looking at the blue line, the upper 50% of each wave is roughly equal to day, while the lower half is roughly night.</a:t>
            </a:r>
          </a:p>
        </p:txBody>
      </p:sp>
      <p:sp>
        <p:nvSpPr>
          <p:cNvPr id="10" name="TextBox 9">
            <a:extLst>
              <a:ext uri="{FF2B5EF4-FFF2-40B4-BE49-F238E27FC236}">
                <a16:creationId xmlns:a16="http://schemas.microsoft.com/office/drawing/2014/main" id="{3D0CDC70-977E-0A44-BBBA-B3516488DC8A}"/>
              </a:ext>
            </a:extLst>
          </p:cNvPr>
          <p:cNvSpPr txBox="1"/>
          <p:nvPr/>
        </p:nvSpPr>
        <p:spPr>
          <a:xfrm>
            <a:off x="9691667" y="6488668"/>
            <a:ext cx="248818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(Russell, unpublished)</a:t>
            </a:r>
          </a:p>
        </p:txBody>
      </p:sp>
      <p:sp>
        <p:nvSpPr>
          <p:cNvPr id="4" name="Title 3">
            <a:extLst>
              <a:ext uri="{FF2B5EF4-FFF2-40B4-BE49-F238E27FC236}">
                <a16:creationId xmlns:a16="http://schemas.microsoft.com/office/drawing/2014/main" id="{AAC83B77-0825-EF41-B692-69D27AA264D6}"/>
              </a:ext>
            </a:extLst>
          </p:cNvPr>
          <p:cNvSpPr>
            <a:spLocks noGrp="1"/>
          </p:cNvSpPr>
          <p:nvPr>
            <p:ph type="title"/>
          </p:nvPr>
        </p:nvSpPr>
        <p:spPr>
          <a:xfrm>
            <a:off x="-98102" y="1835834"/>
            <a:ext cx="4290646" cy="235634"/>
          </a:xfrm>
        </p:spPr>
        <p:txBody>
          <a:bodyPr/>
          <a:lstStyle/>
          <a:p>
            <a:r>
              <a:rPr lang="en-US" b="1" dirty="0"/>
              <a:t>Day/Night</a:t>
            </a:r>
          </a:p>
        </p:txBody>
      </p:sp>
      <p:sp>
        <p:nvSpPr>
          <p:cNvPr id="5" name="Rectangle 4">
            <a:extLst>
              <a:ext uri="{FF2B5EF4-FFF2-40B4-BE49-F238E27FC236}">
                <a16:creationId xmlns:a16="http://schemas.microsoft.com/office/drawing/2014/main" id="{118C1A74-396B-4242-B91F-D853B5F20808}"/>
              </a:ext>
            </a:extLst>
          </p:cNvPr>
          <p:cNvSpPr/>
          <p:nvPr/>
        </p:nvSpPr>
        <p:spPr>
          <a:xfrm>
            <a:off x="4642339" y="1835834"/>
            <a:ext cx="5156088" cy="1695157"/>
          </a:xfrm>
          <a:prstGeom prst="rect">
            <a:avLst/>
          </a:prstGeom>
          <a:solidFill>
            <a:srgbClr val="FFFF00">
              <a:alpha val="32941"/>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F9DD7636-B3EA-CA46-B087-DEDF95F0BEF1}"/>
              </a:ext>
            </a:extLst>
          </p:cNvPr>
          <p:cNvSpPr/>
          <p:nvPr/>
        </p:nvSpPr>
        <p:spPr>
          <a:xfrm>
            <a:off x="10578904" y="3362178"/>
            <a:ext cx="1364567" cy="1083213"/>
          </a:xfrm>
          <a:prstGeom prst="rect">
            <a:avLst/>
          </a:prstGeom>
          <a:solidFill>
            <a:srgbClr val="FFFF00">
              <a:alpha val="32941"/>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9BA1813-A4F8-BF47-BA42-E892865C208D}"/>
              </a:ext>
            </a:extLst>
          </p:cNvPr>
          <p:cNvSpPr/>
          <p:nvPr/>
        </p:nvSpPr>
        <p:spPr>
          <a:xfrm>
            <a:off x="9791114" y="2672862"/>
            <a:ext cx="788908" cy="1392701"/>
          </a:xfrm>
          <a:prstGeom prst="rect">
            <a:avLst/>
          </a:prstGeom>
          <a:solidFill>
            <a:srgbClr val="FFFF00">
              <a:alpha val="32941"/>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54456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37A75196-1F01-4E42-B9BA-DE5606A8E962}"/>
              </a:ext>
            </a:extLst>
          </p:cNvPr>
          <p:cNvPicPr>
            <a:picLocks noGrp="1" noChangeAspect="1"/>
          </p:cNvPicPr>
          <p:nvPr>
            <p:ph sz="half" idx="2"/>
          </p:nvPr>
        </p:nvPicPr>
        <p:blipFill>
          <a:blip r:embed="rId3"/>
          <a:stretch>
            <a:fillRect/>
          </a:stretch>
        </p:blipFill>
        <p:spPr bwMode="auto">
          <a:xfrm>
            <a:off x="3939697" y="1364566"/>
            <a:ext cx="8240152" cy="5493434"/>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a:extLst>
              <a:ext uri="{FF2B5EF4-FFF2-40B4-BE49-F238E27FC236}">
                <a16:creationId xmlns:a16="http://schemas.microsoft.com/office/drawing/2014/main" id="{79D1B9AE-328C-B34A-B28C-60E5DBCA07AC}"/>
              </a:ext>
            </a:extLst>
          </p:cNvPr>
          <p:cNvSpPr>
            <a:spLocks noGrp="1"/>
          </p:cNvSpPr>
          <p:nvPr>
            <p:ph sz="quarter" idx="13"/>
          </p:nvPr>
        </p:nvSpPr>
        <p:spPr>
          <a:xfrm>
            <a:off x="154745" y="2176975"/>
            <a:ext cx="3784952" cy="3453618"/>
          </a:xfrm>
        </p:spPr>
        <p:txBody>
          <a:bodyPr/>
          <a:lstStyle/>
          <a:p>
            <a:pPr marL="0" indent="0">
              <a:buNone/>
            </a:pPr>
            <a:r>
              <a:rPr lang="en-US" dirty="0"/>
              <a:t>Weekdays are highlighted in orange. Weekends are highlighted in green.</a:t>
            </a:r>
          </a:p>
        </p:txBody>
      </p:sp>
      <p:sp>
        <p:nvSpPr>
          <p:cNvPr id="10" name="TextBox 9">
            <a:extLst>
              <a:ext uri="{FF2B5EF4-FFF2-40B4-BE49-F238E27FC236}">
                <a16:creationId xmlns:a16="http://schemas.microsoft.com/office/drawing/2014/main" id="{3D0CDC70-977E-0A44-BBBA-B3516488DC8A}"/>
              </a:ext>
            </a:extLst>
          </p:cNvPr>
          <p:cNvSpPr txBox="1"/>
          <p:nvPr/>
        </p:nvSpPr>
        <p:spPr>
          <a:xfrm>
            <a:off x="9691667" y="6488668"/>
            <a:ext cx="248818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(Russell, unpublished)</a:t>
            </a:r>
          </a:p>
        </p:txBody>
      </p:sp>
      <p:sp>
        <p:nvSpPr>
          <p:cNvPr id="4" name="Title 3">
            <a:extLst>
              <a:ext uri="{FF2B5EF4-FFF2-40B4-BE49-F238E27FC236}">
                <a16:creationId xmlns:a16="http://schemas.microsoft.com/office/drawing/2014/main" id="{AAC83B77-0825-EF41-B692-69D27AA264D6}"/>
              </a:ext>
            </a:extLst>
          </p:cNvPr>
          <p:cNvSpPr>
            <a:spLocks noGrp="1"/>
          </p:cNvSpPr>
          <p:nvPr>
            <p:ph type="title"/>
          </p:nvPr>
        </p:nvSpPr>
        <p:spPr>
          <a:xfrm>
            <a:off x="-429902" y="1835834"/>
            <a:ext cx="4290646" cy="235634"/>
          </a:xfrm>
        </p:spPr>
        <p:txBody>
          <a:bodyPr/>
          <a:lstStyle/>
          <a:p>
            <a:r>
              <a:rPr lang="en-US" b="1" dirty="0"/>
              <a:t>Weeks</a:t>
            </a:r>
          </a:p>
        </p:txBody>
      </p:sp>
      <p:sp>
        <p:nvSpPr>
          <p:cNvPr id="5" name="Rectangle 4">
            <a:extLst>
              <a:ext uri="{FF2B5EF4-FFF2-40B4-BE49-F238E27FC236}">
                <a16:creationId xmlns:a16="http://schemas.microsoft.com/office/drawing/2014/main" id="{118C1A74-396B-4242-B91F-D853B5F20808}"/>
              </a:ext>
            </a:extLst>
          </p:cNvPr>
          <p:cNvSpPr/>
          <p:nvPr/>
        </p:nvSpPr>
        <p:spPr>
          <a:xfrm>
            <a:off x="4947137" y="1835834"/>
            <a:ext cx="656493" cy="1695157"/>
          </a:xfrm>
          <a:prstGeom prst="rect">
            <a:avLst/>
          </a:prstGeom>
          <a:solidFill>
            <a:schemeClr val="accent1">
              <a:alpha val="32941"/>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49BA1813-A4F8-BF47-BA42-E892865C208D}"/>
              </a:ext>
            </a:extLst>
          </p:cNvPr>
          <p:cNvSpPr/>
          <p:nvPr/>
        </p:nvSpPr>
        <p:spPr>
          <a:xfrm>
            <a:off x="5638426" y="3020038"/>
            <a:ext cx="281835" cy="2138116"/>
          </a:xfrm>
          <a:prstGeom prst="rect">
            <a:avLst/>
          </a:prstGeom>
          <a:solidFill>
            <a:srgbClr val="00B050">
              <a:alpha val="32941"/>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BDDB3C9-B17D-E147-8A90-5D8A47335331}"/>
              </a:ext>
            </a:extLst>
          </p:cNvPr>
          <p:cNvSpPr/>
          <p:nvPr/>
        </p:nvSpPr>
        <p:spPr>
          <a:xfrm>
            <a:off x="7367751" y="1835832"/>
            <a:ext cx="656493" cy="1695157"/>
          </a:xfrm>
          <a:prstGeom prst="rect">
            <a:avLst/>
          </a:prstGeom>
          <a:solidFill>
            <a:schemeClr val="accent1">
              <a:alpha val="32941"/>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F3BAA0AC-9306-344F-AF07-B572203F1E63}"/>
              </a:ext>
            </a:extLst>
          </p:cNvPr>
          <p:cNvSpPr/>
          <p:nvPr/>
        </p:nvSpPr>
        <p:spPr>
          <a:xfrm>
            <a:off x="10638507" y="2393939"/>
            <a:ext cx="656493" cy="1695157"/>
          </a:xfrm>
          <a:prstGeom prst="rect">
            <a:avLst/>
          </a:prstGeom>
          <a:solidFill>
            <a:schemeClr val="accent1">
              <a:alpha val="32941"/>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48D42854-E2E0-C043-BAE8-62D2E9C53A16}"/>
              </a:ext>
            </a:extLst>
          </p:cNvPr>
          <p:cNvSpPr/>
          <p:nvPr/>
        </p:nvSpPr>
        <p:spPr>
          <a:xfrm>
            <a:off x="11320143" y="3903784"/>
            <a:ext cx="303586" cy="1726809"/>
          </a:xfrm>
          <a:prstGeom prst="rect">
            <a:avLst/>
          </a:prstGeom>
          <a:solidFill>
            <a:srgbClr val="00B050">
              <a:alpha val="32941"/>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47AE82F-14A8-EA48-B08E-FD30E7324E31}"/>
              </a:ext>
            </a:extLst>
          </p:cNvPr>
          <p:cNvSpPr/>
          <p:nvPr/>
        </p:nvSpPr>
        <p:spPr>
          <a:xfrm>
            <a:off x="8045805" y="3099591"/>
            <a:ext cx="315364" cy="1828870"/>
          </a:xfrm>
          <a:prstGeom prst="rect">
            <a:avLst/>
          </a:prstGeom>
          <a:solidFill>
            <a:srgbClr val="00B050">
              <a:alpha val="32941"/>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761183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1009</Words>
  <Application>Microsoft Macintosh PowerPoint</Application>
  <PresentationFormat>Widescreen</PresentationFormat>
  <Paragraphs>78</Paragraphs>
  <Slides>12</Slides>
  <Notes>9</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Gothic</vt:lpstr>
      <vt:lpstr>Courier New</vt:lpstr>
      <vt:lpstr>Palatino Linotype</vt:lpstr>
      <vt:lpstr>Executive</vt:lpstr>
      <vt:lpstr>Seismology for ”non-traditional” Performance Expectations</vt:lpstr>
      <vt:lpstr>Could a seismometer provide evidence that humans are impacting the Earth system?  Why or why not?</vt:lpstr>
      <vt:lpstr>Read “How Does a Seismometer Work?” and revisit your response </vt:lpstr>
      <vt:lpstr>What information does this plot display?</vt:lpstr>
      <vt:lpstr>This plot shows how much the ground goes up and down on average each hour and each day. </vt:lpstr>
      <vt:lpstr>Would New Yorker’s feel this ground motion? Use the information here, and the plot to explain why or why not?</vt:lpstr>
      <vt:lpstr>Let’s look at the data again. What broad patterns do you see?</vt:lpstr>
      <vt:lpstr>Day/Night</vt:lpstr>
      <vt:lpstr>Weeks</vt:lpstr>
      <vt:lpstr>Decreases in the daily average displacement over the course of two weeks correspond with the news and public policy</vt:lpstr>
      <vt:lpstr>Summarize your learning</vt:lpstr>
      <vt:lpstr>Construct an argument supported by evidence for how increases in human population and per capita consumption impact Earth's systems.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Seismology for ”non-traditional” Performance Expectations</dc:title>
  <dc:creator>Michael Hubenthal</dc:creator>
  <cp:lastModifiedBy>Michael Hubenthal</cp:lastModifiedBy>
  <cp:revision>26</cp:revision>
  <dcterms:created xsi:type="dcterms:W3CDTF">2020-04-10T11:53:53Z</dcterms:created>
  <dcterms:modified xsi:type="dcterms:W3CDTF">2020-04-14T15:25:55Z</dcterms:modified>
</cp:coreProperties>
</file>