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32C6C-711B-48F5-BF59-3A87B6F76723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F92B-57BE-4D17-8FC3-ECB36ECEF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32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32C6C-711B-48F5-BF59-3A87B6F76723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F92B-57BE-4D17-8FC3-ECB36ECEF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83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32C6C-711B-48F5-BF59-3A87B6F76723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F92B-57BE-4D17-8FC3-ECB36ECEF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506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32C6C-711B-48F5-BF59-3A87B6F76723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F92B-57BE-4D17-8FC3-ECB36ECEF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63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32C6C-711B-48F5-BF59-3A87B6F76723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F92B-57BE-4D17-8FC3-ECB36ECEF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2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32C6C-711B-48F5-BF59-3A87B6F76723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F92B-57BE-4D17-8FC3-ECB36ECEF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034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32C6C-711B-48F5-BF59-3A87B6F76723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F92B-57BE-4D17-8FC3-ECB36ECEF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75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32C6C-711B-48F5-BF59-3A87B6F76723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F92B-57BE-4D17-8FC3-ECB36ECEF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765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32C6C-711B-48F5-BF59-3A87B6F76723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F92B-57BE-4D17-8FC3-ECB36ECEF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18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32C6C-711B-48F5-BF59-3A87B6F76723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F92B-57BE-4D17-8FC3-ECB36ECEF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06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32C6C-711B-48F5-BF59-3A87B6F76723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F92B-57BE-4D17-8FC3-ECB36ECEF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75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32C6C-711B-48F5-BF59-3A87B6F76723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2F92B-57BE-4D17-8FC3-ECB36ECEF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45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/>
          <a:lstStyle/>
          <a:p>
            <a:r>
              <a:rPr lang="en-US" dirty="0" smtClean="0"/>
              <a:t>TA Station </a:t>
            </a:r>
            <a:r>
              <a:rPr lang="en-US" dirty="0" smtClean="0"/>
              <a:t>Power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712027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Team Meeting, 11/10/2015</a:t>
            </a:r>
          </a:p>
        </p:txBody>
      </p:sp>
    </p:spTree>
    <p:extLst>
      <p:ext uri="{BB962C8B-B14F-4D97-AF65-F5344CB8AC3E}">
        <p14:creationId xmlns:p14="http://schemas.microsoft.com/office/powerpoint/2010/main" val="162964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3" r="7977"/>
          <a:stretch/>
        </p:blipFill>
        <p:spPr>
          <a:xfrm>
            <a:off x="140278" y="659423"/>
            <a:ext cx="4080510" cy="36833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848" y="871113"/>
            <a:ext cx="4989638" cy="33175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Autonomous Power System – In the field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018" y="1244947"/>
            <a:ext cx="1884218" cy="25122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02908" y="4487309"/>
            <a:ext cx="2388946" cy="17917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46" y="4433127"/>
            <a:ext cx="3186546" cy="23899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95487" y="4505225"/>
            <a:ext cx="49810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Why Lithium?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-Significant weight and volume savings (41.9Wh/</a:t>
            </a:r>
            <a:r>
              <a:rPr lang="en-US" dirty="0" err="1" smtClean="0">
                <a:solidFill>
                  <a:srgbClr val="00B050"/>
                </a:solidFill>
              </a:rPr>
              <a:t>lb</a:t>
            </a:r>
            <a:r>
              <a:rPr lang="en-US" dirty="0" smtClean="0">
                <a:solidFill>
                  <a:srgbClr val="00B050"/>
                </a:solidFill>
              </a:rPr>
              <a:t> vs 21.25Wh/</a:t>
            </a:r>
            <a:r>
              <a:rPr lang="en-US" dirty="0" err="1" smtClean="0">
                <a:solidFill>
                  <a:srgbClr val="00B050"/>
                </a:solidFill>
              </a:rPr>
              <a:t>lb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-Improved cold weather and self discharge performance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-Improved lifespan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-Increased cost and complexity</a:t>
            </a:r>
          </a:p>
        </p:txBody>
      </p:sp>
    </p:spTree>
    <p:extLst>
      <p:ext uri="{BB962C8B-B14F-4D97-AF65-F5344CB8AC3E}">
        <p14:creationId xmlns:p14="http://schemas.microsoft.com/office/powerpoint/2010/main" val="289094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100"/>
          <p:cNvGrpSpPr>
            <a:grpSpLocks noChangeAspect="1"/>
          </p:cNvGrpSpPr>
          <p:nvPr/>
        </p:nvGrpSpPr>
        <p:grpSpPr>
          <a:xfrm>
            <a:off x="309406" y="958043"/>
            <a:ext cx="10116948" cy="5676924"/>
            <a:chOff x="469426" y="123653"/>
            <a:chExt cx="11573638" cy="6494317"/>
          </a:xfrm>
        </p:grpSpPr>
        <p:grpSp>
          <p:nvGrpSpPr>
            <p:cNvPr id="32" name="Group 31"/>
            <p:cNvGrpSpPr/>
            <p:nvPr/>
          </p:nvGrpSpPr>
          <p:grpSpPr>
            <a:xfrm>
              <a:off x="469426" y="123653"/>
              <a:ext cx="3778606" cy="2229117"/>
              <a:chOff x="1809852" y="716973"/>
              <a:chExt cx="3778606" cy="2229117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277802" y="1233012"/>
                <a:ext cx="1149006" cy="46421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LiFePO</a:t>
                </a:r>
                <a:r>
                  <a:rPr lang="en-US" sz="1400" baseline="-25000" dirty="0" smtClean="0"/>
                  <a:t>4 </a:t>
                </a:r>
                <a:endParaRPr lang="en-US" sz="1400" baseline="-25000" dirty="0"/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3687503" y="1233012"/>
                <a:ext cx="1149006" cy="46421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LiFePO</a:t>
                </a:r>
                <a:r>
                  <a:rPr lang="en-US" sz="1400" baseline="-25000" dirty="0" smtClean="0"/>
                  <a:t>4 </a:t>
                </a:r>
                <a:endParaRPr lang="en-US" sz="1400" baseline="-25000" dirty="0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2295119" y="1769870"/>
                <a:ext cx="1149006" cy="46421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LiFePO</a:t>
                </a:r>
                <a:r>
                  <a:rPr lang="en-US" sz="1400" baseline="-25000" dirty="0" smtClean="0"/>
                  <a:t>4 </a:t>
                </a:r>
                <a:endParaRPr lang="en-US" sz="1400" baseline="-25000" dirty="0"/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3704820" y="1769870"/>
                <a:ext cx="1149006" cy="46421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LiFePO</a:t>
                </a:r>
                <a:r>
                  <a:rPr lang="en-US" sz="1400" baseline="-25000" dirty="0" smtClean="0"/>
                  <a:t>4 </a:t>
                </a:r>
                <a:endParaRPr lang="en-US" sz="1400" baseline="-25000" dirty="0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2291654" y="2306737"/>
                <a:ext cx="1149006" cy="46421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LiFePO</a:t>
                </a:r>
                <a:r>
                  <a:rPr lang="en-US" sz="1400" baseline="-25000" dirty="0" smtClean="0"/>
                  <a:t>4 </a:t>
                </a:r>
                <a:endParaRPr lang="en-US" sz="1400" baseline="-25000" dirty="0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3701355" y="2306737"/>
                <a:ext cx="1149006" cy="46421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LiFePO</a:t>
                </a:r>
                <a:r>
                  <a:rPr lang="en-US" sz="1400" baseline="-25000" dirty="0" smtClean="0"/>
                  <a:t>4 </a:t>
                </a:r>
                <a:endParaRPr lang="en-US" sz="1400" baseline="-250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809852" y="1064798"/>
                <a:ext cx="3778606" cy="18812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3075709" y="716973"/>
                <a:ext cx="1454727" cy="35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Battery 1</a:t>
                </a:r>
                <a:endParaRPr lang="en-US" sz="1400" dirty="0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900542" y="2754283"/>
              <a:ext cx="3349340" cy="1790699"/>
              <a:chOff x="2230577" y="3913910"/>
              <a:chExt cx="3349340" cy="1790699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2612099" y="4438209"/>
                <a:ext cx="1159286" cy="458108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AGM (Lead acid)</a:t>
                </a:r>
                <a:endParaRPr lang="en-US" sz="14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959448" y="4445135"/>
                <a:ext cx="1159286" cy="458108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AGM (Lead acid)</a:t>
                </a:r>
                <a:endParaRPr lang="en-US" sz="1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608635" y="5037413"/>
                <a:ext cx="1159286" cy="458108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AGM (Lead acid)</a:t>
                </a:r>
                <a:endParaRPr lang="en-US" sz="1400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955984" y="5044339"/>
                <a:ext cx="1159286" cy="458108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AGM (Lead acid)</a:t>
                </a:r>
                <a:endParaRPr lang="en-US" sz="1400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230577" y="4232567"/>
                <a:ext cx="3349340" cy="147204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477493" y="3913910"/>
                <a:ext cx="1454727" cy="35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Battery 2</a:t>
                </a:r>
                <a:endParaRPr lang="en-US" sz="1400" dirty="0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9466118" y="820881"/>
              <a:ext cx="2576946" cy="3023755"/>
              <a:chOff x="9476509" y="301336"/>
              <a:chExt cx="2576946" cy="3023755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9746673" y="498764"/>
                <a:ext cx="1995054" cy="734248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Solar Panel</a:t>
                </a:r>
                <a:endParaRPr lang="en-US" sz="1400" dirty="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9774381" y="1388921"/>
                <a:ext cx="1995054" cy="734248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Solar Panel</a:t>
                </a:r>
                <a:endParaRPr lang="en-US" sz="1400" dirty="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9802089" y="2268684"/>
                <a:ext cx="1995054" cy="734248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Solar Panel</a:t>
                </a:r>
                <a:endParaRPr lang="en-US" sz="1400" dirty="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9476509" y="301336"/>
                <a:ext cx="2576946" cy="302375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6441307" y="2353978"/>
              <a:ext cx="1589467" cy="718002"/>
              <a:chOff x="5822719" y="2589777"/>
              <a:chExt cx="1589467" cy="718002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>
                <a:off x="5822719" y="2589777"/>
                <a:ext cx="58189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5822720" y="3307779"/>
                <a:ext cx="58189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6830295" y="3051815"/>
                <a:ext cx="58189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6268498" y="2880345"/>
                <a:ext cx="573560" cy="17284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Rectangle 46"/>
            <p:cNvSpPr/>
            <p:nvPr/>
          </p:nvSpPr>
          <p:spPr>
            <a:xfrm>
              <a:off x="4809829" y="1752558"/>
              <a:ext cx="3211135" cy="390529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63" name="Straight Connector 62"/>
            <p:cNvCxnSpPr/>
            <p:nvPr/>
          </p:nvCxnSpPr>
          <p:spPr>
            <a:xfrm flipH="1" flipV="1">
              <a:off x="7774359" y="2807568"/>
              <a:ext cx="1705611" cy="1271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4248032" y="2361971"/>
              <a:ext cx="2193275" cy="2686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V="1">
              <a:off x="4251842" y="3071980"/>
              <a:ext cx="2189465" cy="4690"/>
            </a:xfrm>
            <a:prstGeom prst="line">
              <a:avLst/>
            </a:prstGeom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6204822" y="2361515"/>
              <a:ext cx="7885" cy="1991356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/>
            <p:cNvGrpSpPr/>
            <p:nvPr/>
          </p:nvGrpSpPr>
          <p:grpSpPr>
            <a:xfrm rot="5400000">
              <a:off x="5060898" y="4309923"/>
              <a:ext cx="1589467" cy="718002"/>
              <a:chOff x="5822719" y="2589777"/>
              <a:chExt cx="1589467" cy="718002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5822719" y="2589777"/>
                <a:ext cx="58189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5822720" y="3307779"/>
                <a:ext cx="58189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6830295" y="3051815"/>
                <a:ext cx="58189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6268498" y="2880345"/>
                <a:ext cx="573560" cy="17284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Oval 83"/>
            <p:cNvSpPr/>
            <p:nvPr/>
          </p:nvSpPr>
          <p:spPr>
            <a:xfrm>
              <a:off x="6136242" y="2291933"/>
              <a:ext cx="127398" cy="1369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85" name="Straight Connector 84"/>
            <p:cNvCxnSpPr/>
            <p:nvPr/>
          </p:nvCxnSpPr>
          <p:spPr>
            <a:xfrm>
              <a:off x="5494705" y="3071980"/>
              <a:ext cx="1925" cy="802210"/>
            </a:xfrm>
            <a:prstGeom prst="line">
              <a:avLst/>
            </a:prstGeom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/>
            <p:cNvSpPr/>
            <p:nvPr/>
          </p:nvSpPr>
          <p:spPr>
            <a:xfrm>
              <a:off x="5442822" y="3015833"/>
              <a:ext cx="127398" cy="136952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7219752" y="1779414"/>
              <a:ext cx="790880" cy="5706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MCU</a:t>
              </a:r>
              <a:endParaRPr lang="en-US" sz="1400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683376" y="1408129"/>
              <a:ext cx="1894207" cy="35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Charge controller</a:t>
              </a:r>
              <a:endParaRPr lang="en-US" sz="1400" dirty="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9018270" y="6001630"/>
              <a:ext cx="2935084" cy="616340"/>
            </a:xfrm>
            <a:prstGeom prst="rect">
              <a:avLst/>
            </a:prstGeom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Load2</a:t>
              </a:r>
              <a:endParaRPr lang="en-US" sz="1400" dirty="0"/>
            </a:p>
          </p:txBody>
        </p:sp>
        <p:cxnSp>
          <p:nvCxnSpPr>
            <p:cNvPr id="97" name="Straight Connector 96"/>
            <p:cNvCxnSpPr/>
            <p:nvPr/>
          </p:nvCxnSpPr>
          <p:spPr>
            <a:xfrm>
              <a:off x="5744975" y="5457076"/>
              <a:ext cx="6245" cy="890961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V="1">
              <a:off x="5752594" y="6348034"/>
              <a:ext cx="3254246" cy="2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TextBox 101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Autonomous Power System Block Diagram</a:t>
            </a:r>
            <a:endParaRPr lang="en-US" sz="2800" b="1" dirty="0"/>
          </a:p>
        </p:txBody>
      </p:sp>
      <p:sp>
        <p:nvSpPr>
          <p:cNvPr id="103" name="TextBox 102"/>
          <p:cNvSpPr txBox="1"/>
          <p:nvPr/>
        </p:nvSpPr>
        <p:spPr>
          <a:xfrm>
            <a:off x="8551384" y="1295991"/>
            <a:ext cx="16557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Energy Input</a:t>
            </a:r>
            <a:endParaRPr lang="en-US" sz="1400" dirty="0"/>
          </a:p>
        </p:txBody>
      </p:sp>
      <p:cxnSp>
        <p:nvCxnSpPr>
          <p:cNvPr id="49" name="Straight Connector 48"/>
          <p:cNvCxnSpPr/>
          <p:nvPr/>
        </p:nvCxnSpPr>
        <p:spPr>
          <a:xfrm rot="5400000">
            <a:off x="6143984" y="4497779"/>
            <a:ext cx="5086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5516352" y="4497780"/>
            <a:ext cx="5086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5740099" y="5378539"/>
            <a:ext cx="5086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5818084" y="4808265"/>
            <a:ext cx="501370" cy="1510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4123821" y="5277246"/>
            <a:ext cx="691338" cy="498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MCU</a:t>
            </a:r>
            <a:endParaRPr lang="en-US" sz="1400" dirty="0"/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5993224" y="5627112"/>
            <a:ext cx="4928" cy="342398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5994420" y="5969510"/>
            <a:ext cx="1777858" cy="2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7768414" y="5427716"/>
            <a:ext cx="2565666" cy="53876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Load1</a:t>
            </a:r>
            <a:endParaRPr lang="en-US" sz="1400" dirty="0"/>
          </a:p>
        </p:txBody>
      </p:sp>
      <p:cxnSp>
        <p:nvCxnSpPr>
          <p:cNvPr id="61" name="Straight Connector 60"/>
          <p:cNvCxnSpPr/>
          <p:nvPr/>
        </p:nvCxnSpPr>
        <p:spPr>
          <a:xfrm>
            <a:off x="4702190" y="3895505"/>
            <a:ext cx="1073379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5770674" y="3883234"/>
            <a:ext cx="0" cy="422565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4642981" y="3815252"/>
            <a:ext cx="111363" cy="119715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66" name="Straight Connector 65"/>
          <p:cNvCxnSpPr/>
          <p:nvPr/>
        </p:nvCxnSpPr>
        <p:spPr>
          <a:xfrm>
            <a:off x="5311794" y="3767348"/>
            <a:ext cx="1094161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401060" y="3765468"/>
            <a:ext cx="4895" cy="488376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5259516" y="3702012"/>
            <a:ext cx="111363" cy="1197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00539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29052" y="5674059"/>
            <a:ext cx="1917192" cy="6747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/>
          <p:cNvGrpSpPr>
            <a:grpSpLocks noChangeAspect="1"/>
          </p:cNvGrpSpPr>
          <p:nvPr/>
        </p:nvGrpSpPr>
        <p:grpSpPr>
          <a:xfrm>
            <a:off x="2754630" y="1108710"/>
            <a:ext cx="6089904" cy="5056560"/>
            <a:chOff x="1680210" y="91440"/>
            <a:chExt cx="7612380" cy="6320701"/>
          </a:xfrm>
        </p:grpSpPr>
        <p:sp>
          <p:nvSpPr>
            <p:cNvPr id="2" name="Rectangle 1"/>
            <p:cNvSpPr/>
            <p:nvPr/>
          </p:nvSpPr>
          <p:spPr>
            <a:xfrm>
              <a:off x="2686050" y="754380"/>
              <a:ext cx="1268730" cy="289179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" name="Plus 2"/>
            <p:cNvSpPr/>
            <p:nvPr/>
          </p:nvSpPr>
          <p:spPr>
            <a:xfrm>
              <a:off x="3200400" y="1051560"/>
              <a:ext cx="320040" cy="331470"/>
            </a:xfrm>
            <a:prstGeom prst="mathPlu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" name="Minus 3"/>
            <p:cNvSpPr/>
            <p:nvPr/>
          </p:nvSpPr>
          <p:spPr>
            <a:xfrm>
              <a:off x="3188970" y="3051810"/>
              <a:ext cx="320040" cy="371475"/>
            </a:xfrm>
            <a:prstGeom prst="mathMin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640330" y="1773793"/>
              <a:ext cx="156591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Voltage</a:t>
              </a:r>
              <a:endParaRPr lang="en-US" sz="12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40330" y="2018467"/>
              <a:ext cx="1565910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Temperature</a:t>
              </a:r>
            </a:p>
            <a:p>
              <a:r>
                <a:rPr lang="en-US" sz="1200" dirty="0" smtClean="0"/>
                <a:t>Balance control</a:t>
              </a:r>
              <a:endParaRPr lang="en-US" sz="12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89860" y="463153"/>
              <a:ext cx="156591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Cell 1</a:t>
              </a:r>
              <a:endParaRPr lang="en-US" sz="14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198620" y="758190"/>
              <a:ext cx="1268730" cy="289179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0" name="Plus 9"/>
            <p:cNvSpPr/>
            <p:nvPr/>
          </p:nvSpPr>
          <p:spPr>
            <a:xfrm>
              <a:off x="4712970" y="1055370"/>
              <a:ext cx="320040" cy="331470"/>
            </a:xfrm>
            <a:prstGeom prst="mathPlu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1" name="Minus 10"/>
            <p:cNvSpPr/>
            <p:nvPr/>
          </p:nvSpPr>
          <p:spPr>
            <a:xfrm>
              <a:off x="4701540" y="3055620"/>
              <a:ext cx="320040" cy="371475"/>
            </a:xfrm>
            <a:prstGeom prst="mathMin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52900" y="1777603"/>
              <a:ext cx="156591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Voltage</a:t>
              </a:r>
              <a:endParaRPr lang="en-US" sz="1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152900" y="2018467"/>
              <a:ext cx="1565910" cy="807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Temperature</a:t>
              </a:r>
            </a:p>
            <a:p>
              <a:r>
                <a:rPr lang="en-US" sz="1200" dirty="0"/>
                <a:t>Balance control</a:t>
              </a:r>
            </a:p>
            <a:p>
              <a:endParaRPr lang="en-US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02430" y="466963"/>
              <a:ext cx="156591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Cell 2</a:t>
              </a:r>
              <a:endParaRPr lang="en-US" sz="14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730240" y="758190"/>
              <a:ext cx="1268730" cy="289179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6" name="Plus 15"/>
            <p:cNvSpPr/>
            <p:nvPr/>
          </p:nvSpPr>
          <p:spPr>
            <a:xfrm>
              <a:off x="6244590" y="1055370"/>
              <a:ext cx="320040" cy="331470"/>
            </a:xfrm>
            <a:prstGeom prst="mathPlu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7" name="Minus 16"/>
            <p:cNvSpPr/>
            <p:nvPr/>
          </p:nvSpPr>
          <p:spPr>
            <a:xfrm>
              <a:off x="6233160" y="3055620"/>
              <a:ext cx="320040" cy="371475"/>
            </a:xfrm>
            <a:prstGeom prst="mathMin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684520" y="1777603"/>
              <a:ext cx="156591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Voltage</a:t>
              </a:r>
              <a:endParaRPr lang="en-US" sz="12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684520" y="2022277"/>
              <a:ext cx="1565910" cy="807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Temperature</a:t>
              </a:r>
            </a:p>
            <a:p>
              <a:r>
                <a:rPr lang="en-US" sz="1200" dirty="0"/>
                <a:t>Balance control</a:t>
              </a:r>
            </a:p>
            <a:p>
              <a:endParaRPr lang="en-US" sz="1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734050" y="466963"/>
              <a:ext cx="156591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Cell 3</a:t>
              </a:r>
              <a:endParaRPr lang="en-US" sz="14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242810" y="762000"/>
              <a:ext cx="1268730" cy="289179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2" name="Plus 21"/>
            <p:cNvSpPr/>
            <p:nvPr/>
          </p:nvSpPr>
          <p:spPr>
            <a:xfrm>
              <a:off x="7757160" y="1059180"/>
              <a:ext cx="320040" cy="331470"/>
            </a:xfrm>
            <a:prstGeom prst="mathPlu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3" name="Minus 22"/>
            <p:cNvSpPr/>
            <p:nvPr/>
          </p:nvSpPr>
          <p:spPr>
            <a:xfrm>
              <a:off x="7745730" y="3059430"/>
              <a:ext cx="320040" cy="371475"/>
            </a:xfrm>
            <a:prstGeom prst="mathMin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197090" y="1781413"/>
              <a:ext cx="156591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Voltage</a:t>
              </a:r>
              <a:endParaRPr lang="en-US" sz="12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197090" y="2026087"/>
              <a:ext cx="1565910" cy="807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Temperature</a:t>
              </a:r>
            </a:p>
            <a:p>
              <a:r>
                <a:rPr lang="en-US" sz="1200" dirty="0"/>
                <a:t>Balance control</a:t>
              </a:r>
            </a:p>
            <a:p>
              <a:endParaRPr lang="en-US" sz="1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246620" y="470773"/>
              <a:ext cx="156591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Cell 4</a:t>
              </a:r>
              <a:endParaRPr lang="en-US" sz="1400" dirty="0"/>
            </a:p>
          </p:txBody>
        </p:sp>
        <p:cxnSp>
          <p:nvCxnSpPr>
            <p:cNvPr id="30" name="Straight Connector 29"/>
            <p:cNvCxnSpPr>
              <a:stCxn id="3" idx="0"/>
            </p:cNvCxnSpPr>
            <p:nvPr/>
          </p:nvCxnSpPr>
          <p:spPr>
            <a:xfrm>
              <a:off x="3478019" y="1217295"/>
              <a:ext cx="617731" cy="762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095750" y="3240405"/>
              <a:ext cx="62103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095750" y="1224915"/>
              <a:ext cx="0" cy="201549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4990589" y="1232535"/>
              <a:ext cx="617731" cy="762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608320" y="3255645"/>
              <a:ext cx="62103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5608320" y="1240155"/>
              <a:ext cx="0" cy="201549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6526019" y="1236345"/>
              <a:ext cx="617731" cy="762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7143750" y="3259455"/>
              <a:ext cx="62103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7143750" y="1243965"/>
              <a:ext cx="0" cy="201549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/>
            <p:cNvSpPr/>
            <p:nvPr/>
          </p:nvSpPr>
          <p:spPr>
            <a:xfrm>
              <a:off x="4152900" y="4313992"/>
              <a:ext cx="3550920" cy="10287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Battery Management System</a:t>
              </a:r>
              <a:endParaRPr lang="en-US" sz="1400" dirty="0"/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8061449" y="1228725"/>
              <a:ext cx="617731" cy="762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45" idx="3"/>
            </p:cNvCxnSpPr>
            <p:nvPr/>
          </p:nvCxnSpPr>
          <p:spPr>
            <a:xfrm>
              <a:off x="7703820" y="4828342"/>
              <a:ext cx="97536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8679180" y="1236345"/>
              <a:ext cx="0" cy="359199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371470" y="3237547"/>
              <a:ext cx="847980" cy="285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endCxn id="45" idx="1"/>
            </p:cNvCxnSpPr>
            <p:nvPr/>
          </p:nvCxnSpPr>
          <p:spPr>
            <a:xfrm>
              <a:off x="2358390" y="4828342"/>
              <a:ext cx="179451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2371470" y="3222427"/>
              <a:ext cx="7620" cy="160591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7" idx="2"/>
              <a:endCxn id="45" idx="0"/>
            </p:cNvCxnSpPr>
            <p:nvPr/>
          </p:nvCxnSpPr>
          <p:spPr>
            <a:xfrm>
              <a:off x="3423285" y="2595548"/>
              <a:ext cx="2505075" cy="1718444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13" idx="2"/>
              <a:endCxn id="45" idx="0"/>
            </p:cNvCxnSpPr>
            <p:nvPr/>
          </p:nvCxnSpPr>
          <p:spPr>
            <a:xfrm>
              <a:off x="4935855" y="2826380"/>
              <a:ext cx="992505" cy="1487611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9" idx="2"/>
              <a:endCxn id="45" idx="0"/>
            </p:cNvCxnSpPr>
            <p:nvPr/>
          </p:nvCxnSpPr>
          <p:spPr>
            <a:xfrm flipH="1">
              <a:off x="5928360" y="2830190"/>
              <a:ext cx="539115" cy="1483801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25" idx="2"/>
              <a:endCxn id="45" idx="0"/>
            </p:cNvCxnSpPr>
            <p:nvPr/>
          </p:nvCxnSpPr>
          <p:spPr>
            <a:xfrm flipH="1">
              <a:off x="5928360" y="2834000"/>
              <a:ext cx="2051685" cy="1479991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5593080" y="5342692"/>
              <a:ext cx="15240" cy="73806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6214110" y="5335072"/>
              <a:ext cx="15240" cy="7342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/>
            <p:cNvSpPr/>
            <p:nvPr/>
          </p:nvSpPr>
          <p:spPr>
            <a:xfrm>
              <a:off x="1680210" y="463153"/>
              <a:ext cx="7612380" cy="530899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747260" y="91440"/>
              <a:ext cx="230886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LiFePO</a:t>
              </a:r>
              <a:r>
                <a:rPr lang="en-US" sz="1400" baseline="-25000" dirty="0" smtClean="0"/>
                <a:t>4</a:t>
              </a:r>
              <a:r>
                <a:rPr lang="en-US" sz="1400" dirty="0" smtClean="0"/>
                <a:t> Battery</a:t>
              </a:r>
              <a:endParaRPr lang="en-US" sz="1400" baseline="-250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139690" y="6027420"/>
              <a:ext cx="230886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Battery Terminals</a:t>
              </a:r>
              <a:endParaRPr lang="en-US" sz="1400" baseline="-25000" dirty="0"/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Lithium Battery Block Diagram</a:t>
            </a:r>
            <a:endParaRPr lang="en-US" sz="2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8925167" y="1443885"/>
            <a:ext cx="321487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Four 3.4V, 180Ah cells in each battery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Voltage and temperature sensing on each cell</a:t>
            </a:r>
          </a:p>
          <a:p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Active cell balancing to prevent capacity mismatch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Sub millisecond control of output terminals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Short circuit, under/over voltage, under/over temperature protections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</p:txBody>
      </p:sp>
      <p:sp>
        <p:nvSpPr>
          <p:cNvPr id="57" name="TextBox 56"/>
          <p:cNvSpPr txBox="1"/>
          <p:nvPr/>
        </p:nvSpPr>
        <p:spPr>
          <a:xfrm>
            <a:off x="8925167" y="4936022"/>
            <a:ext cx="3214878" cy="16004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Issues: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CC MCUs susceptible to damage during programming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Switch that controls battery output has failed in many batteries deployed in the field</a:t>
            </a:r>
          </a:p>
        </p:txBody>
      </p:sp>
    </p:spTree>
    <p:extLst>
      <p:ext uri="{BB962C8B-B14F-4D97-AF65-F5344CB8AC3E}">
        <p14:creationId xmlns:p14="http://schemas.microsoft.com/office/powerpoint/2010/main" val="2865569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080" y="0"/>
            <a:ext cx="4559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150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2616</TotalTime>
  <Words>188</Words>
  <Application>Microsoft Office PowerPoint</Application>
  <PresentationFormat>Widescreen</PresentationFormat>
  <Paragraphs>62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TA Station Power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 Station Power</dc:title>
  <dc:creator>OWNER</dc:creator>
  <cp:lastModifiedBy>OWNER</cp:lastModifiedBy>
  <cp:revision>22</cp:revision>
  <dcterms:created xsi:type="dcterms:W3CDTF">2015-11-06T03:45:53Z</dcterms:created>
  <dcterms:modified xsi:type="dcterms:W3CDTF">2015-11-10T00:56:20Z</dcterms:modified>
</cp:coreProperties>
</file>