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2" y="-1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C78C-2C19-1742-892A-C2FC7DE81E5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47FB-F3BC-F440-9AB3-99E9B5C61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B775B-EC38-B547-B7F1-56EA4A640AB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33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_GLOBE_FULL_IMAGE-S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391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676400"/>
            <a:ext cx="6400800" cy="1752600"/>
          </a:xfrm>
        </p:spPr>
        <p:txBody>
          <a:bodyPr/>
          <a:lstStyle>
            <a:lvl1pPr marL="0" indent="0" algn="ctr">
              <a:buFont typeface="Arial" pitchFamily="-109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3203D0-47BC-404D-AA64-320A3B378AF7}" type="slidenum">
              <a:rPr lang="en-US">
                <a:solidFill>
                  <a:srgbClr val="FFFFFF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638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F198-5987-8641-9F4D-88DB1FEFEE7B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435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D307A-D018-7549-86B8-44A6C1358E69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011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AE82-5E37-414C-8C14-1CE5E4AABF2A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169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059-FDC1-6D46-AE74-C334E4938A2D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938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76FB-78AD-174D-AE45-E1420FD1058B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876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F3F8-EA31-D044-955D-0F8C1592232F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60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E113-0630-0743-B9E8-56D26D434B4A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692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1B7D-F147-C84E-9805-D44BAD579B26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557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B25-6882-774A-92E4-DA6AAC920066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065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4205-4164-6749-A9D8-2308995FC8D8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454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78F5-FBDD-0540-B44E-61B8DD13E8B4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7098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51BD-2551-7F49-B58D-ABFB37034C57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834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4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4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42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62BF74-1A79-7649-BA9F-7835E4352CF7}" type="slidenum">
              <a:rPr lang="en-US">
                <a:solidFill>
                  <a:srgbClr val="000000"/>
                </a:solidFill>
                <a:ea typeface="ＭＳ Ｐゴシック"/>
                <a:cs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031" name="Picture 16" descr="ES_07_NoUnav_Bann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8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86DEF-EAEE-F84F-AD5D-561E23B695CB}" type="slidenum">
              <a:rPr lang="en-US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pPr/>
              <a:t>1</a:t>
            </a:fld>
            <a:endParaRPr lang="en-US" dirty="0">
              <a:solidFill>
                <a:srgbClr val="FFFFFF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Transportable Array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Annual Team Meeting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154902" y="4946919"/>
            <a:ext cx="1773178" cy="794064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TA Team Meeting</a:t>
            </a:r>
          </a:p>
          <a:p>
            <a:pPr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La Jolla, CA</a:t>
            </a:r>
          </a:p>
          <a:p>
            <a:pPr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Nov  9-10, 2015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3765240" y="2514636"/>
            <a:ext cx="2485424" cy="96949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Bob Busby</a:t>
            </a:r>
          </a:p>
          <a:p>
            <a:pPr lvl="1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	</a:t>
            </a:r>
            <a:r>
              <a:rPr lang="en-US" sz="2000" dirty="0">
                <a:solidFill>
                  <a:srgbClr val="FFFFFF"/>
                </a:solidFill>
                <a:latin typeface="Arial" pitchFamily="-112" charset="0"/>
                <a:ea typeface="ＭＳ Ｐゴシック"/>
                <a:cs typeface="ＭＳ Ｐゴシック"/>
              </a:rPr>
              <a:t>TA Manager</a:t>
            </a:r>
          </a:p>
          <a:p>
            <a:pPr lvl="1" defTabSz="9144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-112" charset="0"/>
              <a:buNone/>
            </a:pPr>
            <a:endParaRPr lang="en-US" sz="2000" dirty="0">
              <a:solidFill>
                <a:srgbClr val="FFFFFF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787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"/>
    </mc:Choice>
    <mc:Fallback xmlns="">
      <p:transition spd="slow" advClick="0" advTm="2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0"/>
            <a:ext cx="7772400" cy="10668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Prior Venues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52537"/>
            <a:ext cx="7772400" cy="3810000"/>
          </a:xfrm>
        </p:spPr>
        <p:txBody>
          <a:bodyPr/>
          <a:lstStyle/>
          <a:p>
            <a:r>
              <a:rPr lang="en-US" dirty="0" smtClean="0"/>
              <a:t>Jackson Hole, WY 2007</a:t>
            </a:r>
          </a:p>
          <a:p>
            <a:r>
              <a:rPr lang="en-US" dirty="0" smtClean="0"/>
              <a:t>Black Hills, SD 2008</a:t>
            </a:r>
          </a:p>
          <a:p>
            <a:r>
              <a:rPr lang="en-US" dirty="0" smtClean="0"/>
              <a:t>Arbor Day Lied Lodge  Nebraska 2009</a:t>
            </a:r>
          </a:p>
          <a:p>
            <a:r>
              <a:rPr lang="en-US" dirty="0" smtClean="0"/>
              <a:t>Minnesota,    2010</a:t>
            </a:r>
          </a:p>
          <a:p>
            <a:r>
              <a:rPr lang="en-US" dirty="0" smtClean="0"/>
              <a:t>Wisconsin Dells  2011</a:t>
            </a:r>
          </a:p>
          <a:p>
            <a:r>
              <a:rPr lang="en-US" dirty="0" smtClean="0"/>
              <a:t>Adirondacks NY 2012</a:t>
            </a:r>
          </a:p>
          <a:p>
            <a:r>
              <a:rPr lang="en-US" dirty="0" smtClean="0"/>
              <a:t>Woods Hole, MA 2013</a:t>
            </a:r>
          </a:p>
          <a:p>
            <a:r>
              <a:rPr lang="en-US" dirty="0" smtClean="0"/>
              <a:t>Mt Hood Oregon 2014</a:t>
            </a:r>
          </a:p>
          <a:p>
            <a:r>
              <a:rPr lang="en-US" dirty="0" smtClean="0">
                <a:solidFill>
                  <a:srgbClr val="FF0005"/>
                </a:solidFill>
              </a:rPr>
              <a:t>La Jolla Shores California  2015</a:t>
            </a:r>
            <a:endParaRPr lang="en-US" dirty="0">
              <a:solidFill>
                <a:srgbClr val="FF000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376FB-78AD-174D-AE45-E1420FD1058B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087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0" y="-128587"/>
            <a:ext cx="4000500" cy="1119187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Meeting Objectives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1DB25-6882-774A-92E4-DA6AAC920066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5775" y="1252537"/>
            <a:ext cx="7772400" cy="381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Acknowledge success we have had!</a:t>
            </a:r>
          </a:p>
          <a:p>
            <a:pPr defTabSz="914400"/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Reaffirm the Project Goals</a:t>
            </a:r>
          </a:p>
          <a:p>
            <a:pPr defTabSz="914400"/>
            <a:r>
              <a:rPr lang="en-US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Sharpen the vision of the coming year’s plans</a:t>
            </a:r>
          </a:p>
          <a:p>
            <a:pPr defTabSz="914400"/>
            <a:r>
              <a:rPr lang="en-US" kern="0" dirty="0" smtClean="0">
                <a:solidFill>
                  <a:srgbClr val="FF0005"/>
                </a:solidFill>
                <a:latin typeface="Arial"/>
                <a:ea typeface="ＭＳ Ｐゴシック"/>
                <a:cs typeface="ＭＳ Ｐゴシック"/>
              </a:rPr>
              <a:t>Understand and appreciate the roles of people dedicated to the Project</a:t>
            </a:r>
          </a:p>
          <a:p>
            <a:pPr defTabSz="914400"/>
            <a:endParaRPr lang="en-US" kern="0" dirty="0">
              <a:solidFill>
                <a:srgbClr val="FF0005"/>
              </a:solidFill>
              <a:latin typeface="Arial"/>
              <a:ea typeface="ＭＳ Ｐゴシック"/>
              <a:cs typeface="ＭＳ Ｐゴシック"/>
            </a:endParaRPr>
          </a:p>
          <a:p>
            <a:pPr marL="0" indent="0" defTabSz="914400">
              <a:buFont typeface="Arial" pitchFamily="-112" charset="0"/>
              <a:buNone/>
            </a:pPr>
            <a:r>
              <a:rPr lang="en-US" sz="2400" i="1" kern="0" dirty="0" smtClean="0">
                <a:solidFill>
                  <a:srgbClr val="002060"/>
                </a:solidFill>
                <a:latin typeface="Arial"/>
                <a:ea typeface="ＭＳ Ｐゴシック"/>
                <a:cs typeface="ＭＳ Ｐゴシック"/>
              </a:rPr>
              <a:t>Many activities have evolved or changed entirely in the past two years.   This Team responds to change.</a:t>
            </a:r>
          </a:p>
          <a:p>
            <a:pPr defTabSz="914400"/>
            <a:endParaRPr lang="en-US" kern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250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650" t="8172" r="30783" b="47583"/>
          <a:stretch/>
        </p:blipFill>
        <p:spPr>
          <a:xfrm>
            <a:off x="2710331" y="3818586"/>
            <a:ext cx="4757738" cy="30679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867655"/>
            <a:ext cx="4312429" cy="29185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419600" y="-40821"/>
            <a:ext cx="4724400" cy="9604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TA includes?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05" y="867654"/>
            <a:ext cx="4117196" cy="420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3768" y="919617"/>
            <a:ext cx="31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158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35" y="867654"/>
            <a:ext cx="381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46 Stations, eventually 190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3858" t="8585" r="37043" b="16003"/>
          <a:stretch/>
        </p:blipFill>
        <p:spPr>
          <a:xfrm>
            <a:off x="0" y="3114674"/>
            <a:ext cx="2710331" cy="3743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56798" y="6325933"/>
            <a:ext cx="31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27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330" y="6472599"/>
            <a:ext cx="553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20 Reference Stations, 20 EARN stations</a:t>
            </a:r>
            <a:endParaRPr lang="en-US" sz="20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31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4205-4164-6749-A9D8-2308995FC8D8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453" y="1362571"/>
            <a:ext cx="6471547" cy="51144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19600" y="-40821"/>
            <a:ext cx="4724400" cy="960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defTabSz="914400"/>
            <a:r>
              <a:rPr lang="en-US" altLang="en-US" kern="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And,   done.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30" y="1362571"/>
            <a:ext cx="2541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1717 Stations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itchFamily="-112" charset="0"/>
                <a:ea typeface="ＭＳ Ｐゴシック"/>
                <a:cs typeface="ＭＳ Ｐゴシック"/>
              </a:rPr>
              <a:t>2004 - 2015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22"/>
              </p:ext>
            </p:extLst>
          </p:nvPr>
        </p:nvGraphicFramePr>
        <p:xfrm>
          <a:off x="130630" y="3230602"/>
          <a:ext cx="2283958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958"/>
              </a:tblGrid>
              <a:tr h="32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>
                          <a:effectLst/>
                        </a:rPr>
                        <a:t>Removal</a:t>
                      </a:r>
                      <a:endParaRPr lang="en-US" sz="24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Anthony Kim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Pete Smolinski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Ken Oliver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Dave Traber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376FB-78AD-174D-AE45-E1420FD1058B}" type="slidenum">
              <a:rPr lang="en-US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09605589"/>
      </p:ext>
    </p:extLst>
  </p:cSld>
  <p:clrMapOvr>
    <a:masterClrMapping/>
  </p:clrMapOvr>
</p:sld>
</file>

<file path=ppt/theme/theme1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Circle Strokes</vt:lpstr>
      <vt:lpstr>Transportable Array 9th Annual Team Meeting </vt:lpstr>
      <vt:lpstr>Prior Venues</vt:lpstr>
      <vt:lpstr>Meeting Objectives</vt:lpstr>
      <vt:lpstr>TA includes?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</dc:creator>
  <cp:lastModifiedBy>K</cp:lastModifiedBy>
  <cp:revision>2</cp:revision>
  <dcterms:created xsi:type="dcterms:W3CDTF">2015-11-16T14:41:25Z</dcterms:created>
  <dcterms:modified xsi:type="dcterms:W3CDTF">2015-11-16T14:42:14Z</dcterms:modified>
</cp:coreProperties>
</file>