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</p:sldMasterIdLst>
  <p:notesMasterIdLst>
    <p:notesMasterId r:id="rId8"/>
  </p:notesMasterIdLst>
  <p:sldIdLst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12" y="-1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8C78C-2C19-1742-892A-C2FC7DE81E54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47FB-F3BC-F440-9AB3-99E9B5C61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7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B775B-EC38-B547-B7F1-56EA4A640ABD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33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_GLOBE_FULL_IMAGE-S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7391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3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43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1676400"/>
            <a:ext cx="6400800" cy="1752600"/>
          </a:xfrm>
        </p:spPr>
        <p:txBody>
          <a:bodyPr/>
          <a:lstStyle>
            <a:lvl1pPr marL="0" indent="0" algn="ctr">
              <a:buFont typeface="Arial" pitchFamily="-109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B3203D0-47BC-404D-AA64-320A3B378AF7}" type="slidenum">
              <a:rPr lang="en-US">
                <a:solidFill>
                  <a:srgbClr val="FFFFFF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7638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F198-5987-8641-9F4D-88DB1FEFEE7B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1435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D307A-D018-7549-86B8-44A6C1358E69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3011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2209800"/>
            <a:ext cx="3810000" cy="3810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AAE82-5E37-414C-8C14-1CE5E4AABF2A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01691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75059-FDC1-6D46-AE74-C334E4938A2D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3938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_GLOBE_FULL_IMAGE-S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7391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3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43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1676400"/>
            <a:ext cx="6400800" cy="1752600"/>
          </a:xfrm>
        </p:spPr>
        <p:txBody>
          <a:bodyPr/>
          <a:lstStyle>
            <a:lvl1pPr marL="0" indent="0" algn="ctr">
              <a:buFont typeface="Arial" pitchFamily="-109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B3203D0-47BC-404D-AA64-320A3B378AF7}" type="slidenum">
              <a:rPr lang="en-US">
                <a:solidFill>
                  <a:srgbClr val="FFFFFF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5774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376FB-78AD-174D-AE45-E1420FD1058B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48318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3F3F8-EA31-D044-955D-0F8C1592232F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34839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6E113-0630-0743-B9E8-56D26D434B4A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83702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A1B7D-F147-C84E-9805-D44BAD579B26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21132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1DB25-6882-774A-92E4-DA6AAC920066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902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376FB-78AD-174D-AE45-E1420FD1058B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87644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4205-4164-6749-A9D8-2308995FC8D8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22741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F78F5-FBDD-0540-B44E-61B8DD13E8B4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67699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B51BD-2551-7F49-B58D-ABFB37034C57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13253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F198-5987-8641-9F4D-88DB1FEFEE7B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17409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D307A-D018-7549-86B8-44A6C1358E69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79479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2209800"/>
            <a:ext cx="3810000" cy="3810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AAE82-5E37-414C-8C14-1CE5E4AABF2A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08888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75059-FDC1-6D46-AE74-C334E4938A2D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5034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3F3F8-EA31-D044-955D-0F8C1592232F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3606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6E113-0630-0743-B9E8-56D26D434B4A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4692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A1B7D-F147-C84E-9805-D44BAD579B26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9557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1DB25-6882-774A-92E4-DA6AAC920066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2065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4205-4164-6749-A9D8-2308995FC8D8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2454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F78F5-FBDD-0540-B44E-61B8DD13E8B4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7098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B51BD-2551-7F49-B58D-ABFB37034C57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9834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42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pitchFamily="-109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1422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pitchFamily="-109" charset="0"/>
                <a:ea typeface="+mn-ea"/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142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42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Arial" pitchFamily="-109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E62BF74-1A79-7649-BA9F-7835E4352CF7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1031" name="Picture 16" descr="ES_07_NoUnav_Banner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482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-109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-109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-109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-109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42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pitchFamily="-109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1422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pitchFamily="-109" charset="0"/>
                <a:ea typeface="+mn-ea"/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142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42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Arial" pitchFamily="-109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E62BF74-1A79-7649-BA9F-7835E4352CF7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1031" name="Picture 16" descr="ES_07_NoUnav_Banner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081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-109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-109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-109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-109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886DEF-EAEE-F84F-AD5D-561E23B695CB}" type="slidenum">
              <a:rPr lang="en-US">
                <a:solidFill>
                  <a:srgbClr val="FFFFFF"/>
                </a:solidFill>
                <a:latin typeface="Arial" pitchFamily="-112" charset="0"/>
                <a:ea typeface="ＭＳ Ｐゴシック"/>
                <a:cs typeface="ＭＳ Ｐゴシック"/>
              </a:rPr>
              <a:pPr/>
              <a:t>1</a:t>
            </a:fld>
            <a:endParaRPr lang="en-US" dirty="0">
              <a:solidFill>
                <a:srgbClr val="FFFFFF"/>
              </a:solidFill>
              <a:latin typeface="Arial" pitchFamily="-112" charset="0"/>
              <a:ea typeface="ＭＳ Ｐゴシック"/>
              <a:cs typeface="ＭＳ Ｐゴシック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Transportable Array</a:t>
            </a:r>
            <a:br>
              <a:rPr lang="en-US" dirty="0" smtClean="0"/>
            </a:b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Annual Team Meeting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5154902" y="4946919"/>
            <a:ext cx="1773178" cy="794064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-112" charset="0"/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-112" charset="0"/>
                <a:ea typeface="ＭＳ Ｐゴシック"/>
                <a:cs typeface="ＭＳ Ｐゴシック"/>
              </a:rPr>
              <a:t>TA Team Meeting</a:t>
            </a:r>
          </a:p>
          <a:p>
            <a:pPr defTabSz="9144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-112" charset="0"/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-112" charset="0"/>
                <a:ea typeface="ＭＳ Ｐゴシック"/>
                <a:cs typeface="ＭＳ Ｐゴシック"/>
              </a:rPr>
              <a:t>La Jolla, CA</a:t>
            </a:r>
          </a:p>
          <a:p>
            <a:pPr defTabSz="9144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-112" charset="0"/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-112" charset="0"/>
                <a:ea typeface="ＭＳ Ｐゴシック"/>
                <a:cs typeface="ＭＳ Ｐゴシック"/>
              </a:rPr>
              <a:t>Nov  9-10, 2015</a:t>
            </a:r>
          </a:p>
        </p:txBody>
      </p:sp>
      <p:sp>
        <p:nvSpPr>
          <p:cNvPr id="18437" name="Rectangle 14"/>
          <p:cNvSpPr>
            <a:spLocks noChangeArrowheads="1"/>
          </p:cNvSpPr>
          <p:nvPr/>
        </p:nvSpPr>
        <p:spPr bwMode="auto">
          <a:xfrm>
            <a:off x="3765240" y="2514636"/>
            <a:ext cx="2485424" cy="969496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1" defTabSz="9144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-112" charset="0"/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-112" charset="0"/>
                <a:ea typeface="ＭＳ Ｐゴシック"/>
                <a:cs typeface="ＭＳ Ｐゴシック"/>
              </a:rPr>
              <a:t>Bob Busby</a:t>
            </a:r>
          </a:p>
          <a:p>
            <a:pPr lvl="1" defTabSz="9144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-112" charset="0"/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-112" charset="0"/>
                <a:ea typeface="ＭＳ Ｐゴシック"/>
                <a:cs typeface="ＭＳ Ｐゴシック"/>
              </a:rPr>
              <a:t>	</a:t>
            </a:r>
            <a:r>
              <a:rPr lang="en-US" sz="2000" dirty="0">
                <a:solidFill>
                  <a:srgbClr val="FFFFFF"/>
                </a:solidFill>
                <a:latin typeface="Arial" pitchFamily="-112" charset="0"/>
                <a:ea typeface="ＭＳ Ｐゴシック"/>
                <a:cs typeface="ＭＳ Ｐゴシック"/>
              </a:rPr>
              <a:t>TA Manager</a:t>
            </a:r>
          </a:p>
          <a:p>
            <a:pPr lvl="1" defTabSz="9144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-112" charset="0"/>
              <a:buNone/>
            </a:pPr>
            <a:endParaRPr lang="en-US" sz="2000" dirty="0">
              <a:solidFill>
                <a:srgbClr val="FFFFFF"/>
              </a:solidFill>
              <a:latin typeface="Arial" pitchFamily="-112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7870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"/>
    </mc:Choice>
    <mc:Fallback xmlns="">
      <p:transition spd="slow" advClick="0" advTm="2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2650" t="8172" r="30783" b="47583"/>
          <a:stretch/>
        </p:blipFill>
        <p:spPr>
          <a:xfrm>
            <a:off x="2710331" y="3818586"/>
            <a:ext cx="4757738" cy="30679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" y="867655"/>
            <a:ext cx="4312429" cy="2918534"/>
          </a:xfrm>
          <a:prstGeom prst="rect">
            <a:avLst/>
          </a:prstGeom>
          <a:noFill/>
          <a:ln>
            <a:noFill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419600" y="-40821"/>
            <a:ext cx="4724400" cy="960438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TA Tasks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805" y="867654"/>
            <a:ext cx="4117196" cy="420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43768" y="919617"/>
            <a:ext cx="310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158 Stations</a:t>
            </a:r>
            <a:endParaRPr lang="en-US" sz="20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835" y="867654"/>
            <a:ext cx="3814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46 Stations, eventually 190</a:t>
            </a:r>
            <a:endParaRPr lang="en-US" sz="20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3858" t="8585" r="37043" b="16003"/>
          <a:stretch/>
        </p:blipFill>
        <p:spPr>
          <a:xfrm>
            <a:off x="0" y="3114674"/>
            <a:ext cx="2710331" cy="37433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756798" y="6325933"/>
            <a:ext cx="310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27 Stations</a:t>
            </a:r>
            <a:endParaRPr lang="en-US" sz="20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0330" y="6472599"/>
            <a:ext cx="553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20 Reference Stations, 20 EARN stations</a:t>
            </a:r>
            <a:endParaRPr lang="en-US" sz="20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8574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3488" y="-142875"/>
            <a:ext cx="3414712" cy="1247775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Lower 48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04900"/>
            <a:ext cx="8939213" cy="3810000"/>
          </a:xfrm>
        </p:spPr>
        <p:txBody>
          <a:bodyPr/>
          <a:lstStyle/>
          <a:p>
            <a:r>
              <a:rPr lang="en-US" dirty="0" smtClean="0"/>
              <a:t>Cascadia --  27 Stations, each with BB and SM, Pressure and Infrasound- ends  2015</a:t>
            </a:r>
          </a:p>
          <a:p>
            <a:pPr lvl="2"/>
            <a:r>
              <a:rPr lang="en-US" dirty="0" smtClean="0"/>
              <a:t>Adoption of Equipment, 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ransfer of permits</a:t>
            </a:r>
          </a:p>
          <a:p>
            <a:pPr lvl="2"/>
            <a:r>
              <a:rPr lang="en-US" dirty="0" smtClean="0"/>
              <a:t>Training new operator</a:t>
            </a:r>
          </a:p>
          <a:p>
            <a:pPr lvl="2"/>
            <a:r>
              <a:rPr lang="en-US" dirty="0" smtClean="0"/>
              <a:t>15 in Oregon,   5 in CA    and    7 in WA</a:t>
            </a:r>
          </a:p>
          <a:p>
            <a:pPr lvl="2"/>
            <a:endParaRPr lang="en-US" dirty="0"/>
          </a:p>
          <a:p>
            <a:r>
              <a:rPr lang="en-US" dirty="0" smtClean="0"/>
              <a:t>CEUSN  -- 158 Stations, to 2017</a:t>
            </a:r>
            <a:endParaRPr lang="en-US" dirty="0"/>
          </a:p>
          <a:p>
            <a:r>
              <a:rPr lang="en-US" dirty="0" smtClean="0"/>
              <a:t>EARN  -- 20 Stations, subscriber model</a:t>
            </a:r>
          </a:p>
          <a:p>
            <a:r>
              <a:rPr lang="en-US" dirty="0" smtClean="0"/>
              <a:t>Reference Net – 20 Stations,  to 2019</a:t>
            </a:r>
          </a:p>
          <a:p>
            <a:pPr lvl="3"/>
            <a:r>
              <a:rPr lang="en-US" dirty="0" smtClean="0"/>
              <a:t>Includes TUL1  and  R11A  upgrades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376FB-78AD-174D-AE45-E1420FD1058B}" type="slidenum"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185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419600" y="-40821"/>
            <a:ext cx="4724400" cy="960438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CEUSN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727" y="865420"/>
            <a:ext cx="5868274" cy="599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3965" y="6164035"/>
            <a:ext cx="2478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See updates at: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www.usarray.org/ceusn</a:t>
            </a:r>
            <a:endParaRPr lang="en-US" sz="16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780" y="1575707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Stations operated by TA 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115 with Broadband Sensors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43 with BB and Strong Motion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100 </a:t>
            </a:r>
            <a:r>
              <a:rPr lang="en-US" sz="1200" b="1" dirty="0" err="1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sps</a:t>
            </a:r>
            <a:r>
              <a:rPr lang="en-US" sz="12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 for BB and SM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[200 sps for SM]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60 stations from ANSS, </a:t>
            </a:r>
            <a:r>
              <a:rPr lang="en-US" sz="1200" b="1" dirty="0" err="1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Refnet</a:t>
            </a:r>
            <a:r>
              <a:rPr lang="en-US" sz="12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, GSN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~100 stations from Regional Networks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332" y="939479"/>
            <a:ext cx="310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158 Stations</a:t>
            </a:r>
            <a:endParaRPr lang="en-US" sz="20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461600"/>
            <a:ext cx="3100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Up to 2017: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Supported by NSF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With addon by USGS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After 2017  ???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Engage DOE, NRC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CEUSN WG</a:t>
            </a:r>
            <a:endParaRPr lang="en-US" sz="20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4210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419600" y="-40821"/>
            <a:ext cx="4724400" cy="960438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CEUSN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727" y="865420"/>
            <a:ext cx="5868274" cy="599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3965" y="6164035"/>
            <a:ext cx="2478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See updates at: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www.usarray.org/ceusn</a:t>
            </a:r>
            <a:endParaRPr lang="en-US" sz="16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50" y="1040576"/>
            <a:ext cx="310023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Lingering Tasks: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Add (5) SM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200 SPS SM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	</a:t>
            </a: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Event triggered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	</a:t>
            </a: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Continuous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Arkansas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     USGS Equipment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    Duplicate stations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Budget:  $7M replaced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	</a:t>
            </a: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All the Sensors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	</a:t>
            </a: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All the huts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	</a:t>
            </a: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All the LiFePO4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	</a:t>
            </a:r>
            <a:endParaRPr lang="en-US" sz="20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     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8472487" y="2286000"/>
            <a:ext cx="271463" cy="28575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28575" cap="flat" cmpd="sng" algn="ctr">
            <a:solidFill>
              <a:srgbClr val="209920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000000"/>
              </a:solidFill>
              <a:latin typeface="Arial" pitchFamily="-109" charset="0"/>
              <a:ea typeface="ＭＳ Ｐゴシック"/>
              <a:cs typeface="ＭＳ Ｐゴシック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201024" y="2185987"/>
            <a:ext cx="271463" cy="28575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28575" cap="flat" cmpd="sng" algn="ctr">
            <a:solidFill>
              <a:srgbClr val="209920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000000"/>
              </a:solidFill>
              <a:latin typeface="Arial" pitchFamily="-109" charset="0"/>
              <a:ea typeface="ＭＳ Ｐゴシック"/>
              <a:cs typeface="ＭＳ Ｐゴシック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600699" y="3186115"/>
            <a:ext cx="271463" cy="28575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28575" cap="flat" cmpd="sng" algn="ctr">
            <a:solidFill>
              <a:srgbClr val="209920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000000"/>
              </a:solidFill>
              <a:latin typeface="Arial" pitchFamily="-109" charset="0"/>
              <a:ea typeface="ＭＳ Ｐゴシック"/>
              <a:cs typeface="ＭＳ Ｐゴシック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73946" y="3228978"/>
            <a:ext cx="271463" cy="28575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28575" cap="flat" cmpd="sng" algn="ctr">
            <a:solidFill>
              <a:srgbClr val="209920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000000"/>
              </a:solidFill>
              <a:latin typeface="Arial" pitchFamily="-109" charset="0"/>
              <a:ea typeface="ＭＳ Ｐゴシック"/>
              <a:cs typeface="ＭＳ Ｐゴシック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600700" y="3861710"/>
            <a:ext cx="271463" cy="28575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28575" cap="flat" cmpd="sng" algn="ctr">
            <a:solidFill>
              <a:srgbClr val="209920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000000"/>
              </a:solidFill>
              <a:latin typeface="Arial" pitchFamily="-109" charset="0"/>
              <a:ea typeface="ＭＳ Ｐゴシック"/>
              <a:cs typeface="ＭＳ Ｐゴシック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23899" y="1732873"/>
            <a:ext cx="271463" cy="28575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28575" cap="flat" cmpd="sng" algn="ctr">
            <a:solidFill>
              <a:srgbClr val="209920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000000"/>
              </a:solidFill>
              <a:latin typeface="Arial" pitchFamily="-109" charset="0"/>
              <a:ea typeface="ＭＳ Ｐゴシック"/>
              <a:cs typeface="ＭＳ Ｐゴシック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600575" y="4400550"/>
            <a:ext cx="242888" cy="300038"/>
          </a:xfrm>
          <a:prstGeom prst="line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4600575" y="4414838"/>
            <a:ext cx="242888" cy="257175"/>
          </a:xfrm>
          <a:prstGeom prst="line">
            <a:avLst/>
          </a:prstGeom>
          <a:solidFill>
            <a:schemeClr val="accent1">
              <a:alpha val="2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85633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rcle Strokes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ircle Strokes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200</Words>
  <Application>Microsoft Macintosh PowerPoint</Application>
  <PresentationFormat>On-screen Show (4:3)</PresentationFormat>
  <Paragraphs>69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Circle Strokes</vt:lpstr>
      <vt:lpstr>1_Circle Strokes</vt:lpstr>
      <vt:lpstr>Transportable Array 9th Annual Team Meeting </vt:lpstr>
      <vt:lpstr>TA Tasks</vt:lpstr>
      <vt:lpstr>Lower 48 </vt:lpstr>
      <vt:lpstr>CEUSN</vt:lpstr>
      <vt:lpstr>CEUSN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</dc:creator>
  <cp:lastModifiedBy>K</cp:lastModifiedBy>
  <cp:revision>4</cp:revision>
  <dcterms:created xsi:type="dcterms:W3CDTF">2015-11-16T14:41:25Z</dcterms:created>
  <dcterms:modified xsi:type="dcterms:W3CDTF">2015-11-16T14:45:01Z</dcterms:modified>
</cp:coreProperties>
</file>