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4" r:id="rId4"/>
    <p:sldId id="257" r:id="rId5"/>
    <p:sldId id="275" r:id="rId6"/>
    <p:sldId id="258" r:id="rId7"/>
    <p:sldId id="276" r:id="rId8"/>
    <p:sldId id="259" r:id="rId9"/>
    <p:sldId id="277" r:id="rId10"/>
    <p:sldId id="261" r:id="rId11"/>
    <p:sldId id="272" r:id="rId12"/>
    <p:sldId id="271" r:id="rId13"/>
    <p:sldId id="262" r:id="rId14"/>
    <p:sldId id="279" r:id="rId15"/>
    <p:sldId id="280" r:id="rId16"/>
    <p:sldId id="263" r:id="rId17"/>
    <p:sldId id="281" r:id="rId18"/>
    <p:sldId id="282" r:id="rId19"/>
    <p:sldId id="283" r:id="rId20"/>
    <p:sldId id="284" r:id="rId21"/>
    <p:sldId id="268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6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8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69E7-1724-4F40-AB1A-5FC7C3840DC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F82-788C-4589-AAEE-97AEE9D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-152400"/>
            <a:ext cx="9448800" cy="716280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820057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TA station integration with AEC ... Has it </a:t>
            </a:r>
            <a:r>
              <a:rPr lang="en-US" sz="4000" dirty="0" smtClean="0"/>
              <a:t>made a difference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21214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Helena Buurman</a:t>
            </a:r>
          </a:p>
          <a:p>
            <a:pPr algn="ctr"/>
            <a:r>
              <a:rPr lang="en-US" sz="3200" dirty="0" smtClean="0"/>
              <a:t>UAF/AEC</a:t>
            </a:r>
          </a:p>
          <a:p>
            <a:pPr algn="ctr"/>
            <a:r>
              <a:rPr lang="en-US" sz="2000" dirty="0" smtClean="0"/>
              <a:t>TA team meeting, November 2015</a:t>
            </a:r>
            <a:endParaRPr lang="en-US" sz="2000" dirty="0"/>
          </a:p>
        </p:txBody>
      </p:sp>
      <p:pic>
        <p:nvPicPr>
          <p:cNvPr id="5122" name="Picture 2" descr="C:\Users\helena\Google Drive\aec_share\Logos and Templates\AEC logo\EC_black_no_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1207"/>
            <a:ext cx="1676400" cy="9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elena\Dropbox\talks\GI_logo-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1735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Pre-TA station distribution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12090" r="16940" b="11688"/>
          <a:stretch/>
        </p:blipFill>
        <p:spPr>
          <a:xfrm>
            <a:off x="2133600" y="1752600"/>
            <a:ext cx="4856018" cy="4318385"/>
          </a:xfrm>
        </p:spPr>
      </p:pic>
    </p:spTree>
    <p:extLst>
      <p:ext uri="{BB962C8B-B14F-4D97-AF65-F5344CB8AC3E}">
        <p14:creationId xmlns:p14="http://schemas.microsoft.com/office/powerpoint/2010/main" val="18544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September 2015 station 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12245" r="17352" b="13264"/>
          <a:stretch/>
        </p:blipFill>
        <p:spPr>
          <a:xfrm>
            <a:off x="1981200" y="1752049"/>
            <a:ext cx="5294086" cy="4652933"/>
          </a:xfrm>
        </p:spPr>
      </p:pic>
      <p:sp>
        <p:nvSpPr>
          <p:cNvPr id="7" name="Rectangle 6"/>
          <p:cNvSpPr/>
          <p:nvPr/>
        </p:nvSpPr>
        <p:spPr>
          <a:xfrm>
            <a:off x="6172200" y="1748970"/>
            <a:ext cx="2590800" cy="674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9" t="14718" r="5467" b="79210"/>
          <a:stretch/>
        </p:blipFill>
        <p:spPr>
          <a:xfrm>
            <a:off x="6212114" y="1828800"/>
            <a:ext cx="2467429" cy="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TA stations in Alaska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12732" r="16195" b="12875"/>
          <a:stretch/>
        </p:blipFill>
        <p:spPr>
          <a:xfrm>
            <a:off x="1981200" y="1524000"/>
            <a:ext cx="5285509" cy="4596095"/>
          </a:xfrm>
        </p:spPr>
      </p:pic>
    </p:spTree>
    <p:extLst>
      <p:ext uri="{BB962C8B-B14F-4D97-AF65-F5344CB8AC3E}">
        <p14:creationId xmlns:p14="http://schemas.microsoft.com/office/powerpoint/2010/main" val="23807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new stations impact what is located at AEC?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12398" r="16251" b="11993"/>
          <a:stretch/>
        </p:blipFill>
        <p:spPr>
          <a:xfrm>
            <a:off x="2209800" y="1676400"/>
            <a:ext cx="4946073" cy="4301690"/>
          </a:xfrm>
        </p:spPr>
      </p:pic>
    </p:spTree>
    <p:extLst>
      <p:ext uri="{BB962C8B-B14F-4D97-AF65-F5344CB8AC3E}">
        <p14:creationId xmlns:p14="http://schemas.microsoft.com/office/powerpoint/2010/main" val="30805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13316" r="18088" b="15054"/>
          <a:stretch/>
        </p:blipFill>
        <p:spPr>
          <a:xfrm>
            <a:off x="1905000" y="1676400"/>
            <a:ext cx="5493327" cy="4640571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How do the new stations impact what is located at AEC?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14234" r="18317" b="12605"/>
          <a:stretch/>
        </p:blipFill>
        <p:spPr>
          <a:xfrm>
            <a:off x="1905000" y="1676400"/>
            <a:ext cx="5264728" cy="460904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the new stations impact what is located by AEC?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see a difference in the AEC earthquake catalogue?</a:t>
            </a:r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14234" r="18317" b="12605"/>
          <a:stretch/>
        </p:blipFill>
        <p:spPr>
          <a:xfrm>
            <a:off x="4204793" y="1934102"/>
            <a:ext cx="4405807" cy="3857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r="6453" b="7152"/>
          <a:stretch/>
        </p:blipFill>
        <p:spPr>
          <a:xfrm>
            <a:off x="533400" y="1934102"/>
            <a:ext cx="2514600" cy="1737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859" r="2133" b="5237"/>
          <a:stretch/>
        </p:blipFill>
        <p:spPr>
          <a:xfrm>
            <a:off x="547255" y="3962400"/>
            <a:ext cx="2679865" cy="1828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86945" y="1981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0088" y="4126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7988" y="2555300"/>
            <a:ext cx="708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 events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37988" y="4612701"/>
            <a:ext cx="708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 events</a:t>
            </a:r>
            <a:endParaRPr lang="en-US" sz="1200" dirty="0"/>
          </a:p>
        </p:txBody>
      </p:sp>
      <p:cxnSp>
        <p:nvCxnSpPr>
          <p:cNvPr id="22" name="Straight Connector 21"/>
          <p:cNvCxnSpPr>
            <a:stCxn id="14" idx="3"/>
          </p:cNvCxnSpPr>
          <p:nvPr/>
        </p:nvCxnSpPr>
        <p:spPr>
          <a:xfrm>
            <a:off x="3048000" y="2802801"/>
            <a:ext cx="3505200" cy="936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048000" y="3739736"/>
            <a:ext cx="3505200" cy="1192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0057" y="57150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Magnitude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36092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Magnitude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22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see a difference in the AEC earthquake catalogue?</a:t>
            </a:r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14234" r="18317" b="12605"/>
          <a:stretch/>
        </p:blipFill>
        <p:spPr>
          <a:xfrm>
            <a:off x="4204793" y="1934102"/>
            <a:ext cx="4405807" cy="3857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 r="6454" b="5319"/>
          <a:stretch/>
        </p:blipFill>
        <p:spPr>
          <a:xfrm>
            <a:off x="533400" y="1828800"/>
            <a:ext cx="2514600" cy="1799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860" r="2133" b="5236"/>
          <a:stretch/>
        </p:blipFill>
        <p:spPr>
          <a:xfrm>
            <a:off x="547255" y="3962399"/>
            <a:ext cx="2679865" cy="18288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86945" y="1981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0088" y="4126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7988" y="2555300"/>
            <a:ext cx="708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 events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37988" y="4612701"/>
            <a:ext cx="708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 events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892598" y="1924052"/>
            <a:ext cx="485001" cy="1524000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3333" y="4038600"/>
            <a:ext cx="485001" cy="1555953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094" y="1981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8488" y="40502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38%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2784268"/>
            <a:ext cx="3505200" cy="955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048000" y="3739736"/>
            <a:ext cx="3505200" cy="1192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0057" y="57150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Magnitude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35330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Magnitude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15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see a difference in the AEC earthquake catalogue?</a:t>
            </a:r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14234" r="18317" b="12605"/>
          <a:stretch/>
        </p:blipFill>
        <p:spPr>
          <a:xfrm>
            <a:off x="4191000" y="1857902"/>
            <a:ext cx="4405807" cy="385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47024" r="5751"/>
          <a:stretch/>
        </p:blipFill>
        <p:spPr>
          <a:xfrm>
            <a:off x="381000" y="2598057"/>
            <a:ext cx="3411578" cy="1715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89560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events below mag. 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3436332"/>
            <a:ext cx="2971800" cy="292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12106" r="18432" b="14456"/>
          <a:stretch/>
        </p:blipFill>
        <p:spPr>
          <a:xfrm>
            <a:off x="1752600" y="1728590"/>
            <a:ext cx="4876800" cy="4291210"/>
          </a:xfr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49742" r="6967" b="4559"/>
          <a:stretch/>
        </p:blipFill>
        <p:spPr>
          <a:xfrm>
            <a:off x="6057900" y="2089330"/>
            <a:ext cx="2356019" cy="1033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more earthquakes being located around new TA stations?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47266" r="6610" b="2735"/>
          <a:stretch/>
        </p:blipFill>
        <p:spPr>
          <a:xfrm>
            <a:off x="228600" y="2900345"/>
            <a:ext cx="2184400" cy="1047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47266" r="5883" b="2735"/>
          <a:stretch/>
        </p:blipFill>
        <p:spPr>
          <a:xfrm>
            <a:off x="6477000" y="3581400"/>
            <a:ext cx="2485572" cy="116523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991100" y="2698632"/>
            <a:ext cx="990600" cy="514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3810000"/>
            <a:ext cx="11430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3000" y="3581401"/>
            <a:ext cx="2006600" cy="3667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7800" y="217428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H23K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1951" y="376352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M26K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7443" y="304544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M19K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Seismicity in Alaska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11785" r="16891" b="12298"/>
          <a:stretch/>
        </p:blipFill>
        <p:spPr>
          <a:xfrm>
            <a:off x="457200" y="2286000"/>
            <a:ext cx="3893127" cy="3435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11324" r="15311" b="12121"/>
          <a:stretch/>
        </p:blipFill>
        <p:spPr>
          <a:xfrm>
            <a:off x="4419600" y="2209800"/>
            <a:ext cx="3999114" cy="3477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06906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 2014 - Sep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39614" y="5791200"/>
            <a:ext cx="278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51,972 earthquakes located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9967" y="206906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 2013 - Sep 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5791200"/>
            <a:ext cx="278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39,904 earthquakes located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1459468"/>
            <a:ext cx="163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“Pre-TA”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30970" y="1447800"/>
            <a:ext cx="166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</a:t>
            </a:r>
            <a:r>
              <a:rPr lang="en-US" sz="3200" b="1" dirty="0" err="1" smtClean="0"/>
              <a:t>Syn</a:t>
            </a:r>
            <a:r>
              <a:rPr lang="en-US" sz="3200" b="1" dirty="0" smtClean="0"/>
              <a:t>-TA”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17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there changes around the existing AEC stations?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11465" r="17290" b="12211"/>
          <a:stretch/>
        </p:blipFill>
        <p:spPr>
          <a:xfrm>
            <a:off x="2590800" y="1511182"/>
            <a:ext cx="4254350" cy="38208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48083" r="7168" b="4030"/>
          <a:stretch/>
        </p:blipFill>
        <p:spPr>
          <a:xfrm>
            <a:off x="6342741" y="1828800"/>
            <a:ext cx="2437759" cy="116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t="47266" r="6610" b="2735"/>
          <a:stretch/>
        </p:blipFill>
        <p:spPr>
          <a:xfrm>
            <a:off x="3429000" y="5410200"/>
            <a:ext cx="2686506" cy="1295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47377" r="7471" b="3942"/>
          <a:stretch/>
        </p:blipFill>
        <p:spPr>
          <a:xfrm>
            <a:off x="381000" y="2420257"/>
            <a:ext cx="2423886" cy="114357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04886" y="2819400"/>
            <a:ext cx="2300514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91200" y="2420257"/>
            <a:ext cx="685800" cy="1008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53000" y="3810000"/>
            <a:ext cx="1524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18288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9291" y="25262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54864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noise levels at AEC upgrade sites</a:t>
            </a:r>
            <a:endParaRPr lang="en-US" dirty="0"/>
          </a:p>
        </p:txBody>
      </p:sp>
      <p:pic>
        <p:nvPicPr>
          <p:cNvPr id="1030" name="Picture 6" descr="http://service.iris.edu/mustang/noise-pdf/1/query?net=AK&amp;sta=SKN&amp;loc=*&amp;cha=BHN&amp;quality=M&amp;starttime=2014-09-01&amp;endtime=2014-10-01&amp;format=plot&amp;plot.interpolation=bicubic&amp;plot.power.min=-190&amp;plot.power.max=-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/>
          <a:stretch/>
        </p:blipFill>
        <p:spPr bwMode="auto">
          <a:xfrm>
            <a:off x="228600" y="2133600"/>
            <a:ext cx="4125686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ervice.iris.edu/mustang/noise-pdf/1/query?net=AK&amp;sta=SKN&amp;loc=*&amp;cha=BHN&amp;quality=M&amp;starttime=2015-09-01&amp;endtime=2015-10-01&amp;format=plot&amp;plot.interpolation=bicubic&amp;plot.power.min=-190&amp;plot.power.max=-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/>
          <a:stretch/>
        </p:blipFill>
        <p:spPr bwMode="auto">
          <a:xfrm>
            <a:off x="4677229" y="2133600"/>
            <a:ext cx="4132943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5562600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5650468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3600" y="6336268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6336268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2014</a:t>
            </a:r>
            <a:endParaRPr lang="en-US" dirty="0"/>
          </a:p>
        </p:txBody>
      </p:sp>
      <p:pic>
        <p:nvPicPr>
          <p:cNvPr id="2050" name="Picture 2" descr="http://service.iris.edu/mustang/noise-pdf/1/query?net=AK&amp;sta=KNK&amp;loc=*&amp;cha=BHN&amp;quality=M&amp;starttime=2015-09-01&amp;endtime=2015-10-01&amp;format=plot&amp;plot.interpolation=bicubic&amp;plot.power.min=-190&amp;plot.power.max=-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/>
          <a:stretch/>
        </p:blipFill>
        <p:spPr bwMode="auto">
          <a:xfrm>
            <a:off x="4648200" y="2817975"/>
            <a:ext cx="4267200" cy="33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ervice.iris.edu/mustang/noise-pdf/1/query?net=AK&amp;sta=KNK&amp;loc=*&amp;cha=BHN&amp;quality=M&amp;starttime=2014-09-01&amp;endtime=2014-10-01&amp;format=plot&amp;plot.interpolation=bicubic&amp;plot.power.min=-190&amp;plot.power.max=-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/>
          <a:stretch/>
        </p:blipFill>
        <p:spPr bwMode="auto">
          <a:xfrm>
            <a:off x="145700" y="2877217"/>
            <a:ext cx="4191057" cy="32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733800" cy="249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upgrades in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13388" r="16568" b="13173"/>
          <a:stretch/>
        </p:blipFill>
        <p:spPr>
          <a:xfrm>
            <a:off x="1676400" y="1447800"/>
            <a:ext cx="5758543" cy="4920546"/>
          </a:xfrm>
        </p:spPr>
      </p:pic>
    </p:spTree>
    <p:extLst>
      <p:ext uri="{BB962C8B-B14F-4D97-AF65-F5344CB8AC3E}">
        <p14:creationId xmlns:p14="http://schemas.microsoft.com/office/powerpoint/2010/main" val="1345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upgrades in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13388" r="16568" b="13173"/>
          <a:stretch/>
        </p:blipFill>
        <p:spPr>
          <a:xfrm>
            <a:off x="2667000" y="1600200"/>
            <a:ext cx="4038600" cy="3450894"/>
          </a:xfrm>
        </p:spPr>
      </p:pic>
      <p:pic>
        <p:nvPicPr>
          <p:cNvPr id="3074" name="Picture 2" descr="http://service.iris.edu/mustang/noise-pdf/1/query?net=AK&amp;sta=KAI&amp;loc=*&amp;cha=BHN&amp;quality=M&amp;starttime=2014-09-01&amp;endtime=2014-10-01&amp;format=plot&amp;plot.interpolation=bicubic&amp;plot.power.min=-190&amp;plot.power.max=-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2188"/>
          <a:stretch/>
        </p:blipFill>
        <p:spPr bwMode="auto">
          <a:xfrm>
            <a:off x="874485" y="4899608"/>
            <a:ext cx="2746829" cy="18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ervice.iris.edu/mustang/noise-pdf/1/query?net=AK&amp;sta=TRF&amp;loc=*&amp;cha=BHN&amp;quality=M&amp;starttime=2014-09-01&amp;endtime=2014-10-01&amp;format=plot&amp;plot.interpolation=bicubic&amp;plot.power.min=-190&amp;plot.power.max=-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11973"/>
          <a:stretch/>
        </p:blipFill>
        <p:spPr bwMode="auto">
          <a:xfrm>
            <a:off x="304800" y="1676400"/>
            <a:ext cx="2667000" cy="18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971800" y="2589118"/>
            <a:ext cx="2133600" cy="535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074" idx="3"/>
          </p:cNvCxnSpPr>
          <p:nvPr/>
        </p:nvCxnSpPr>
        <p:spPr>
          <a:xfrm flipV="1">
            <a:off x="3621314" y="3568188"/>
            <a:ext cx="1712686" cy="2272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://service.iris.edu/mustang/noise-pdf/1/query?net=AK&amp;sta=PIN&amp;loc=*&amp;cha=BHN&amp;quality=M&amp;starttime=2014-09-01&amp;endtime=2014-10-01&amp;format=plot&amp;plot.interpolation=bicubic&amp;plot.power.min=-190&amp;plot.power.max=-4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13007"/>
          <a:stretch/>
        </p:blipFill>
        <p:spPr bwMode="auto">
          <a:xfrm>
            <a:off x="6248400" y="1371600"/>
            <a:ext cx="2710543" cy="184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5791200" y="2291868"/>
            <a:ext cx="457200" cy="1060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7291" y="12954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9906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66551" y="465986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upgrades in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13388" r="16568" b="13173"/>
          <a:stretch/>
        </p:blipFill>
        <p:spPr>
          <a:xfrm>
            <a:off x="2667000" y="1600200"/>
            <a:ext cx="4038600" cy="345089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971800" y="2589118"/>
            <a:ext cx="2133600" cy="535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21314" y="3568188"/>
            <a:ext cx="1712686" cy="2272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91200" y="2291868"/>
            <a:ext cx="457200" cy="1060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7291" y="12954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9906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66551" y="465986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KAI</a:t>
            </a:r>
            <a:endParaRPr lang="en-US" dirty="0"/>
          </a:p>
        </p:txBody>
      </p:sp>
      <p:sp>
        <p:nvSpPr>
          <p:cNvPr id="3" name="AutoShape 2" descr="File:PIN.jpg"/>
          <p:cNvSpPr>
            <a:spLocks noChangeAspect="1" noChangeArrowheads="1"/>
          </p:cNvSpPr>
          <p:nvPr/>
        </p:nvSpPr>
        <p:spPr bwMode="auto">
          <a:xfrm>
            <a:off x="155575" y="-2468563"/>
            <a:ext cx="7620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1371600"/>
            <a:ext cx="272344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File:TRF2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1"/>
          <a:stretch/>
        </p:blipFill>
        <p:spPr bwMode="auto">
          <a:xfrm>
            <a:off x="222085" y="1809834"/>
            <a:ext cx="2838119" cy="13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5" y="5025853"/>
            <a:ext cx="2589335" cy="173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rates in Alaska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 r="7756"/>
          <a:stretch/>
        </p:blipFill>
        <p:spPr>
          <a:xfrm>
            <a:off x="228600" y="1752600"/>
            <a:ext cx="8031167" cy="4221163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483544" y="3657600"/>
            <a:ext cx="222056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4313" y="4495800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 Islands 7.9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83544" y="2590800"/>
            <a:ext cx="603056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5395" y="2297668"/>
            <a:ext cx="20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Mysterious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Seismometers in Alaska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7" r="7068"/>
          <a:stretch/>
        </p:blipFill>
        <p:spPr>
          <a:xfrm>
            <a:off x="914400" y="2057400"/>
            <a:ext cx="7232891" cy="3916363"/>
          </a:xfrm>
        </p:spPr>
      </p:pic>
    </p:spTree>
    <p:extLst>
      <p:ext uri="{BB962C8B-B14F-4D97-AF65-F5344CB8AC3E}">
        <p14:creationId xmlns:p14="http://schemas.microsoft.com/office/powerpoint/2010/main" val="5872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the TA stations made a difference?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 r="7756"/>
          <a:stretch/>
        </p:blipFill>
        <p:spPr>
          <a:xfrm>
            <a:off x="457199" y="1828800"/>
            <a:ext cx="8031167" cy="42211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32907" r="7069" b="8401"/>
          <a:stretch/>
        </p:blipFill>
        <p:spPr>
          <a:xfrm>
            <a:off x="2195944" y="1676400"/>
            <a:ext cx="6318491" cy="38100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46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Picks made by AEC analysts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3" r="3165"/>
          <a:stretch/>
        </p:blipFill>
        <p:spPr>
          <a:xfrm>
            <a:off x="228599" y="1905000"/>
            <a:ext cx="8347931" cy="4318145"/>
          </a:xfrm>
        </p:spPr>
      </p:pic>
    </p:spTree>
    <p:extLst>
      <p:ext uri="{BB962C8B-B14F-4D97-AF65-F5344CB8AC3E}">
        <p14:creationId xmlns:p14="http://schemas.microsoft.com/office/powerpoint/2010/main" val="21877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Picks made by AEC analysts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3" r="3165"/>
          <a:stretch/>
        </p:blipFill>
        <p:spPr>
          <a:xfrm>
            <a:off x="228599" y="1905000"/>
            <a:ext cx="8347931" cy="4318145"/>
          </a:xfrm>
        </p:spPr>
      </p:pic>
      <p:sp>
        <p:nvSpPr>
          <p:cNvPr id="3" name="Rectangle 2"/>
          <p:cNvSpPr/>
          <p:nvPr/>
        </p:nvSpPr>
        <p:spPr>
          <a:xfrm>
            <a:off x="5486400" y="2362200"/>
            <a:ext cx="2438400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stations used by AEC analysts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4" r="7298"/>
          <a:stretch/>
        </p:blipFill>
        <p:spPr>
          <a:xfrm>
            <a:off x="-76200" y="1905000"/>
            <a:ext cx="8164454" cy="4209303"/>
          </a:xfrm>
        </p:spPr>
      </p:pic>
    </p:spTree>
    <p:extLst>
      <p:ext uri="{BB962C8B-B14F-4D97-AF65-F5344CB8AC3E}">
        <p14:creationId xmlns:p14="http://schemas.microsoft.com/office/powerpoint/2010/main" val="42188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stations used by AEC analysts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4" r="7298"/>
          <a:stretch/>
        </p:blipFill>
        <p:spPr>
          <a:xfrm>
            <a:off x="-76200" y="1905000"/>
            <a:ext cx="8164454" cy="4209303"/>
          </a:xfrm>
        </p:spPr>
      </p:pic>
      <p:sp>
        <p:nvSpPr>
          <p:cNvPr id="12" name="TextBox 11"/>
          <p:cNvSpPr txBox="1"/>
          <p:nvPr/>
        </p:nvSpPr>
        <p:spPr>
          <a:xfrm>
            <a:off x="8001000" y="250548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10,614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758545" y="2528455"/>
            <a:ext cx="304800" cy="304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254</Words>
  <Application>Microsoft Office PowerPoint</Application>
  <PresentationFormat>On-screen Show (4:3)</PresentationFormat>
  <Paragraphs>67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Seismicity in Alaska</vt:lpstr>
      <vt:lpstr>Earthquake rates in Alaska</vt:lpstr>
      <vt:lpstr>Seismometers in Alaska</vt:lpstr>
      <vt:lpstr>Have the TA stations made a difference?</vt:lpstr>
      <vt:lpstr>Picks made by AEC analysts</vt:lpstr>
      <vt:lpstr>Picks made by AEC analysts</vt:lpstr>
      <vt:lpstr>TA stations used by AEC analysts</vt:lpstr>
      <vt:lpstr>TA stations used by AEC analysts</vt:lpstr>
      <vt:lpstr>Pre-TA station distribution</vt:lpstr>
      <vt:lpstr>September 2015 station distribution</vt:lpstr>
      <vt:lpstr>New TA stations in Alaska</vt:lpstr>
      <vt:lpstr>How do the new stations impact what is located at AEC?</vt:lpstr>
      <vt:lpstr>PowerPoint Presentation</vt:lpstr>
      <vt:lpstr>How do the new stations impact what is located by AEC?</vt:lpstr>
      <vt:lpstr>Can we see a difference in the AEC earthquake catalogue?</vt:lpstr>
      <vt:lpstr>Can we see a difference in the AEC earthquake catalogue?</vt:lpstr>
      <vt:lpstr>Can we see a difference in the AEC earthquake catalogue?</vt:lpstr>
      <vt:lpstr>Are more earthquakes being located around new TA stations?</vt:lpstr>
      <vt:lpstr>Are there changes around the existing AEC stations?</vt:lpstr>
      <vt:lpstr>Improved noise levels at AEC upgrade sites</vt:lpstr>
      <vt:lpstr>PowerPoint Presentation</vt:lpstr>
      <vt:lpstr>6 upgrades in 2016</vt:lpstr>
      <vt:lpstr>6 upgrades in 2016</vt:lpstr>
      <vt:lpstr>6 upgrades in 2016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</dc:creator>
  <cp:lastModifiedBy>helena</cp:lastModifiedBy>
  <cp:revision>44</cp:revision>
  <dcterms:created xsi:type="dcterms:W3CDTF">2015-11-04T19:46:13Z</dcterms:created>
  <dcterms:modified xsi:type="dcterms:W3CDTF">2015-11-10T16:16:27Z</dcterms:modified>
</cp:coreProperties>
</file>