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58" r:id="rId1"/>
  </p:sldMasterIdLst>
  <p:notesMasterIdLst>
    <p:notesMasterId r:id="rId13"/>
  </p:notesMasterIdLst>
  <p:handoutMasterIdLst>
    <p:handoutMasterId r:id="rId14"/>
  </p:handoutMasterIdLst>
  <p:sldIdLst>
    <p:sldId id="1344" r:id="rId2"/>
    <p:sldId id="1605" r:id="rId3"/>
    <p:sldId id="1606" r:id="rId4"/>
    <p:sldId id="1607" r:id="rId5"/>
    <p:sldId id="1608" r:id="rId6"/>
    <p:sldId id="1610" r:id="rId7"/>
    <p:sldId id="1609" r:id="rId8"/>
    <p:sldId id="1611" r:id="rId9"/>
    <p:sldId id="1612" r:id="rId10"/>
    <p:sldId id="1613" r:id="rId11"/>
    <p:sldId id="1614" r:id="rId12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B000"/>
    <a:srgbClr val="3EA60A"/>
    <a:srgbClr val="D4ED9D"/>
    <a:srgbClr val="E2F9FF"/>
    <a:srgbClr val="D6E9FF"/>
    <a:srgbClr val="EBFFD7"/>
    <a:srgbClr val="178EFF"/>
    <a:srgbClr val="E4EFFF"/>
    <a:srgbClr val="FF0005"/>
    <a:srgbClr val="20992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705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-232" y="-104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BBF08DED-5DD1-C446-AF1F-7900A14B6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589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l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4" tIns="46152" rIns="92304" bIns="46152" numCol="1" anchor="b" anchorCtr="0" compatLnSpc="1">
            <a:prstTxWarp prst="textNoShape">
              <a:avLst/>
            </a:prstTxWarp>
          </a:bodyPr>
          <a:lstStyle>
            <a:lvl1pPr algn="r" defTabSz="923925">
              <a:defRPr b="0">
                <a:latin typeface="Arial" pitchFamily="-109" charset="0"/>
              </a:defRPr>
            </a:lvl1pPr>
          </a:lstStyle>
          <a:p>
            <a:pPr>
              <a:defRPr/>
            </a:pPr>
            <a:fld id="{2651A8F6-0DAF-3245-ABCD-6CAFA2B78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4827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0B775B-EC38-B547-B7F1-56EA4A640ABD}" type="slidenum">
              <a:rPr lang="en-US">
                <a:latin typeface="Arial" pitchFamily="-112" charset="0"/>
              </a:rPr>
              <a:pPr/>
              <a:t>1</a:t>
            </a:fld>
            <a:endParaRPr lang="en-US">
              <a:latin typeface="Arial" pitchFamily="-112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10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11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2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3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4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5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6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7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8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68DD06-FAC4-5D4B-B0DC-FC8C108ECD9B}" type="slidenum">
              <a:rPr lang="en-US">
                <a:latin typeface="Arial" pitchFamily="-112" charset="0"/>
              </a:rPr>
              <a:pPr/>
              <a:t>9</a:t>
            </a:fld>
            <a:endParaRPr lang="en-US">
              <a:latin typeface="Arial" pitchFamily="-112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_GLOBE_FULL_IMAGE-S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7391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3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8200" y="2286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43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676400"/>
            <a:ext cx="6400800" cy="1752600"/>
          </a:xfrm>
        </p:spPr>
        <p:txBody>
          <a:bodyPr/>
          <a:lstStyle>
            <a:lvl1pPr marL="0" indent="0" algn="ctr">
              <a:buFont typeface="Arial" pitchFamily="-109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203D0-47BC-404D-AA64-320A3B37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4F198-5987-8641-9F4D-88DB1FEFE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307A-D018-7549-86B8-44A6C1358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AE82-5E37-414C-8C14-1CE5E4AAB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75059-FDC1-6D46-AE74-C334E4938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376FB-78AD-174D-AE45-E1420FD10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3F3F8-EA31-D044-955D-0F8C15922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6E113-0630-0743-B9E8-56D26D434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A1B7D-F147-C84E-9805-D44BAD57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1DB25-6882-774A-92E4-DA6AAC920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D4205-4164-6749-A9D8-2308995FC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F78F5-FBDD-0540-B44E-61B8DD13E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51BD-2551-7F49-B58D-ABFB37034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22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22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42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62BF74-1A79-7649-BA9F-7835E4352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6" descr="ES_07_NoUnav_Banner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09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886DEF-EAEE-F84F-AD5D-561E23B695CB}" type="slidenum">
              <a:rPr lang="en-US">
                <a:latin typeface="Arial" pitchFamily="-112" charset="0"/>
              </a:rPr>
              <a:pPr/>
              <a:t>1</a:t>
            </a:fld>
            <a:endParaRPr lang="en-US" dirty="0">
              <a:latin typeface="Arial" pitchFamily="-112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7888" y="1012508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ANF – </a:t>
            </a:r>
            <a:r>
              <a:rPr lang="en-US" sz="2600" dirty="0" smtClean="0"/>
              <a:t>getting data flowing and events reviewed</a:t>
            </a:r>
            <a:r>
              <a:rPr lang="en-US" sz="2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dirty="0" smtClean="0"/>
              <a:t>aka - telecommuters don’t get to wear pajamas all day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5154902" y="4946919"/>
            <a:ext cx="1822607" cy="79611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buFont typeface="Arial" pitchFamily="-112" charset="0"/>
              <a:buNone/>
            </a:pPr>
            <a:r>
              <a:rPr lang="en-US" sz="1600" b="0" i="1" dirty="0" smtClean="0">
                <a:solidFill>
                  <a:schemeClr val="bg1"/>
                </a:solidFill>
              </a:rPr>
              <a:t>TA Team Meeting</a:t>
            </a:r>
          </a:p>
          <a:p>
            <a:pPr algn="l">
              <a:lnSpc>
                <a:spcPct val="95000"/>
              </a:lnSpc>
              <a:buFont typeface="Arial" pitchFamily="-112" charset="0"/>
              <a:buNone/>
            </a:pPr>
            <a:r>
              <a:rPr lang="en-US" sz="1600" b="0" i="1" dirty="0" smtClean="0">
                <a:solidFill>
                  <a:schemeClr val="bg1"/>
                </a:solidFill>
              </a:rPr>
              <a:t>La Jolla</a:t>
            </a:r>
          </a:p>
          <a:p>
            <a:pPr algn="l">
              <a:lnSpc>
                <a:spcPct val="95000"/>
              </a:lnSpc>
              <a:buFont typeface="Arial" pitchFamily="-112" charset="0"/>
              <a:buNone/>
            </a:pPr>
            <a:r>
              <a:rPr lang="en-US" sz="1600" b="0" i="1" dirty="0" smtClean="0">
                <a:solidFill>
                  <a:schemeClr val="bg1"/>
                </a:solidFill>
              </a:rPr>
              <a:t>09 Nov 2015</a:t>
            </a:r>
            <a:endParaRPr lang="en-US" sz="1600" b="0" i="1" dirty="0" smtClean="0">
              <a:solidFill>
                <a:schemeClr val="bg1"/>
              </a:solidFill>
            </a:endParaRPr>
          </a:p>
        </p:txBody>
      </p:sp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5154902" y="2155508"/>
            <a:ext cx="2041456" cy="1381404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95000"/>
              </a:lnSpc>
              <a:buFont typeface="Arial" pitchFamily="-112" charset="0"/>
              <a:buNone/>
            </a:pPr>
            <a:r>
              <a:rPr lang="en-US" sz="2000" b="0" dirty="0" smtClean="0">
                <a:solidFill>
                  <a:schemeClr val="bg1"/>
                </a:solidFill>
              </a:rPr>
              <a:t>Jennifer Eakins</a:t>
            </a:r>
            <a:r>
              <a:rPr lang="en-US" sz="2000" b="0" baseline="30000" dirty="0" smtClean="0">
                <a:solidFill>
                  <a:schemeClr val="bg1"/>
                </a:solidFill>
              </a:rPr>
              <a:t>1</a:t>
            </a:r>
            <a:r>
              <a:rPr lang="en-US" sz="2000" b="0" baseline="30000" dirty="0" smtClean="0">
                <a:solidFill>
                  <a:schemeClr val="bg1"/>
                </a:solidFill>
              </a:rPr>
              <a:t> </a:t>
            </a:r>
            <a:endParaRPr lang="en-US" sz="2000" b="0" dirty="0" smtClean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sz="2000" b="0" dirty="0" smtClean="0">
                <a:solidFill>
                  <a:schemeClr val="bg1"/>
                </a:solidFill>
              </a:rPr>
              <a:t>Trilby Cox</a:t>
            </a:r>
            <a:r>
              <a:rPr lang="en-US" sz="2000" b="0" baseline="30000" dirty="0" smtClean="0">
                <a:solidFill>
                  <a:schemeClr val="bg1"/>
                </a:solidFill>
              </a:rPr>
              <a:t>2 </a:t>
            </a:r>
            <a:endParaRPr lang="en-US" sz="2000" b="0" dirty="0" smtClean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sz="1400" b="0" i="1" dirty="0" smtClean="0">
                <a:solidFill>
                  <a:schemeClr val="bg1"/>
                </a:solidFill>
              </a:rPr>
              <a:t>1.</a:t>
            </a:r>
            <a:r>
              <a:rPr lang="en-US" sz="1400" b="0" i="1" dirty="0" smtClean="0">
                <a:solidFill>
                  <a:schemeClr val="bg1"/>
                </a:solidFill>
              </a:rPr>
              <a:t> ANF – </a:t>
            </a:r>
            <a:r>
              <a:rPr lang="en-US" sz="1400" b="0" i="1" dirty="0" smtClean="0">
                <a:solidFill>
                  <a:schemeClr val="bg1"/>
                </a:solidFill>
              </a:rPr>
              <a:t>Boulder, CO</a:t>
            </a:r>
            <a:endParaRPr lang="en-US" sz="1400" b="0" i="1" dirty="0" smtClean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</a:pPr>
            <a:r>
              <a:rPr lang="en-US" sz="1400" b="0" i="1" dirty="0" smtClean="0">
                <a:solidFill>
                  <a:schemeClr val="bg1"/>
                </a:solidFill>
              </a:rPr>
              <a:t>2.</a:t>
            </a:r>
            <a:r>
              <a:rPr lang="en-US" sz="1400" b="0" i="1" dirty="0" smtClean="0">
                <a:solidFill>
                  <a:schemeClr val="bg1"/>
                </a:solidFill>
              </a:rPr>
              <a:t> </a:t>
            </a:r>
            <a:r>
              <a:rPr lang="en-US" sz="1400" b="0" i="1" dirty="0" smtClean="0">
                <a:solidFill>
                  <a:schemeClr val="bg1"/>
                </a:solidFill>
              </a:rPr>
              <a:t>ANF – Park City, UT</a:t>
            </a:r>
            <a:endParaRPr lang="en-US" sz="1400" b="0" i="1" dirty="0" smtClean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buFont typeface="Arial" pitchFamily="-112" charset="0"/>
              <a:buNone/>
            </a:pPr>
            <a:endParaRPr lang="en-US" sz="20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10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154113"/>
            <a:ext cx="8012113" cy="4746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ANF data products – event bulletins</a:t>
            </a:r>
          </a:p>
          <a:p>
            <a:pPr marL="400050" lvl="1" indent="0" eaLnBrk="1" hangingPunct="1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  Review of standard operations</a:t>
            </a:r>
          </a:p>
          <a:p>
            <a:pPr marL="400050" lvl="1" indent="0" eaLnBrk="1" hangingPunct="1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  Cleaning up the not so good automatic solutions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Event Bulletins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5" name="Picture 4" descr="ceusn_wacky_events_toda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50" y="2223710"/>
            <a:ext cx="7298581" cy="4474539"/>
          </a:xfrm>
          <a:prstGeom prst="rect">
            <a:avLst/>
          </a:prstGeom>
        </p:spPr>
      </p:pic>
      <p:pic>
        <p:nvPicPr>
          <p:cNvPr id="6" name="Picture 5" descr="ceusn_wacky_events_today_clea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29" y="2220293"/>
            <a:ext cx="7338268" cy="44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11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154113"/>
            <a:ext cx="8012113" cy="4746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ANF reducing duplication of effort</a:t>
            </a:r>
          </a:p>
          <a:p>
            <a:pPr marL="400050" lvl="1" indent="0" eaLnBrk="1" hangingPunct="1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  Addition of picks from AEC staff</a:t>
            </a:r>
          </a:p>
          <a:p>
            <a:pPr marL="400050" lvl="1" indent="0" eaLnBrk="1" hangingPunct="1">
              <a:lnSpc>
                <a:spcPct val="90000"/>
              </a:lnSpc>
              <a:buNone/>
            </a:pPr>
            <a:endParaRPr lang="en-US" sz="2000" dirty="0" smtClean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Event Bulletins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AEC_addpicks_review_flowch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83" y="1878955"/>
            <a:ext cx="6862030" cy="467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2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154113"/>
            <a:ext cx="8012113" cy="4746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Bringing a station on-line - </a:t>
            </a:r>
            <a:r>
              <a:rPr lang="en-US" sz="2400" dirty="0" smtClean="0"/>
              <a:t>what needs to be done	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when it doesn’t work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i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ANF data products – event bulletins</a:t>
            </a:r>
          </a:p>
          <a:p>
            <a:pPr marL="400050" lvl="1" indent="0" eaLnBrk="1" hangingPunct="1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  We </a:t>
            </a:r>
            <a:r>
              <a:rPr lang="en-US" sz="2000" dirty="0" smtClean="0"/>
              <a:t>are evil people hiding earthquakes – no, not </a:t>
            </a:r>
            <a:r>
              <a:rPr lang="en-US" sz="2000" dirty="0" smtClean="0"/>
              <a:t>really   </a:t>
            </a:r>
          </a:p>
          <a:p>
            <a:pPr marL="400050" lvl="1" indent="0" eaLnBrk="1" hangingPunct="1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  Reducing duplication of work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>
                <a:solidFill>
                  <a:schemeClr val="bg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3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154113"/>
            <a:ext cx="8012113" cy="4746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Preliminary information needed</a:t>
            </a:r>
            <a:r>
              <a:rPr lang="en-US" sz="2400" dirty="0" smtClean="0"/>
              <a:t>	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Pre-online report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q330 16 digit serial number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station code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 smtClean="0"/>
              <a:t>comm</a:t>
            </a:r>
            <a:r>
              <a:rPr lang="en-US" sz="2000" dirty="0" smtClean="0"/>
              <a:t> 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is there an </a:t>
            </a:r>
            <a:r>
              <a:rPr lang="en-US" sz="2000" dirty="0" err="1" smtClean="0"/>
              <a:t>episensor</a:t>
            </a:r>
            <a:r>
              <a:rPr lang="en-US" sz="2000" dirty="0" smtClean="0"/>
              <a:t>, extra sensor, etc.?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</a:t>
            </a:r>
            <a:endParaRPr lang="en-US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4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5" name="Picture 4" descr="pre-online_re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5755"/>
            <a:ext cx="9144000" cy="44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5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q3302orb_prelim_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590"/>
            <a:ext cx="9144000" cy="27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6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699000" y="142875"/>
            <a:ext cx="4129088" cy="5794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</a:t>
            </a:r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5" name="Picture 4" descr="POC_good_conne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330"/>
            <a:ext cx="9144000" cy="40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7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658991" y="142875"/>
            <a:ext cx="6169098" cy="107721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on-line:  it’s not working</a:t>
            </a:r>
          </a:p>
          <a:p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5" name="Picture 4" descr="POC_nocom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8345"/>
            <a:ext cx="9144000" cy="260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8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154113"/>
            <a:ext cx="8012113" cy="4746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Are the POC settings correct?</a:t>
            </a:r>
            <a:br>
              <a:rPr lang="en-US" sz="2400" dirty="0" smtClean="0"/>
            </a:b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Are the </a:t>
            </a:r>
            <a:r>
              <a:rPr lang="en-US" sz="2400" dirty="0" err="1" smtClean="0"/>
              <a:t>POCs</a:t>
            </a:r>
            <a:r>
              <a:rPr lang="en-US" sz="2400" dirty="0" smtClean="0"/>
              <a:t> set to send?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Is it a </a:t>
            </a:r>
            <a:r>
              <a:rPr lang="en-US" sz="2400" dirty="0" err="1" smtClean="0"/>
              <a:t>comms</a:t>
            </a:r>
            <a:r>
              <a:rPr lang="en-US" sz="2400" dirty="0" smtClean="0"/>
              <a:t> issue?	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Coordination with Geoff/Jon/Lisa to troubleshoot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Hampered by missing information in </a:t>
            </a:r>
            <a:r>
              <a:rPr lang="en-US" sz="2000" dirty="0" err="1" smtClean="0"/>
              <a:t>Tracmor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BGAN: we need (1) Phone number (2) IMEI (3) IMSI (4) IP address (</a:t>
            </a:r>
            <a:r>
              <a:rPr lang="en-US" sz="2000" dirty="0" smtClean="0"/>
              <a:t>optional)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000" i="1" dirty="0" smtClean="0"/>
              <a:t>  	IMEI </a:t>
            </a:r>
            <a:r>
              <a:rPr lang="en-US" sz="2000" i="1" dirty="0" smtClean="0"/>
              <a:t>= International Mobile Station Equipment Identity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000" i="1" dirty="0" smtClean="0"/>
              <a:t>	IMSI = international mobile subscriber identity</a:t>
            </a:r>
          </a:p>
          <a:p>
            <a:pPr lvl="1" eaLnBrk="1" hangingPunct="1">
              <a:lnSpc>
                <a:spcPct val="90000"/>
              </a:lnSpc>
            </a:pPr>
            <a:endParaRPr lang="en-US" sz="2000" i="1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58991" y="142875"/>
            <a:ext cx="6169098" cy="107721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on-line:  it’s not working</a:t>
            </a:r>
          </a:p>
          <a:p>
            <a:endParaRPr lang="en-US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EE3399-F1B7-7746-982D-4C711E438F74}" type="slidenum">
              <a:rPr lang="en-US" smtClean="0">
                <a:latin typeface="Arial" pitchFamily="-112" charset="0"/>
              </a:rPr>
              <a:pPr/>
              <a:t>9</a:t>
            </a:fld>
            <a:endParaRPr lang="en-US" smtClean="0">
              <a:latin typeface="Arial" pitchFamily="-112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154113"/>
            <a:ext cx="8012113" cy="4746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ANF can change the POC settings remotely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58991" y="142875"/>
            <a:ext cx="6169098" cy="1077218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</a:rPr>
              <a:t>Station on-line:  it’s not working</a:t>
            </a:r>
          </a:p>
          <a:p>
            <a:endParaRPr lang="en-US" sz="3200" b="0" dirty="0">
              <a:solidFill>
                <a:schemeClr val="bg1"/>
              </a:solidFill>
            </a:endParaRPr>
          </a:p>
        </p:txBody>
      </p:sp>
      <p:pic>
        <p:nvPicPr>
          <p:cNvPr id="6" name="Picture 5" descr="POC_flag_not_togg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782"/>
            <a:ext cx="9144000" cy="1821838"/>
          </a:xfrm>
          <a:prstGeom prst="rect">
            <a:avLst/>
          </a:prstGeom>
        </p:spPr>
      </p:pic>
      <p:pic>
        <p:nvPicPr>
          <p:cNvPr id="7" name="Picture 6" descr="POC_changing_setting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8802"/>
            <a:ext cx="9144000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4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cle Strokes">
  <a:themeElements>
    <a:clrScheme name="Circle Strokes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ircle Stroke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ircle Strok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Strok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2004:Templates:Presentations:Designs:Circle Strokes</Template>
  <TotalTime>29269</TotalTime>
  <Words>301</Words>
  <Application>Microsoft Macintosh PowerPoint</Application>
  <PresentationFormat>On-screen Show (4:3)</PresentationFormat>
  <Paragraphs>69</Paragraphs>
  <Slides>11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Circle Strokes</vt:lpstr>
      <vt:lpstr>ANF – getting data flowing and events reviewed  aka - telecommuters don’t get to wear pajamas all day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EarthScope</Company>
  <LinksUpToDate>false</LinksUpToDate>
  <SharedDoc>false</SharedDoc>
  <HyperlinkBase>www.earthscope.org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EarthScope</dc:title>
  <dc:creator>John DeLaughter</dc:creator>
  <cp:lastModifiedBy>IGPP SIO</cp:lastModifiedBy>
  <cp:revision>991</cp:revision>
  <cp:lastPrinted>2008-05-29T16:23:39Z</cp:lastPrinted>
  <dcterms:created xsi:type="dcterms:W3CDTF">2015-11-09T18:33:51Z</dcterms:created>
  <dcterms:modified xsi:type="dcterms:W3CDTF">2015-11-09T21:15:49Z</dcterms:modified>
</cp:coreProperties>
</file>