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76" r:id="rId6"/>
    <p:sldMasterId id="2147483682" r:id="rId7"/>
    <p:sldMasterId id="2147483688" r:id="rId8"/>
  </p:sldMasterIdLst>
  <p:notesMasterIdLst>
    <p:notesMasterId r:id="rId34"/>
  </p:notesMasterIdLst>
  <p:handoutMasterIdLst>
    <p:handoutMasterId r:id="rId35"/>
  </p:handoutMasterIdLst>
  <p:sldIdLst>
    <p:sldId id="261" r:id="rId9"/>
    <p:sldId id="262" r:id="rId10"/>
    <p:sldId id="390" r:id="rId11"/>
    <p:sldId id="257" r:id="rId12"/>
    <p:sldId id="397" r:id="rId13"/>
    <p:sldId id="1813" r:id="rId14"/>
    <p:sldId id="1814" r:id="rId15"/>
    <p:sldId id="1815" r:id="rId16"/>
    <p:sldId id="1816" r:id="rId17"/>
    <p:sldId id="1817" r:id="rId18"/>
    <p:sldId id="1818" r:id="rId19"/>
    <p:sldId id="266" r:id="rId20"/>
    <p:sldId id="267" r:id="rId21"/>
    <p:sldId id="394" r:id="rId22"/>
    <p:sldId id="265" r:id="rId23"/>
    <p:sldId id="269" r:id="rId24"/>
    <p:sldId id="268" r:id="rId25"/>
    <p:sldId id="395" r:id="rId26"/>
    <p:sldId id="396" r:id="rId27"/>
    <p:sldId id="1819" r:id="rId28"/>
    <p:sldId id="1820" r:id="rId29"/>
    <p:sldId id="1821" r:id="rId30"/>
    <p:sldId id="1822" r:id="rId31"/>
    <p:sldId id="1823" r:id="rId32"/>
    <p:sldId id="1824" r:id="rId33"/>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2C85"/>
    <a:srgbClr val="5A5A5A"/>
    <a:srgbClr val="616F03"/>
    <a:srgbClr val="CE2A1E"/>
    <a:srgbClr val="2F4470"/>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2" autoAdjust="0"/>
    <p:restoredTop sz="87062"/>
  </p:normalViewPr>
  <p:slideViewPr>
    <p:cSldViewPr showGuides="1">
      <p:cViewPr varScale="1">
        <p:scale>
          <a:sx n="82" d="100"/>
          <a:sy n="82" d="100"/>
        </p:scale>
        <p:origin x="216" y="168"/>
      </p:cViewPr>
      <p:guideLst>
        <p:guide orient="horz" pos="2592"/>
        <p:guide pos="4608"/>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108" d="100"/>
          <a:sy n="108" d="100"/>
        </p:scale>
        <p:origin x="3331" y="67"/>
      </p:cViewPr>
      <p:guideLst/>
    </p:cSldViewPr>
  </p:notesViewPr>
  <p:gridSpacing cx="228600" cy="2286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D6F66D9-6635-42AB-9274-7D8472653A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650044F0-5CA6-4A6F-B954-8C5F9D4B45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EDFFA8-CC65-43CE-8217-4C3D22806FEB}" type="datetimeFigureOut">
              <a:rPr lang="nl-NL" smtClean="0"/>
              <a:t>20-08-20</a:t>
            </a:fld>
            <a:endParaRPr lang="nl-NL"/>
          </a:p>
        </p:txBody>
      </p:sp>
      <p:sp>
        <p:nvSpPr>
          <p:cNvPr id="4" name="Tijdelijke aanduiding voor voettekst 3">
            <a:extLst>
              <a:ext uri="{FF2B5EF4-FFF2-40B4-BE49-F238E27FC236}">
                <a16:creationId xmlns:a16="http://schemas.microsoft.com/office/drawing/2014/main" id="{89D48DBF-B2F0-411F-BF96-FBB1BCA74E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56BD5F9C-3A76-4FCE-B815-CC0EADD7B5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FDAE4C-D734-48D0-8C09-7911F182D0D9}" type="slidenum">
              <a:rPr lang="nl-NL" smtClean="0"/>
              <a:t>‹#›</a:t>
            </a:fld>
            <a:endParaRPr lang="nl-NL"/>
          </a:p>
        </p:txBody>
      </p:sp>
    </p:spTree>
    <p:extLst>
      <p:ext uri="{BB962C8B-B14F-4D97-AF65-F5344CB8AC3E}">
        <p14:creationId xmlns:p14="http://schemas.microsoft.com/office/powerpoint/2010/main" val="1581056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A38A8D-DD2D-4F1E-ADB4-DAF49BFD26B5}" type="datetimeFigureOut">
              <a:rPr lang="nl-NL" smtClean="0"/>
              <a:t>20-08-20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437D3-D6F9-4F31-8AAB-A720CA801819}" type="slidenum">
              <a:rPr lang="nl-NL" smtClean="0"/>
              <a:t>‹#›</a:t>
            </a:fld>
            <a:endParaRPr lang="nl-NL"/>
          </a:p>
        </p:txBody>
      </p:sp>
    </p:spTree>
    <p:extLst>
      <p:ext uri="{BB962C8B-B14F-4D97-AF65-F5344CB8AC3E}">
        <p14:creationId xmlns:p14="http://schemas.microsoft.com/office/powerpoint/2010/main" val="265070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167bac8d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167bac8d5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9167bac8d5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extLst>
      <p:ext uri="{BB962C8B-B14F-4D97-AF65-F5344CB8AC3E}">
        <p14:creationId xmlns:p14="http://schemas.microsoft.com/office/powerpoint/2010/main" val="822937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167bac8d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167bac8d5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 name="Google Shape;53;g9167bac8d5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extLst>
      <p:ext uri="{BB962C8B-B14F-4D97-AF65-F5344CB8AC3E}">
        <p14:creationId xmlns:p14="http://schemas.microsoft.com/office/powerpoint/2010/main" val="3620143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0a87ee61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0a87ee61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90a87ee61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3011411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90a87ee61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90a87ee61d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thought the best way to for a group this large to have productive discussions about the white paper was to separate into smaller breakout groups of 5-10 people.  We plan to have 4 separate breakout sessions of 15-20 minutes, each focused on different portions of the white paper.  Between each breakout session we will return to the main SIG session for a quick recap from Anne and myself where we’ll summarize the feedback you’ve provided in the prior breakout session. </a:t>
            </a:r>
            <a:endParaRPr dirty="0"/>
          </a:p>
        </p:txBody>
      </p:sp>
      <p:sp>
        <p:nvSpPr>
          <p:cNvPr id="174" name="Google Shape;174;g90a87ee61d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337353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0a87ee61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0a87ee61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At the very end of the SIG, Anne and I will give a final wrap up and then Kent and Bob will return to outline the next steps for our rapid response project.</a:t>
            </a:r>
            <a:endParaRPr dirty="0"/>
          </a:p>
        </p:txBody>
      </p:sp>
      <p:sp>
        <p:nvSpPr>
          <p:cNvPr id="167" name="Google Shape;167;g90a87ee61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extLst>
      <p:ext uri="{BB962C8B-B14F-4D97-AF65-F5344CB8AC3E}">
        <p14:creationId xmlns:p14="http://schemas.microsoft.com/office/powerpoint/2010/main" val="4089012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2164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5600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167bac8d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9167bac8d5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9167bac8d5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extLst>
      <p:ext uri="{BB962C8B-B14F-4D97-AF65-F5344CB8AC3E}">
        <p14:creationId xmlns:p14="http://schemas.microsoft.com/office/powerpoint/2010/main" val="1621513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0" name="Afbeelding 9" descr="Afbeelding met sneeuw, buiten, natuur, skiën&#10;&#10;Automatisch gegenereerde beschrijving">
            <a:extLst>
              <a:ext uri="{FF2B5EF4-FFF2-40B4-BE49-F238E27FC236}">
                <a16:creationId xmlns:a16="http://schemas.microsoft.com/office/drawing/2014/main" id="{72E6D3EE-B5BF-4623-8431-DBD25A8DBB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5" name="Afbeelding 4">
            <a:extLst>
              <a:ext uri="{FF2B5EF4-FFF2-40B4-BE49-F238E27FC236}">
                <a16:creationId xmlns:a16="http://schemas.microsoft.com/office/drawing/2014/main" id="{BE14EEE9-98B9-4A3B-AC6C-45D2A30E40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2" name="Title 1"/>
          <p:cNvSpPr>
            <a:spLocks noGrp="1"/>
          </p:cNvSpPr>
          <p:nvPr>
            <p:ph type="ctrTitle" hasCustomPrompt="1"/>
          </p:nvPr>
        </p:nvSpPr>
        <p:spPr>
          <a:xfrm>
            <a:off x="1828800" y="1371600"/>
            <a:ext cx="10972800" cy="2286000"/>
          </a:xfrm>
          <a:effectLst/>
        </p:spPr>
        <p:txBody>
          <a:bodyPr lIns="0" tIns="0" rIns="0" bIns="0" anchor="b">
            <a:normAutofit/>
          </a:bodyPr>
          <a:lstStyle>
            <a:lvl1pPr algn="ctr">
              <a:defRPr sz="6000"/>
            </a:lvl1pPr>
          </a:lstStyle>
          <a:p>
            <a:r>
              <a:rPr lang="nl-NL" dirty="0"/>
              <a:t>CLICK TO EDIT STYLE</a:t>
            </a:r>
            <a:endParaRPr lang="en-US" dirty="0"/>
          </a:p>
        </p:txBody>
      </p:sp>
      <p:sp>
        <p:nvSpPr>
          <p:cNvPr id="3" name="Subtitle 2"/>
          <p:cNvSpPr>
            <a:spLocks noGrp="1"/>
          </p:cNvSpPr>
          <p:nvPr>
            <p:ph type="subTitle" idx="1" hasCustomPrompt="1"/>
          </p:nvPr>
        </p:nvSpPr>
        <p:spPr>
          <a:xfrm>
            <a:off x="1828800" y="3886200"/>
            <a:ext cx="10972800" cy="914401"/>
          </a:xfrm>
          <a:effectLst/>
        </p:spPr>
        <p:txBody>
          <a:bodyPr lIns="0" tIns="0" rIns="0" bIns="0">
            <a:normAutofit/>
          </a:bodyPr>
          <a:lstStyle>
            <a:lvl1pPr marL="0" indent="0" algn="ctr">
              <a:buNone/>
              <a:defRPr sz="2000" b="1"/>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the model's subtitle style</a:t>
            </a:r>
          </a:p>
        </p:txBody>
      </p:sp>
      <p:sp>
        <p:nvSpPr>
          <p:cNvPr id="13" name="Date Placeholder 3">
            <a:extLst>
              <a:ext uri="{FF2B5EF4-FFF2-40B4-BE49-F238E27FC236}">
                <a16:creationId xmlns:a16="http://schemas.microsoft.com/office/drawing/2014/main" id="{0F35B64F-A7C2-4F1D-92E5-A1EC52E06F68}"/>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20-08-20</a:t>
            </a:fld>
            <a:endParaRPr lang="nl-NL" dirty="0"/>
          </a:p>
        </p:txBody>
      </p:sp>
      <p:sp>
        <p:nvSpPr>
          <p:cNvPr id="14" name="Slide Number Placeholder 5">
            <a:extLst>
              <a:ext uri="{FF2B5EF4-FFF2-40B4-BE49-F238E27FC236}">
                <a16:creationId xmlns:a16="http://schemas.microsoft.com/office/drawing/2014/main" id="{EE90E144-CD8D-48C4-892C-83CA0C21CC27}"/>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
        <p:nvSpPr>
          <p:cNvPr id="9" name="Tijdelijke aanduiding voor tekst 17">
            <a:extLst>
              <a:ext uri="{FF2B5EF4-FFF2-40B4-BE49-F238E27FC236}">
                <a16:creationId xmlns:a16="http://schemas.microsoft.com/office/drawing/2014/main" id="{D6F32B6E-8982-4DE9-8E9D-1ADC79B6C1A1}"/>
              </a:ext>
            </a:extLst>
          </p:cNvPr>
          <p:cNvSpPr>
            <a:spLocks noGrp="1"/>
          </p:cNvSpPr>
          <p:nvPr>
            <p:ph type="body" sz="quarter" idx="13" hasCustomPrompt="1"/>
          </p:nvPr>
        </p:nvSpPr>
        <p:spPr>
          <a:xfrm>
            <a:off x="1828800" y="5029200"/>
            <a:ext cx="10972800" cy="914400"/>
          </a:xfrm>
        </p:spPr>
        <p:txBody>
          <a:bodyPr>
            <a:normAutofit/>
          </a:bodyPr>
          <a:lstStyle>
            <a:lvl1pPr marL="0" indent="0" algn="ctr">
              <a:buNone/>
              <a:defRPr sz="2400" b="1"/>
            </a:lvl1pPr>
          </a:lstStyle>
          <a:p>
            <a:pPr lvl="0"/>
            <a:r>
              <a:rPr lang="nl-NL" dirty="0" err="1"/>
              <a:t>author</a:t>
            </a:r>
            <a:r>
              <a:rPr lang="nl-NL" dirty="0"/>
              <a:t>, </a:t>
            </a:r>
            <a:r>
              <a:rPr lang="nl-NL" dirty="0" err="1"/>
              <a:t>place</a:t>
            </a:r>
            <a:r>
              <a:rPr lang="nl-NL" dirty="0"/>
              <a:t>, date</a:t>
            </a:r>
          </a:p>
        </p:txBody>
      </p:sp>
    </p:spTree>
    <p:extLst>
      <p:ext uri="{BB962C8B-B14F-4D97-AF65-F5344CB8AC3E}">
        <p14:creationId xmlns:p14="http://schemas.microsoft.com/office/powerpoint/2010/main" val="1281294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7" name="Afbeelding 6" descr="Afbeelding met fruit, voedsel&#10;&#10;Automatisch gegenereerde beschrijving">
            <a:extLst>
              <a:ext uri="{FF2B5EF4-FFF2-40B4-BE49-F238E27FC236}">
                <a16:creationId xmlns:a16="http://schemas.microsoft.com/office/drawing/2014/main" id="{EB4393F2-42D6-4E16-AA57-458D0BA179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6" name="Afbeelding 5" descr="Afbeelding met bloem, voedsel&#10;&#10;Automatisch gegenereerde beschrijving">
            <a:extLst>
              <a:ext uri="{FF2B5EF4-FFF2-40B4-BE49-F238E27FC236}">
                <a16:creationId xmlns:a16="http://schemas.microsoft.com/office/drawing/2014/main" id="{5566E0E7-B82E-4438-987C-765105695A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200400"/>
            <a:ext cx="14630400" cy="18288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20-08-20</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2555975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Afbeelding 4" descr="Afbeelding met sneeuw, buiten, berg, bedekt&#10;&#10;Automatisch gegenereerde beschrijving">
            <a:extLst>
              <a:ext uri="{FF2B5EF4-FFF2-40B4-BE49-F238E27FC236}">
                <a16:creationId xmlns:a16="http://schemas.microsoft.com/office/drawing/2014/main" id="{3F13C180-8CD7-4C15-BEE0-DA2F14D357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20" name="Afbeelding 19">
            <a:extLst>
              <a:ext uri="{FF2B5EF4-FFF2-40B4-BE49-F238E27FC236}">
                <a16:creationId xmlns:a16="http://schemas.microsoft.com/office/drawing/2014/main" id="{0D8992AE-AAE8-49C9-B9B3-636E58BD75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2" name="Title 1"/>
          <p:cNvSpPr>
            <a:spLocks noGrp="1"/>
          </p:cNvSpPr>
          <p:nvPr>
            <p:ph type="ctrTitle" hasCustomPrompt="1"/>
          </p:nvPr>
        </p:nvSpPr>
        <p:spPr>
          <a:xfrm>
            <a:off x="1828800" y="1371600"/>
            <a:ext cx="10972800" cy="2286000"/>
          </a:xfrm>
          <a:effectLst/>
        </p:spPr>
        <p:txBody>
          <a:bodyPr lIns="0" tIns="0" rIns="0" bIns="0" anchor="b">
            <a:normAutofit/>
          </a:bodyPr>
          <a:lstStyle>
            <a:lvl1pPr algn="ctr">
              <a:defRPr sz="6000"/>
            </a:lvl1pPr>
          </a:lstStyle>
          <a:p>
            <a:r>
              <a:rPr lang="nl-NL" dirty="0"/>
              <a:t>CLICK TO EDIT STYLE</a:t>
            </a:r>
            <a:endParaRPr lang="en-US" dirty="0"/>
          </a:p>
        </p:txBody>
      </p:sp>
      <p:sp>
        <p:nvSpPr>
          <p:cNvPr id="7" name="Subtitle 2">
            <a:extLst>
              <a:ext uri="{FF2B5EF4-FFF2-40B4-BE49-F238E27FC236}">
                <a16:creationId xmlns:a16="http://schemas.microsoft.com/office/drawing/2014/main" id="{9F4974B8-A236-43FD-874D-4148A2B9E517}"/>
              </a:ext>
            </a:extLst>
          </p:cNvPr>
          <p:cNvSpPr>
            <a:spLocks noGrp="1"/>
          </p:cNvSpPr>
          <p:nvPr>
            <p:ph type="subTitle" idx="1" hasCustomPrompt="1"/>
          </p:nvPr>
        </p:nvSpPr>
        <p:spPr>
          <a:xfrm>
            <a:off x="1828800" y="3886200"/>
            <a:ext cx="10972800" cy="914401"/>
          </a:xfrm>
          <a:effectLst/>
        </p:spPr>
        <p:txBody>
          <a:bodyPr lIns="0" tIns="0" rIns="0" bIns="0">
            <a:normAutofit/>
          </a:bodyPr>
          <a:lstStyle>
            <a:lvl1pPr marL="0" indent="0" algn="ctr">
              <a:buNone/>
              <a:defRPr sz="2000" b="1"/>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the model's subtitle style</a:t>
            </a:r>
          </a:p>
        </p:txBody>
      </p:sp>
      <p:sp>
        <p:nvSpPr>
          <p:cNvPr id="8" name="Tijdelijke aanduiding voor tekst 17">
            <a:extLst>
              <a:ext uri="{FF2B5EF4-FFF2-40B4-BE49-F238E27FC236}">
                <a16:creationId xmlns:a16="http://schemas.microsoft.com/office/drawing/2014/main" id="{E70C9BCF-DAA2-47C6-BEA1-875C5A1C2F3D}"/>
              </a:ext>
            </a:extLst>
          </p:cNvPr>
          <p:cNvSpPr>
            <a:spLocks noGrp="1"/>
          </p:cNvSpPr>
          <p:nvPr>
            <p:ph type="body" sz="quarter" idx="13" hasCustomPrompt="1"/>
          </p:nvPr>
        </p:nvSpPr>
        <p:spPr>
          <a:xfrm>
            <a:off x="1828800" y="5029200"/>
            <a:ext cx="10972800" cy="914400"/>
          </a:xfrm>
        </p:spPr>
        <p:txBody>
          <a:bodyPr>
            <a:normAutofit/>
          </a:bodyPr>
          <a:lstStyle>
            <a:lvl1pPr marL="0" indent="0" algn="ctr">
              <a:buNone/>
              <a:defRPr sz="2400" b="1"/>
            </a:lvl1pPr>
          </a:lstStyle>
          <a:p>
            <a:pPr lvl="0"/>
            <a:r>
              <a:rPr lang="nl-NL" dirty="0" err="1"/>
              <a:t>author</a:t>
            </a:r>
            <a:r>
              <a:rPr lang="nl-NL" dirty="0"/>
              <a:t>, </a:t>
            </a:r>
            <a:r>
              <a:rPr lang="nl-NL" dirty="0" err="1"/>
              <a:t>place</a:t>
            </a:r>
            <a:r>
              <a:rPr lang="nl-NL" dirty="0"/>
              <a:t>, date</a:t>
            </a:r>
          </a:p>
        </p:txBody>
      </p:sp>
    </p:spTree>
    <p:extLst>
      <p:ext uri="{BB962C8B-B14F-4D97-AF65-F5344CB8AC3E}">
        <p14:creationId xmlns:p14="http://schemas.microsoft.com/office/powerpoint/2010/main" val="730765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E23FCD6-2E9D-4308-B487-A2254612FE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Afbeelding 7">
            <a:extLst>
              <a:ext uri="{FF2B5EF4-FFF2-40B4-BE49-F238E27FC236}">
                <a16:creationId xmlns:a16="http://schemas.microsoft.com/office/drawing/2014/main" id="{E96D6162-2BBA-4C13-86E0-9F2BEA2EDC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2" name="Title 1"/>
          <p:cNvSpPr>
            <a:spLocks noGrp="1"/>
          </p:cNvSpPr>
          <p:nvPr>
            <p:ph type="title" hasCustomPrompt="1"/>
          </p:nvPr>
        </p:nvSpPr>
        <p:spPr>
          <a:xfrm>
            <a:off x="2514600" y="1143000"/>
            <a:ext cx="10972800" cy="1143000"/>
          </a:xfrm>
        </p:spPr>
        <p:txBody>
          <a:bodyPr lIns="0" tIns="0" rIns="0" bIns="0" anchor="t" anchorCtr="0"/>
          <a:lstStyle/>
          <a:p>
            <a:r>
              <a:rPr lang="nl-NL" dirty="0"/>
              <a:t>Click </a:t>
            </a:r>
            <a:r>
              <a:rPr lang="nl-NL" dirty="0" err="1"/>
              <a:t>to</a:t>
            </a:r>
            <a:r>
              <a:rPr lang="nl-NL" dirty="0"/>
              <a:t> </a:t>
            </a:r>
            <a:r>
              <a:rPr lang="nl-NL" dirty="0" err="1"/>
              <a:t>edit</a:t>
            </a:r>
            <a:r>
              <a:rPr lang="nl-NL" dirty="0"/>
              <a:t> </a:t>
            </a:r>
            <a:r>
              <a:rPr lang="nl-NL" dirty="0" err="1"/>
              <a:t>style</a:t>
            </a:r>
            <a:endParaRPr lang="en-US" dirty="0"/>
          </a:p>
        </p:txBody>
      </p:sp>
      <p:sp>
        <p:nvSpPr>
          <p:cNvPr id="3" name="Content Placeholder 2"/>
          <p:cNvSpPr>
            <a:spLocks noGrp="1"/>
          </p:cNvSpPr>
          <p:nvPr>
            <p:ph idx="1" hasCustomPrompt="1"/>
          </p:nvPr>
        </p:nvSpPr>
        <p:spPr>
          <a:xfrm>
            <a:off x="2514600" y="2514600"/>
            <a:ext cx="10972800" cy="4343400"/>
          </a:xfrm>
        </p:spPr>
        <p:txBody>
          <a:bodyPr lIns="0" tIns="0" rIns="0" bIns="0"/>
          <a:lstStyle/>
          <a:p>
            <a:pPr lvl="0"/>
            <a:r>
              <a:rPr lang="en-US" dirty="0"/>
              <a:t>Click to edit the model's text style</a:t>
            </a:r>
            <a:r>
              <a:rPr lang="nl-NL" dirty="0"/>
              <a:t> </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Tree>
    <p:extLst>
      <p:ext uri="{BB962C8B-B14F-4D97-AF65-F5344CB8AC3E}">
        <p14:creationId xmlns:p14="http://schemas.microsoft.com/office/powerpoint/2010/main" val="1821658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pic>
        <p:nvPicPr>
          <p:cNvPr id="3" name="Afbeelding 2" descr="Afbeelding met tafel&#10;&#10;Automatisch gegenereerde beschrijving">
            <a:extLst>
              <a:ext uri="{FF2B5EF4-FFF2-40B4-BE49-F238E27FC236}">
                <a16:creationId xmlns:a16="http://schemas.microsoft.com/office/drawing/2014/main" id="{E52AD4E9-5147-4752-B388-B1FA12BE2F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6" name="Afbeelding 5">
            <a:extLst>
              <a:ext uri="{FF2B5EF4-FFF2-40B4-BE49-F238E27FC236}">
                <a16:creationId xmlns:a16="http://schemas.microsoft.com/office/drawing/2014/main" id="{E357BA6A-CFB4-4AAE-AAEA-FB71BE3964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Tree>
    <p:extLst>
      <p:ext uri="{BB962C8B-B14F-4D97-AF65-F5344CB8AC3E}">
        <p14:creationId xmlns:p14="http://schemas.microsoft.com/office/powerpoint/2010/main" val="2870347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pty no 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059EF46-1993-4671-B9CC-98284ECB42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Tree>
    <p:extLst>
      <p:ext uri="{BB962C8B-B14F-4D97-AF65-F5344CB8AC3E}">
        <p14:creationId xmlns:p14="http://schemas.microsoft.com/office/powerpoint/2010/main" val="502742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7" name="Afbeelding 6" descr="Afbeelding met tafel&#10;&#10;Automatisch gegenereerde beschrijving">
            <a:extLst>
              <a:ext uri="{FF2B5EF4-FFF2-40B4-BE49-F238E27FC236}">
                <a16:creationId xmlns:a16="http://schemas.microsoft.com/office/drawing/2014/main" id="{510F6C94-7899-4E65-B42E-30484A2A8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3" name="Afbeelding 2" descr="Afbeelding met tekening&#10;&#10;Automatisch gegenereerde beschrijving">
            <a:extLst>
              <a:ext uri="{FF2B5EF4-FFF2-40B4-BE49-F238E27FC236}">
                <a16:creationId xmlns:a16="http://schemas.microsoft.com/office/drawing/2014/main" id="{B649DC40-954E-4C1C-B66A-8F78DB9B26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86000"/>
            <a:ext cx="14630400" cy="3657600"/>
          </a:xfrm>
          <a:prstGeom prst="rect">
            <a:avLst/>
          </a:prstGeom>
        </p:spPr>
      </p:pic>
    </p:spTree>
    <p:extLst>
      <p:ext uri="{BB962C8B-B14F-4D97-AF65-F5344CB8AC3E}">
        <p14:creationId xmlns:p14="http://schemas.microsoft.com/office/powerpoint/2010/main" val="2279153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Afbeelding 4" descr="Afbeelding met voedsel&#10;&#10;Automatisch gegenereerde beschrijving">
            <a:extLst>
              <a:ext uri="{FF2B5EF4-FFF2-40B4-BE49-F238E27FC236}">
                <a16:creationId xmlns:a16="http://schemas.microsoft.com/office/drawing/2014/main" id="{94A9B6E4-C472-4781-B8D6-0C00647BD2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9" name="Afbeelding 8">
            <a:extLst>
              <a:ext uri="{FF2B5EF4-FFF2-40B4-BE49-F238E27FC236}">
                <a16:creationId xmlns:a16="http://schemas.microsoft.com/office/drawing/2014/main" id="{9F26D7FE-B8F3-4739-8E01-B6AE1F5489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2" name="Title 1"/>
          <p:cNvSpPr>
            <a:spLocks noGrp="1"/>
          </p:cNvSpPr>
          <p:nvPr>
            <p:ph type="ctrTitle" hasCustomPrompt="1"/>
          </p:nvPr>
        </p:nvSpPr>
        <p:spPr>
          <a:xfrm>
            <a:off x="1828800" y="1371600"/>
            <a:ext cx="10972800" cy="2286001"/>
          </a:xfrm>
          <a:effectLst/>
        </p:spPr>
        <p:txBody>
          <a:bodyPr lIns="0" tIns="0" rIns="0" bIns="0" anchor="b">
            <a:normAutofit/>
          </a:bodyPr>
          <a:lstStyle>
            <a:lvl1pPr algn="ctr">
              <a:defRPr sz="6000"/>
            </a:lvl1pPr>
          </a:lstStyle>
          <a:p>
            <a:r>
              <a:rPr lang="nl-NL" dirty="0"/>
              <a:t>CLICK TO EDIT STYLE</a:t>
            </a:r>
            <a:endParaRPr lang="en-US" dirty="0"/>
          </a:p>
        </p:txBody>
      </p:sp>
      <p:sp>
        <p:nvSpPr>
          <p:cNvPr id="7" name="Subtitle 2">
            <a:extLst>
              <a:ext uri="{FF2B5EF4-FFF2-40B4-BE49-F238E27FC236}">
                <a16:creationId xmlns:a16="http://schemas.microsoft.com/office/drawing/2014/main" id="{8CE4BD09-B72A-47C6-9B5B-7272B1416E3D}"/>
              </a:ext>
            </a:extLst>
          </p:cNvPr>
          <p:cNvSpPr>
            <a:spLocks noGrp="1"/>
          </p:cNvSpPr>
          <p:nvPr>
            <p:ph type="subTitle" idx="1" hasCustomPrompt="1"/>
          </p:nvPr>
        </p:nvSpPr>
        <p:spPr>
          <a:xfrm>
            <a:off x="1828800" y="3886200"/>
            <a:ext cx="10972800" cy="914401"/>
          </a:xfrm>
          <a:effectLst/>
        </p:spPr>
        <p:txBody>
          <a:bodyPr lIns="0" tIns="0" rIns="0" bIns="0">
            <a:normAutofit/>
          </a:bodyPr>
          <a:lstStyle>
            <a:lvl1pPr marL="0" indent="0" algn="ctr">
              <a:buNone/>
              <a:defRPr sz="2000" b="1"/>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the model's subtitle style</a:t>
            </a:r>
          </a:p>
        </p:txBody>
      </p:sp>
      <p:sp>
        <p:nvSpPr>
          <p:cNvPr id="10" name="Tijdelijke aanduiding voor tekst 17">
            <a:extLst>
              <a:ext uri="{FF2B5EF4-FFF2-40B4-BE49-F238E27FC236}">
                <a16:creationId xmlns:a16="http://schemas.microsoft.com/office/drawing/2014/main" id="{5E498F29-6BD7-4E8A-97F3-A5FE5D7407B9}"/>
              </a:ext>
            </a:extLst>
          </p:cNvPr>
          <p:cNvSpPr>
            <a:spLocks noGrp="1"/>
          </p:cNvSpPr>
          <p:nvPr>
            <p:ph type="body" sz="quarter" idx="13" hasCustomPrompt="1"/>
          </p:nvPr>
        </p:nvSpPr>
        <p:spPr>
          <a:xfrm>
            <a:off x="1828800" y="5029200"/>
            <a:ext cx="10972800" cy="914400"/>
          </a:xfrm>
        </p:spPr>
        <p:txBody>
          <a:bodyPr>
            <a:normAutofit/>
          </a:bodyPr>
          <a:lstStyle>
            <a:lvl1pPr marL="0" indent="0" algn="ctr">
              <a:buNone/>
              <a:defRPr sz="2400" b="1"/>
            </a:lvl1pPr>
          </a:lstStyle>
          <a:p>
            <a:pPr lvl="0"/>
            <a:r>
              <a:rPr lang="nl-NL" dirty="0" err="1"/>
              <a:t>author</a:t>
            </a:r>
            <a:r>
              <a:rPr lang="nl-NL" dirty="0"/>
              <a:t>, </a:t>
            </a:r>
            <a:r>
              <a:rPr lang="nl-NL" dirty="0" err="1"/>
              <a:t>place</a:t>
            </a:r>
            <a:r>
              <a:rPr lang="nl-NL" dirty="0"/>
              <a:t>, date</a:t>
            </a:r>
          </a:p>
        </p:txBody>
      </p:sp>
    </p:spTree>
    <p:extLst>
      <p:ext uri="{BB962C8B-B14F-4D97-AF65-F5344CB8AC3E}">
        <p14:creationId xmlns:p14="http://schemas.microsoft.com/office/powerpoint/2010/main" val="1150688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1D162A2-5976-4D52-9052-3ADCE05C72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6" name="Afbeelding 5">
            <a:extLst>
              <a:ext uri="{FF2B5EF4-FFF2-40B4-BE49-F238E27FC236}">
                <a16:creationId xmlns:a16="http://schemas.microsoft.com/office/drawing/2014/main" id="{6EA2801A-BE27-44C1-A92B-1EC9ACD3D3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2" name="Title 1"/>
          <p:cNvSpPr>
            <a:spLocks noGrp="1"/>
          </p:cNvSpPr>
          <p:nvPr>
            <p:ph type="title" hasCustomPrompt="1"/>
          </p:nvPr>
        </p:nvSpPr>
        <p:spPr>
          <a:xfrm>
            <a:off x="2514600" y="1143000"/>
            <a:ext cx="10972800" cy="1143000"/>
          </a:xfrm>
        </p:spPr>
        <p:txBody>
          <a:bodyPr lIns="0" tIns="0" rIns="0" bIns="0" anchor="t" anchorCtr="0"/>
          <a:lstStyle>
            <a:lvl1pPr>
              <a:defRPr>
                <a:solidFill>
                  <a:srgbClr val="CE2A1E"/>
                </a:solidFill>
              </a:defRPr>
            </a:lvl1pPr>
          </a:lstStyle>
          <a:p>
            <a:r>
              <a:rPr lang="nl-NL" dirty="0"/>
              <a:t>Click </a:t>
            </a:r>
            <a:r>
              <a:rPr lang="nl-NL" dirty="0" err="1"/>
              <a:t>to</a:t>
            </a:r>
            <a:r>
              <a:rPr lang="nl-NL" dirty="0"/>
              <a:t> </a:t>
            </a:r>
            <a:r>
              <a:rPr lang="nl-NL" dirty="0" err="1"/>
              <a:t>edit</a:t>
            </a:r>
            <a:r>
              <a:rPr lang="nl-NL" dirty="0"/>
              <a:t> </a:t>
            </a:r>
            <a:r>
              <a:rPr lang="nl-NL" dirty="0" err="1"/>
              <a:t>style</a:t>
            </a:r>
            <a:endParaRPr lang="en-US" dirty="0"/>
          </a:p>
        </p:txBody>
      </p:sp>
      <p:sp>
        <p:nvSpPr>
          <p:cNvPr id="3" name="Content Placeholder 2"/>
          <p:cNvSpPr>
            <a:spLocks noGrp="1"/>
          </p:cNvSpPr>
          <p:nvPr>
            <p:ph idx="1" hasCustomPrompt="1"/>
          </p:nvPr>
        </p:nvSpPr>
        <p:spPr>
          <a:xfrm>
            <a:off x="2514600" y="2514600"/>
            <a:ext cx="10972800" cy="4343400"/>
          </a:xfrm>
        </p:spPr>
        <p:txBody>
          <a:bodyPr lIns="0" tIns="0" rIns="0" bIns="0"/>
          <a:lstStyle/>
          <a:p>
            <a:pPr lvl="0"/>
            <a:r>
              <a:rPr lang="en-US" dirty="0"/>
              <a:t>Click to edit the model's text style</a:t>
            </a:r>
            <a:r>
              <a:rPr lang="nl-NL" dirty="0"/>
              <a:t> </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Tree>
    <p:extLst>
      <p:ext uri="{BB962C8B-B14F-4D97-AF65-F5344CB8AC3E}">
        <p14:creationId xmlns:p14="http://schemas.microsoft.com/office/powerpoint/2010/main" val="3856643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pic>
        <p:nvPicPr>
          <p:cNvPr id="3" name="Afbeelding 2" descr="Afbeelding met tafel&#10;&#10;Automatisch gegenereerde beschrijving">
            <a:extLst>
              <a:ext uri="{FF2B5EF4-FFF2-40B4-BE49-F238E27FC236}">
                <a16:creationId xmlns:a16="http://schemas.microsoft.com/office/drawing/2014/main" id="{8CA41AE6-236C-4661-91D1-8F8DEA5018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6" name="Afbeelding 5">
            <a:extLst>
              <a:ext uri="{FF2B5EF4-FFF2-40B4-BE49-F238E27FC236}">
                <a16:creationId xmlns:a16="http://schemas.microsoft.com/office/drawing/2014/main" id="{43D9D76B-1600-4CEF-A2AF-D276395B32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Tree>
    <p:extLst>
      <p:ext uri="{BB962C8B-B14F-4D97-AF65-F5344CB8AC3E}">
        <p14:creationId xmlns:p14="http://schemas.microsoft.com/office/powerpoint/2010/main" val="2283308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pty no 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A7A7A16-148C-4CDC-922D-F5B3CBEC36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Tree>
    <p:extLst>
      <p:ext uri="{BB962C8B-B14F-4D97-AF65-F5344CB8AC3E}">
        <p14:creationId xmlns:p14="http://schemas.microsoft.com/office/powerpoint/2010/main" val="3015893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086045C-2C75-46E4-9E40-6132DF8C7B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7" name="Afbeelding 6">
            <a:extLst>
              <a:ext uri="{FF2B5EF4-FFF2-40B4-BE49-F238E27FC236}">
                <a16:creationId xmlns:a16="http://schemas.microsoft.com/office/drawing/2014/main" id="{B2C139B5-83FD-4633-B981-D758B36C5B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2" name="Title 1"/>
          <p:cNvSpPr>
            <a:spLocks noGrp="1"/>
          </p:cNvSpPr>
          <p:nvPr>
            <p:ph type="title" hasCustomPrompt="1"/>
          </p:nvPr>
        </p:nvSpPr>
        <p:spPr>
          <a:xfrm>
            <a:off x="2514600" y="1143000"/>
            <a:ext cx="10972800" cy="1143000"/>
          </a:xfrm>
        </p:spPr>
        <p:txBody>
          <a:bodyPr lIns="0" tIns="0" rIns="0" bIns="0" anchor="t" anchorCtr="0"/>
          <a:lstStyle/>
          <a:p>
            <a:r>
              <a:rPr lang="nl-NL" dirty="0"/>
              <a:t>Click </a:t>
            </a:r>
            <a:r>
              <a:rPr lang="nl-NL" dirty="0" err="1"/>
              <a:t>to</a:t>
            </a:r>
            <a:r>
              <a:rPr lang="nl-NL" dirty="0"/>
              <a:t> </a:t>
            </a:r>
            <a:r>
              <a:rPr lang="nl-NL" dirty="0" err="1"/>
              <a:t>edit</a:t>
            </a:r>
            <a:r>
              <a:rPr lang="nl-NL" dirty="0"/>
              <a:t> </a:t>
            </a:r>
            <a:r>
              <a:rPr lang="nl-NL" dirty="0" err="1"/>
              <a:t>style</a:t>
            </a:r>
            <a:endParaRPr lang="en-US" dirty="0"/>
          </a:p>
        </p:txBody>
      </p:sp>
      <p:sp>
        <p:nvSpPr>
          <p:cNvPr id="3" name="Content Placeholder 2"/>
          <p:cNvSpPr>
            <a:spLocks noGrp="1"/>
          </p:cNvSpPr>
          <p:nvPr>
            <p:ph idx="1" hasCustomPrompt="1"/>
          </p:nvPr>
        </p:nvSpPr>
        <p:spPr>
          <a:xfrm>
            <a:off x="2514600" y="2514600"/>
            <a:ext cx="10972800" cy="4343400"/>
          </a:xfrm>
        </p:spPr>
        <p:txBody>
          <a:bodyPr lIns="0" tIns="0" rIns="0" bIns="0"/>
          <a:lstStyle>
            <a:lvl1pPr>
              <a:defRPr/>
            </a:lvl1pPr>
            <a:lvl2pPr>
              <a:defRPr/>
            </a:lvl2pPr>
            <a:lvl3pPr>
              <a:defRPr/>
            </a:lvl3pPr>
            <a:lvl4pPr>
              <a:defRPr/>
            </a:lvl4pPr>
            <a:lvl5pPr>
              <a:defRPr/>
            </a:lvl5pPr>
          </a:lstStyle>
          <a:p>
            <a:pPr lvl="0"/>
            <a:r>
              <a:rPr lang="en-US" dirty="0"/>
              <a:t>Click to edit the model's text style</a:t>
            </a:r>
            <a:r>
              <a:rPr lang="nl-NL" dirty="0"/>
              <a:t> </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10" name="Date Placeholder 3">
            <a:extLst>
              <a:ext uri="{FF2B5EF4-FFF2-40B4-BE49-F238E27FC236}">
                <a16:creationId xmlns:a16="http://schemas.microsoft.com/office/drawing/2014/main" id="{54821BFE-F7E6-4EF2-823E-34EDDE7C4AF4}"/>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20-08-20</a:t>
            </a:fld>
            <a:endParaRPr lang="nl-NL" dirty="0"/>
          </a:p>
        </p:txBody>
      </p:sp>
      <p:sp>
        <p:nvSpPr>
          <p:cNvPr id="11" name="Slide Number Placeholder 5">
            <a:extLst>
              <a:ext uri="{FF2B5EF4-FFF2-40B4-BE49-F238E27FC236}">
                <a16:creationId xmlns:a16="http://schemas.microsoft.com/office/drawing/2014/main" id="{43DE6BA2-2EF2-43D5-B3C7-12E842859400}"/>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181096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7" name="Afbeelding 6" descr="Afbeelding met tafel&#10;&#10;Automatisch gegenereerde beschrijving">
            <a:extLst>
              <a:ext uri="{FF2B5EF4-FFF2-40B4-BE49-F238E27FC236}">
                <a16:creationId xmlns:a16="http://schemas.microsoft.com/office/drawing/2014/main" id="{993B1B7D-CED6-4878-8E34-ED98081395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Afbeelding 3" descr="Afbeelding met shirt, tekening&#10;&#10;Automatisch gegenereerde beschrijving">
            <a:extLst>
              <a:ext uri="{FF2B5EF4-FFF2-40B4-BE49-F238E27FC236}">
                <a16:creationId xmlns:a16="http://schemas.microsoft.com/office/drawing/2014/main" id="{EEB62F08-B2F0-4EEA-8975-E4CCBB620E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86000"/>
            <a:ext cx="14630400" cy="3657600"/>
          </a:xfrm>
          <a:prstGeom prst="rect">
            <a:avLst/>
          </a:prstGeom>
        </p:spPr>
      </p:pic>
    </p:spTree>
    <p:extLst>
      <p:ext uri="{BB962C8B-B14F-4D97-AF65-F5344CB8AC3E}">
        <p14:creationId xmlns:p14="http://schemas.microsoft.com/office/powerpoint/2010/main" val="3161143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Afbeelding 5" descr="Afbeelding met sneeuw, buiten, berg, bedekt&#10;&#10;Automatisch gegenereerde beschrijving">
            <a:extLst>
              <a:ext uri="{FF2B5EF4-FFF2-40B4-BE49-F238E27FC236}">
                <a16:creationId xmlns:a16="http://schemas.microsoft.com/office/drawing/2014/main" id="{01424A72-517A-4775-B0C6-D327F3C75A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10" name="Afbeelding 9">
            <a:extLst>
              <a:ext uri="{FF2B5EF4-FFF2-40B4-BE49-F238E27FC236}">
                <a16:creationId xmlns:a16="http://schemas.microsoft.com/office/drawing/2014/main" id="{562382F8-8597-43EA-A6FD-89224448D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2" name="Title 1"/>
          <p:cNvSpPr>
            <a:spLocks noGrp="1"/>
          </p:cNvSpPr>
          <p:nvPr>
            <p:ph type="ctrTitle" hasCustomPrompt="1"/>
          </p:nvPr>
        </p:nvSpPr>
        <p:spPr>
          <a:xfrm>
            <a:off x="1828800" y="1371600"/>
            <a:ext cx="10972800" cy="2286000"/>
          </a:xfrm>
          <a:effectLst/>
        </p:spPr>
        <p:txBody>
          <a:bodyPr lIns="0" tIns="0" rIns="0" bIns="0" anchor="b">
            <a:normAutofit/>
          </a:bodyPr>
          <a:lstStyle>
            <a:lvl1pPr algn="ctr">
              <a:defRPr sz="6000"/>
            </a:lvl1pPr>
          </a:lstStyle>
          <a:p>
            <a:r>
              <a:rPr lang="nl-NL" dirty="0"/>
              <a:t>CLICK TO EDIT STYLE</a:t>
            </a:r>
            <a:endParaRPr lang="en-US" dirty="0"/>
          </a:p>
        </p:txBody>
      </p:sp>
      <p:sp>
        <p:nvSpPr>
          <p:cNvPr id="9" name="Tijdelijke aanduiding voor tekst 17">
            <a:extLst>
              <a:ext uri="{FF2B5EF4-FFF2-40B4-BE49-F238E27FC236}">
                <a16:creationId xmlns:a16="http://schemas.microsoft.com/office/drawing/2014/main" id="{262212D2-2450-4988-BA87-2BA9162AF253}"/>
              </a:ext>
            </a:extLst>
          </p:cNvPr>
          <p:cNvSpPr>
            <a:spLocks noGrp="1"/>
          </p:cNvSpPr>
          <p:nvPr>
            <p:ph type="body" sz="quarter" idx="13" hasCustomPrompt="1"/>
          </p:nvPr>
        </p:nvSpPr>
        <p:spPr>
          <a:xfrm>
            <a:off x="1828800" y="5029200"/>
            <a:ext cx="10972800" cy="914400"/>
          </a:xfrm>
        </p:spPr>
        <p:txBody>
          <a:bodyPr>
            <a:normAutofit/>
          </a:bodyPr>
          <a:lstStyle>
            <a:lvl1pPr marL="0" indent="0" algn="ctr">
              <a:buNone/>
              <a:defRPr sz="2400" b="1"/>
            </a:lvl1pPr>
          </a:lstStyle>
          <a:p>
            <a:pPr lvl="0"/>
            <a:r>
              <a:rPr lang="nl-NL" dirty="0" err="1"/>
              <a:t>author</a:t>
            </a:r>
            <a:r>
              <a:rPr lang="nl-NL" dirty="0"/>
              <a:t>, </a:t>
            </a:r>
            <a:r>
              <a:rPr lang="nl-NL" dirty="0" err="1"/>
              <a:t>place</a:t>
            </a:r>
            <a:r>
              <a:rPr lang="nl-NL" dirty="0"/>
              <a:t>, date</a:t>
            </a:r>
          </a:p>
        </p:txBody>
      </p:sp>
      <p:sp>
        <p:nvSpPr>
          <p:cNvPr id="7" name="Subtitle 2">
            <a:extLst>
              <a:ext uri="{FF2B5EF4-FFF2-40B4-BE49-F238E27FC236}">
                <a16:creationId xmlns:a16="http://schemas.microsoft.com/office/drawing/2014/main" id="{A2FF7B0C-9143-4FCE-8788-940AA5E1C38C}"/>
              </a:ext>
            </a:extLst>
          </p:cNvPr>
          <p:cNvSpPr>
            <a:spLocks noGrp="1"/>
          </p:cNvSpPr>
          <p:nvPr>
            <p:ph type="subTitle" idx="1" hasCustomPrompt="1"/>
          </p:nvPr>
        </p:nvSpPr>
        <p:spPr>
          <a:xfrm>
            <a:off x="1828800" y="3886200"/>
            <a:ext cx="10972800" cy="914401"/>
          </a:xfrm>
          <a:effectLst/>
        </p:spPr>
        <p:txBody>
          <a:bodyPr lIns="0" tIns="0" rIns="0" bIns="0">
            <a:normAutofit/>
          </a:bodyPr>
          <a:lstStyle>
            <a:lvl1pPr marL="0" indent="0" algn="ctr">
              <a:buNone/>
              <a:defRPr sz="2000" b="1"/>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the model's subtitle style</a:t>
            </a:r>
          </a:p>
        </p:txBody>
      </p:sp>
    </p:spTree>
    <p:extLst>
      <p:ext uri="{BB962C8B-B14F-4D97-AF65-F5344CB8AC3E}">
        <p14:creationId xmlns:p14="http://schemas.microsoft.com/office/powerpoint/2010/main" val="1633320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01A7F46-66FA-49F6-9596-F8BAA24370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5" name="Afbeelding 4">
            <a:extLst>
              <a:ext uri="{FF2B5EF4-FFF2-40B4-BE49-F238E27FC236}">
                <a16:creationId xmlns:a16="http://schemas.microsoft.com/office/drawing/2014/main" id="{AB0F4FC1-181A-4FDE-AFD1-83735692D8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2" name="Title 1"/>
          <p:cNvSpPr>
            <a:spLocks noGrp="1"/>
          </p:cNvSpPr>
          <p:nvPr>
            <p:ph type="title" hasCustomPrompt="1"/>
          </p:nvPr>
        </p:nvSpPr>
        <p:spPr>
          <a:xfrm>
            <a:off x="2514600" y="1143000"/>
            <a:ext cx="10972800" cy="1143000"/>
          </a:xfrm>
        </p:spPr>
        <p:txBody>
          <a:bodyPr lIns="0" tIns="0" rIns="0" bIns="0" anchor="t" anchorCtr="0"/>
          <a:lstStyle/>
          <a:p>
            <a:r>
              <a:rPr lang="nl-NL" dirty="0"/>
              <a:t>Click </a:t>
            </a:r>
            <a:r>
              <a:rPr lang="nl-NL" dirty="0" err="1"/>
              <a:t>to</a:t>
            </a:r>
            <a:r>
              <a:rPr lang="nl-NL" dirty="0"/>
              <a:t> </a:t>
            </a:r>
            <a:r>
              <a:rPr lang="nl-NL" dirty="0" err="1"/>
              <a:t>edit</a:t>
            </a:r>
            <a:r>
              <a:rPr lang="nl-NL" dirty="0"/>
              <a:t> </a:t>
            </a:r>
            <a:r>
              <a:rPr lang="nl-NL" dirty="0" err="1"/>
              <a:t>style</a:t>
            </a:r>
            <a:endParaRPr lang="en-US" dirty="0"/>
          </a:p>
        </p:txBody>
      </p:sp>
      <p:sp>
        <p:nvSpPr>
          <p:cNvPr id="3" name="Content Placeholder 2"/>
          <p:cNvSpPr>
            <a:spLocks noGrp="1"/>
          </p:cNvSpPr>
          <p:nvPr>
            <p:ph idx="1" hasCustomPrompt="1"/>
          </p:nvPr>
        </p:nvSpPr>
        <p:spPr>
          <a:xfrm>
            <a:off x="2514600" y="2514600"/>
            <a:ext cx="10972800" cy="4343400"/>
          </a:xfrm>
        </p:spPr>
        <p:txBody>
          <a:bodyPr lIns="0" tIns="0" rIns="0" bIns="0"/>
          <a:lstStyle/>
          <a:p>
            <a:pPr lvl="0"/>
            <a:r>
              <a:rPr lang="en-US" dirty="0"/>
              <a:t>Click to edit the model's text style</a:t>
            </a:r>
            <a:r>
              <a:rPr lang="nl-NL" dirty="0"/>
              <a:t> </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Tree>
    <p:extLst>
      <p:ext uri="{BB962C8B-B14F-4D97-AF65-F5344CB8AC3E}">
        <p14:creationId xmlns:p14="http://schemas.microsoft.com/office/powerpoint/2010/main" val="3233181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pic>
        <p:nvPicPr>
          <p:cNvPr id="4" name="Afbeelding 3" descr="Afbeelding met sneeuw&#10;&#10;Automatisch gegenereerde beschrijving">
            <a:extLst>
              <a:ext uri="{FF2B5EF4-FFF2-40B4-BE49-F238E27FC236}">
                <a16:creationId xmlns:a16="http://schemas.microsoft.com/office/drawing/2014/main" id="{9AD3A2A3-05CD-462E-AA5C-D16723C5E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5" name="Afbeelding 4">
            <a:extLst>
              <a:ext uri="{FF2B5EF4-FFF2-40B4-BE49-F238E27FC236}">
                <a16:creationId xmlns:a16="http://schemas.microsoft.com/office/drawing/2014/main" id="{8E6DE777-9FDD-4807-8706-55751FEF8D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Tree>
    <p:extLst>
      <p:ext uri="{BB962C8B-B14F-4D97-AF65-F5344CB8AC3E}">
        <p14:creationId xmlns:p14="http://schemas.microsoft.com/office/powerpoint/2010/main" val="4075938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pty no 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3A96610-FA0D-40E2-8DC4-44E43D98FC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Tree>
    <p:extLst>
      <p:ext uri="{BB962C8B-B14F-4D97-AF65-F5344CB8AC3E}">
        <p14:creationId xmlns:p14="http://schemas.microsoft.com/office/powerpoint/2010/main" val="2650862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8" name="Afbeelding 7" descr="Afbeelding met sneeuw&#10;&#10;Automatisch gegenereerde beschrijving">
            <a:extLst>
              <a:ext uri="{FF2B5EF4-FFF2-40B4-BE49-F238E27FC236}">
                <a16:creationId xmlns:a16="http://schemas.microsoft.com/office/drawing/2014/main" id="{07A7A715-E45C-4F7E-89C3-37BBF3DC53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3" name="Afbeelding 2" descr="Afbeelding met tekening&#10;&#10;Automatisch gegenereerde beschrijving">
            <a:extLst>
              <a:ext uri="{FF2B5EF4-FFF2-40B4-BE49-F238E27FC236}">
                <a16:creationId xmlns:a16="http://schemas.microsoft.com/office/drawing/2014/main" id="{33C47F52-E42A-4763-BCB1-2702D4B3A4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286000"/>
            <a:ext cx="14630400" cy="3657600"/>
          </a:xfrm>
          <a:prstGeom prst="rect">
            <a:avLst/>
          </a:prstGeom>
        </p:spPr>
      </p:pic>
    </p:spTree>
    <p:extLst>
      <p:ext uri="{BB962C8B-B14F-4D97-AF65-F5344CB8AC3E}">
        <p14:creationId xmlns:p14="http://schemas.microsoft.com/office/powerpoint/2010/main" val="3940076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0782-9658-F34F-92A0-EAA617DDB2DF}"/>
              </a:ext>
            </a:extLst>
          </p:cNvPr>
          <p:cNvSpPr>
            <a:spLocks noGrp="1"/>
          </p:cNvSpPr>
          <p:nvPr>
            <p:ph type="title"/>
          </p:nvPr>
        </p:nvSpPr>
        <p:spPr>
          <a:xfrm>
            <a:off x="1005840" y="1244273"/>
            <a:ext cx="12618720" cy="778072"/>
          </a:xfrm>
          <a:prstGeom prst="rect">
            <a:avLst/>
          </a:prstGeom>
        </p:spPr>
        <p:txBody>
          <a:bodyPr/>
          <a:lstStyle>
            <a:lvl1pPr>
              <a:defRPr baseline="0">
                <a:solidFill>
                  <a:srgbClr val="2E3C5E"/>
                </a:solidFill>
                <a:latin typeface="Verdana" panose="020B060403050404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1F90E0-BAEE-504A-BF8F-65112FA25CFE}"/>
              </a:ext>
            </a:extLst>
          </p:cNvPr>
          <p:cNvSpPr>
            <a:spLocks noGrp="1"/>
          </p:cNvSpPr>
          <p:nvPr>
            <p:ph idx="1"/>
          </p:nvPr>
        </p:nvSpPr>
        <p:spPr>
          <a:xfrm>
            <a:off x="1005840" y="2022345"/>
            <a:ext cx="12618720" cy="53900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D2F83-487F-9F4F-B6B3-73B89F7721C1}"/>
              </a:ext>
            </a:extLst>
          </p:cNvPr>
          <p:cNvSpPr>
            <a:spLocks noGrp="1"/>
          </p:cNvSpPr>
          <p:nvPr>
            <p:ph type="dt" sz="half" idx="10"/>
          </p:nvPr>
        </p:nvSpPr>
        <p:spPr/>
        <p:txBody>
          <a:bodyPr/>
          <a:lstStyle/>
          <a:p>
            <a:fld id="{4EB2ACCC-558B-5B40-B2BE-799FE8C46F05}" type="datetimeFigureOut">
              <a:rPr lang="en-US" smtClean="0"/>
              <a:t>8/20/20</a:t>
            </a:fld>
            <a:endParaRPr lang="en-US"/>
          </a:p>
        </p:txBody>
      </p:sp>
      <p:sp>
        <p:nvSpPr>
          <p:cNvPr id="5" name="Footer Placeholder 4">
            <a:extLst>
              <a:ext uri="{FF2B5EF4-FFF2-40B4-BE49-F238E27FC236}">
                <a16:creationId xmlns:a16="http://schemas.microsoft.com/office/drawing/2014/main" id="{6791BBFE-3F82-BC4F-9FB4-B5E4C90F3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5A6CB-C71C-074C-BA49-A4BB8112588A}"/>
              </a:ext>
            </a:extLst>
          </p:cNvPr>
          <p:cNvSpPr>
            <a:spLocks noGrp="1"/>
          </p:cNvSpPr>
          <p:nvPr>
            <p:ph type="sldNum" sz="quarter" idx="12"/>
          </p:nvPr>
        </p:nvSpPr>
        <p:spPr/>
        <p:txBody>
          <a:bodyPr/>
          <a:lstStyle/>
          <a:p>
            <a:fld id="{061C9698-3AC7-D547-A8D4-8DC5983EDE0B}" type="slidenum">
              <a:rPr lang="en-US" smtClean="0"/>
              <a:t>‹#›</a:t>
            </a:fld>
            <a:endParaRPr lang="en-US"/>
          </a:p>
        </p:txBody>
      </p:sp>
    </p:spTree>
    <p:extLst>
      <p:ext uri="{BB962C8B-B14F-4D97-AF65-F5344CB8AC3E}">
        <p14:creationId xmlns:p14="http://schemas.microsoft.com/office/powerpoint/2010/main" val="1011370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pic>
        <p:nvPicPr>
          <p:cNvPr id="6" name="Afbeelding 5" descr="Afbeelding met sneeuw&#10;&#10;Automatisch gegenereerde beschrijving">
            <a:extLst>
              <a:ext uri="{FF2B5EF4-FFF2-40B4-BE49-F238E27FC236}">
                <a16:creationId xmlns:a16="http://schemas.microsoft.com/office/drawing/2014/main" id="{28F3B2FF-F639-4F78-B39C-9B16DACD7D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Afbeelding 7">
            <a:extLst>
              <a:ext uri="{FF2B5EF4-FFF2-40B4-BE49-F238E27FC236}">
                <a16:creationId xmlns:a16="http://schemas.microsoft.com/office/drawing/2014/main" id="{4E267795-432A-424C-A07D-E6908AA85B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20-08-20</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126518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no 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0AE26DF-DAC4-4053-9603-391CBA422E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20-08-20</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228543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6" name="Afbeelding 5" descr="Afbeelding met sneeuw&#10;&#10;Automatisch gegenereerde beschrijving">
            <a:extLst>
              <a:ext uri="{FF2B5EF4-FFF2-40B4-BE49-F238E27FC236}">
                <a16:creationId xmlns:a16="http://schemas.microsoft.com/office/drawing/2014/main" id="{28F3B2FF-F639-4F78-B39C-9B16DACD7D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7" name="Afbeelding 6" descr="Afbeelding met voedsel&#10;&#10;Automatisch gegenereerde beschrijving">
            <a:extLst>
              <a:ext uri="{FF2B5EF4-FFF2-40B4-BE49-F238E27FC236}">
                <a16:creationId xmlns:a16="http://schemas.microsoft.com/office/drawing/2014/main" id="{FCA776F9-F1AB-48A0-B182-139B362DC2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200400"/>
            <a:ext cx="14630400" cy="18288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20-08-20</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2999871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Afbeelding 4" descr="Afbeelding met sneeuw, wit, water, neerleggen&#10;&#10;Automatisch gegenereerde beschrijving">
            <a:extLst>
              <a:ext uri="{FF2B5EF4-FFF2-40B4-BE49-F238E27FC236}">
                <a16:creationId xmlns:a16="http://schemas.microsoft.com/office/drawing/2014/main" id="{D0ECEA76-F848-43AA-86F3-66B4710576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3" name="Afbeelding 2">
            <a:extLst>
              <a:ext uri="{FF2B5EF4-FFF2-40B4-BE49-F238E27FC236}">
                <a16:creationId xmlns:a16="http://schemas.microsoft.com/office/drawing/2014/main" id="{43EFF515-5E48-4584-9C0A-8E55213AE2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13" name="Date Placeholder 3">
            <a:extLst>
              <a:ext uri="{FF2B5EF4-FFF2-40B4-BE49-F238E27FC236}">
                <a16:creationId xmlns:a16="http://schemas.microsoft.com/office/drawing/2014/main" id="{0F35B64F-A7C2-4F1D-92E5-A1EC52E06F68}"/>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20-08-20</a:t>
            </a:fld>
            <a:endParaRPr lang="nl-NL" dirty="0"/>
          </a:p>
        </p:txBody>
      </p:sp>
      <p:sp>
        <p:nvSpPr>
          <p:cNvPr id="14" name="Slide Number Placeholder 5">
            <a:extLst>
              <a:ext uri="{FF2B5EF4-FFF2-40B4-BE49-F238E27FC236}">
                <a16:creationId xmlns:a16="http://schemas.microsoft.com/office/drawing/2014/main" id="{EE90E144-CD8D-48C4-892C-83CA0C21CC27}"/>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
        <p:nvSpPr>
          <p:cNvPr id="15" name="Title 1">
            <a:extLst>
              <a:ext uri="{FF2B5EF4-FFF2-40B4-BE49-F238E27FC236}">
                <a16:creationId xmlns:a16="http://schemas.microsoft.com/office/drawing/2014/main" id="{99215186-D578-4FE5-96EB-DBEB8F73ED9B}"/>
              </a:ext>
            </a:extLst>
          </p:cNvPr>
          <p:cNvSpPr>
            <a:spLocks noGrp="1"/>
          </p:cNvSpPr>
          <p:nvPr>
            <p:ph type="ctrTitle" hasCustomPrompt="1"/>
          </p:nvPr>
        </p:nvSpPr>
        <p:spPr>
          <a:xfrm>
            <a:off x="1828800" y="1371600"/>
            <a:ext cx="10972800" cy="2286000"/>
          </a:xfrm>
          <a:effectLst/>
        </p:spPr>
        <p:txBody>
          <a:bodyPr lIns="0" tIns="0" rIns="0" bIns="0" anchor="b">
            <a:normAutofit/>
          </a:bodyPr>
          <a:lstStyle>
            <a:lvl1pPr algn="ctr">
              <a:defRPr sz="6000"/>
            </a:lvl1pPr>
          </a:lstStyle>
          <a:p>
            <a:r>
              <a:rPr lang="nl-NL" dirty="0"/>
              <a:t>CLICK TO EDIT STYLE</a:t>
            </a:r>
            <a:endParaRPr lang="en-US" dirty="0"/>
          </a:p>
        </p:txBody>
      </p:sp>
      <p:sp>
        <p:nvSpPr>
          <p:cNvPr id="10" name="Subtitle 2">
            <a:extLst>
              <a:ext uri="{FF2B5EF4-FFF2-40B4-BE49-F238E27FC236}">
                <a16:creationId xmlns:a16="http://schemas.microsoft.com/office/drawing/2014/main" id="{2B86BFA8-4DAD-464F-9200-DA7812A7CF29}"/>
              </a:ext>
            </a:extLst>
          </p:cNvPr>
          <p:cNvSpPr>
            <a:spLocks noGrp="1"/>
          </p:cNvSpPr>
          <p:nvPr>
            <p:ph type="subTitle" idx="1" hasCustomPrompt="1"/>
          </p:nvPr>
        </p:nvSpPr>
        <p:spPr>
          <a:xfrm>
            <a:off x="1828800" y="3886200"/>
            <a:ext cx="10972800" cy="914401"/>
          </a:xfrm>
          <a:effectLst/>
        </p:spPr>
        <p:txBody>
          <a:bodyPr lIns="0" tIns="0" rIns="0" bIns="0">
            <a:normAutofit/>
          </a:bodyPr>
          <a:lstStyle>
            <a:lvl1pPr marL="0" indent="0" algn="ctr">
              <a:buNone/>
              <a:defRPr sz="2000" b="1"/>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the model's subtitle style</a:t>
            </a:r>
          </a:p>
        </p:txBody>
      </p:sp>
      <p:sp>
        <p:nvSpPr>
          <p:cNvPr id="11" name="Tijdelijke aanduiding voor tekst 17">
            <a:extLst>
              <a:ext uri="{FF2B5EF4-FFF2-40B4-BE49-F238E27FC236}">
                <a16:creationId xmlns:a16="http://schemas.microsoft.com/office/drawing/2014/main" id="{0070E2BB-B33F-45DE-BE8D-BE7FC725A97F}"/>
              </a:ext>
            </a:extLst>
          </p:cNvPr>
          <p:cNvSpPr>
            <a:spLocks noGrp="1"/>
          </p:cNvSpPr>
          <p:nvPr>
            <p:ph type="body" sz="quarter" idx="13" hasCustomPrompt="1"/>
          </p:nvPr>
        </p:nvSpPr>
        <p:spPr>
          <a:xfrm>
            <a:off x="1828800" y="5029200"/>
            <a:ext cx="10972800" cy="914400"/>
          </a:xfrm>
        </p:spPr>
        <p:txBody>
          <a:bodyPr>
            <a:normAutofit/>
          </a:bodyPr>
          <a:lstStyle>
            <a:lvl1pPr marL="0" indent="0" algn="ctr">
              <a:buNone/>
              <a:defRPr sz="2400" b="1"/>
            </a:lvl1pPr>
          </a:lstStyle>
          <a:p>
            <a:pPr lvl="0"/>
            <a:r>
              <a:rPr lang="nl-NL" dirty="0" err="1"/>
              <a:t>author</a:t>
            </a:r>
            <a:r>
              <a:rPr lang="nl-NL" dirty="0"/>
              <a:t>, </a:t>
            </a:r>
            <a:r>
              <a:rPr lang="nl-NL" dirty="0" err="1"/>
              <a:t>place</a:t>
            </a:r>
            <a:r>
              <a:rPr lang="nl-NL" dirty="0"/>
              <a:t>, date</a:t>
            </a:r>
          </a:p>
        </p:txBody>
      </p:sp>
    </p:spTree>
    <p:extLst>
      <p:ext uri="{BB962C8B-B14F-4D97-AF65-F5344CB8AC3E}">
        <p14:creationId xmlns:p14="http://schemas.microsoft.com/office/powerpoint/2010/main" val="159775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9A49338-8F01-475F-9EDC-3001E9DA28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6" name="Afbeelding 5">
            <a:extLst>
              <a:ext uri="{FF2B5EF4-FFF2-40B4-BE49-F238E27FC236}">
                <a16:creationId xmlns:a16="http://schemas.microsoft.com/office/drawing/2014/main" id="{9C63C269-A89C-435E-A41E-2D43E03474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2" name="Title 1"/>
          <p:cNvSpPr>
            <a:spLocks noGrp="1"/>
          </p:cNvSpPr>
          <p:nvPr>
            <p:ph type="title" hasCustomPrompt="1"/>
          </p:nvPr>
        </p:nvSpPr>
        <p:spPr>
          <a:xfrm>
            <a:off x="2514600" y="1143000"/>
            <a:ext cx="10972800" cy="1143000"/>
          </a:xfrm>
        </p:spPr>
        <p:txBody>
          <a:bodyPr lIns="0" tIns="0" rIns="0" bIns="0" anchor="t" anchorCtr="0"/>
          <a:lstStyle/>
          <a:p>
            <a:r>
              <a:rPr lang="nl-NL" dirty="0"/>
              <a:t>Click </a:t>
            </a:r>
            <a:r>
              <a:rPr lang="nl-NL" dirty="0" err="1"/>
              <a:t>to</a:t>
            </a:r>
            <a:r>
              <a:rPr lang="nl-NL" dirty="0"/>
              <a:t> </a:t>
            </a:r>
            <a:r>
              <a:rPr lang="nl-NL" dirty="0" err="1"/>
              <a:t>edit</a:t>
            </a:r>
            <a:r>
              <a:rPr lang="nl-NL" dirty="0"/>
              <a:t> </a:t>
            </a:r>
            <a:r>
              <a:rPr lang="nl-NL" dirty="0" err="1"/>
              <a:t>style</a:t>
            </a:r>
            <a:endParaRPr lang="en-US" dirty="0"/>
          </a:p>
        </p:txBody>
      </p:sp>
      <p:sp>
        <p:nvSpPr>
          <p:cNvPr id="3" name="Content Placeholder 2"/>
          <p:cNvSpPr>
            <a:spLocks noGrp="1"/>
          </p:cNvSpPr>
          <p:nvPr>
            <p:ph idx="1" hasCustomPrompt="1"/>
          </p:nvPr>
        </p:nvSpPr>
        <p:spPr>
          <a:xfrm>
            <a:off x="2514600" y="2514600"/>
            <a:ext cx="10972800" cy="4343400"/>
          </a:xfrm>
        </p:spPr>
        <p:txBody>
          <a:bodyPr lIns="0" tIns="0" rIns="0" bIns="0"/>
          <a:lstStyle/>
          <a:p>
            <a:pPr lvl="0"/>
            <a:r>
              <a:rPr lang="en-US" dirty="0"/>
              <a:t>Click to edit the model's text style</a:t>
            </a:r>
            <a:r>
              <a:rPr lang="nl-NL" dirty="0"/>
              <a:t> </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10" name="Date Placeholder 3">
            <a:extLst>
              <a:ext uri="{FF2B5EF4-FFF2-40B4-BE49-F238E27FC236}">
                <a16:creationId xmlns:a16="http://schemas.microsoft.com/office/drawing/2014/main" id="{54821BFE-F7E6-4EF2-823E-34EDDE7C4AF4}"/>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20-08-20</a:t>
            </a:fld>
            <a:endParaRPr lang="nl-NL" dirty="0"/>
          </a:p>
        </p:txBody>
      </p:sp>
      <p:sp>
        <p:nvSpPr>
          <p:cNvPr id="11" name="Slide Number Placeholder 5">
            <a:extLst>
              <a:ext uri="{FF2B5EF4-FFF2-40B4-BE49-F238E27FC236}">
                <a16:creationId xmlns:a16="http://schemas.microsoft.com/office/drawing/2014/main" id="{43DE6BA2-2EF2-43D5-B3C7-12E842859400}"/>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410397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pic>
        <p:nvPicPr>
          <p:cNvPr id="3" name="Afbeelding 2" descr="Afbeelding met fruit, voedsel&#10;&#10;Automatisch gegenereerde beschrijving">
            <a:extLst>
              <a:ext uri="{FF2B5EF4-FFF2-40B4-BE49-F238E27FC236}">
                <a16:creationId xmlns:a16="http://schemas.microsoft.com/office/drawing/2014/main" id="{61BDF406-8055-493A-B3C2-C65964C8F0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7" name="Afbeelding 6">
            <a:extLst>
              <a:ext uri="{FF2B5EF4-FFF2-40B4-BE49-F238E27FC236}">
                <a16:creationId xmlns:a16="http://schemas.microsoft.com/office/drawing/2014/main" id="{AACE569E-C6CD-47B1-9B83-CFD5C54DEA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20-08-20</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29982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ty no 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76D18CA-2468-46C0-9578-3B0C0263A9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858000"/>
            <a:ext cx="14630400" cy="1371600"/>
          </a:xfrm>
          <a:prstGeom prst="rect">
            <a:avLst/>
          </a:prstGeom>
        </p:spPr>
      </p:pic>
      <p:sp>
        <p:nvSpPr>
          <p:cNvPr id="9" name="Date Placeholder 3">
            <a:extLst>
              <a:ext uri="{FF2B5EF4-FFF2-40B4-BE49-F238E27FC236}">
                <a16:creationId xmlns:a16="http://schemas.microsoft.com/office/drawing/2014/main" id="{53AC96A1-5F09-43F9-A794-CD1E351C98DB}"/>
              </a:ext>
            </a:extLst>
          </p:cNvPr>
          <p:cNvSpPr>
            <a:spLocks noGrp="1"/>
          </p:cNvSpPr>
          <p:nvPr>
            <p:ph type="dt" sz="half" idx="10"/>
          </p:nvPr>
        </p:nvSpPr>
        <p:spPr>
          <a:xfrm>
            <a:off x="10058400" y="7543800"/>
            <a:ext cx="2057400" cy="457200"/>
          </a:xfrm>
        </p:spPr>
        <p:txBody>
          <a:bodyPr lIns="0" tIns="0" rIns="0" bIns="0" anchor="t" anchorCtr="0"/>
          <a:lstStyle>
            <a:lvl1pPr algn="r">
              <a:defRPr b="1">
                <a:solidFill>
                  <a:srgbClr val="999999"/>
                </a:solidFill>
                <a:latin typeface="Garamond" panose="02020404030301010803" pitchFamily="18" charset="0"/>
                <a:cs typeface="Arial" panose="020B0604020202020204" pitchFamily="34" charset="0"/>
              </a:defRPr>
            </a:lvl1pPr>
          </a:lstStyle>
          <a:p>
            <a:fld id="{9E8255AC-F665-4B8A-935E-FA50BA102E15}" type="datetimeFigureOut">
              <a:rPr lang="nl-NL" smtClean="0"/>
              <a:pPr/>
              <a:t>20-08-20</a:t>
            </a:fld>
            <a:endParaRPr lang="nl-NL" dirty="0"/>
          </a:p>
        </p:txBody>
      </p:sp>
      <p:sp>
        <p:nvSpPr>
          <p:cNvPr id="10" name="Slide Number Placeholder 5">
            <a:extLst>
              <a:ext uri="{FF2B5EF4-FFF2-40B4-BE49-F238E27FC236}">
                <a16:creationId xmlns:a16="http://schemas.microsoft.com/office/drawing/2014/main" id="{9D3456CE-001D-4DF3-B769-22117C5A32C8}"/>
              </a:ext>
            </a:extLst>
          </p:cNvPr>
          <p:cNvSpPr>
            <a:spLocks noGrp="1"/>
          </p:cNvSpPr>
          <p:nvPr>
            <p:ph type="sldNum" sz="quarter" idx="12"/>
          </p:nvPr>
        </p:nvSpPr>
        <p:spPr>
          <a:xfrm>
            <a:off x="12344400" y="7543801"/>
            <a:ext cx="1143000" cy="457199"/>
          </a:xfrm>
        </p:spPr>
        <p:txBody>
          <a:bodyPr lIns="0" tIns="0" rIns="0" bIns="0" anchor="t" anchorCtr="0"/>
          <a:lstStyle>
            <a:lvl1pPr>
              <a:defRPr b="1" i="0">
                <a:solidFill>
                  <a:srgbClr val="999999"/>
                </a:solidFill>
                <a:latin typeface="Garamond" panose="02020404030301010803" pitchFamily="18" charset="0"/>
                <a:cs typeface="Arial" panose="020B0604020202020204" pitchFamily="34" charset="0"/>
              </a:defRPr>
            </a:lvl1pPr>
          </a:lstStyle>
          <a:p>
            <a:fld id="{48464F98-DA46-4D8D-80E2-375E18B19034}" type="slidenum">
              <a:rPr lang="nl-NL" smtClean="0"/>
              <a:pPr/>
              <a:t>‹#›</a:t>
            </a:fld>
            <a:endParaRPr lang="nl-NL" dirty="0"/>
          </a:p>
        </p:txBody>
      </p:sp>
    </p:spTree>
    <p:extLst>
      <p:ext uri="{BB962C8B-B14F-4D97-AF65-F5344CB8AC3E}">
        <p14:creationId xmlns:p14="http://schemas.microsoft.com/office/powerpoint/2010/main" val="655415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143000"/>
            <a:ext cx="10972800" cy="1156334"/>
          </a:xfrm>
          <a:prstGeom prst="rect">
            <a:avLst/>
          </a:prstGeom>
        </p:spPr>
        <p:txBody>
          <a:bodyPr vert="horz" lIns="0" tIns="0" rIns="0" bIns="0" rtlCol="0" anchor="t" anchorCtr="0">
            <a:normAutofit/>
          </a:bodyPr>
          <a:lstStyle/>
          <a:p>
            <a:r>
              <a:rPr lang="nl-NL" dirty="0"/>
              <a:t>Click </a:t>
            </a:r>
            <a:r>
              <a:rPr lang="nl-NL" dirty="0" err="1"/>
              <a:t>to</a:t>
            </a:r>
            <a:r>
              <a:rPr lang="nl-NL" dirty="0"/>
              <a:t> </a:t>
            </a:r>
            <a:r>
              <a:rPr lang="nl-NL" dirty="0" err="1"/>
              <a:t>edit</a:t>
            </a:r>
            <a:r>
              <a:rPr lang="nl-NL" dirty="0"/>
              <a:t> </a:t>
            </a:r>
            <a:r>
              <a:rPr lang="nl-NL" dirty="0" err="1"/>
              <a:t>style</a:t>
            </a:r>
            <a:endParaRPr lang="en-US" dirty="0"/>
          </a:p>
        </p:txBody>
      </p:sp>
      <p:sp>
        <p:nvSpPr>
          <p:cNvPr id="3" name="Text Placeholder 2"/>
          <p:cNvSpPr>
            <a:spLocks noGrp="1"/>
          </p:cNvSpPr>
          <p:nvPr>
            <p:ph type="body" idx="1"/>
          </p:nvPr>
        </p:nvSpPr>
        <p:spPr>
          <a:xfrm>
            <a:off x="2514600" y="2514600"/>
            <a:ext cx="10972800" cy="4343400"/>
          </a:xfrm>
          <a:prstGeom prst="rect">
            <a:avLst/>
          </a:prstGeom>
        </p:spPr>
        <p:txBody>
          <a:bodyPr vert="horz" lIns="0" tIns="0" rIns="0" bIns="0" rtlCol="0">
            <a:normAutofit/>
          </a:bodyPr>
          <a:lstStyle/>
          <a:p>
            <a:pPr lvl="0"/>
            <a:r>
              <a:rPr lang="en-US" dirty="0"/>
              <a:t>Click to edit the model's text style</a:t>
            </a:r>
            <a:r>
              <a:rPr lang="nl-NL" dirty="0"/>
              <a:t> </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9E8255AC-F665-4B8A-935E-FA50BA102E15}" type="datetimeFigureOut">
              <a:rPr lang="nl-NL" smtClean="0"/>
              <a:t>20-08-20</a:t>
            </a:fld>
            <a:endParaRPr lang="nl-NL"/>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464F98-DA46-4D8D-80E2-375E18B19034}" type="slidenum">
              <a:rPr lang="nl-NL" smtClean="0"/>
              <a:t>‹#›</a:t>
            </a:fld>
            <a:endParaRPr lang="nl-NL"/>
          </a:p>
        </p:txBody>
      </p:sp>
    </p:spTree>
    <p:extLst>
      <p:ext uri="{BB962C8B-B14F-4D97-AF65-F5344CB8AC3E}">
        <p14:creationId xmlns:p14="http://schemas.microsoft.com/office/powerpoint/2010/main" val="13982427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9" r:id="rId4"/>
    <p:sldLayoutId id="2147483668" r:id="rId5"/>
  </p:sldLayoutIdLst>
  <p:txStyles>
    <p:titleStyle>
      <a:lvl1pPr algn="l" defTabSz="1097280" rtl="0" eaLnBrk="1" latinLnBrk="0" hangingPunct="1">
        <a:lnSpc>
          <a:spcPct val="90000"/>
        </a:lnSpc>
        <a:spcBef>
          <a:spcPct val="0"/>
        </a:spcBef>
        <a:buNone/>
        <a:defRPr sz="5280" b="1" kern="1200">
          <a:solidFill>
            <a:srgbClr val="2F4470"/>
          </a:solidFill>
          <a:latin typeface="Garamond" panose="02020404030301010803" pitchFamily="18"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142999"/>
            <a:ext cx="10972800" cy="1156335"/>
          </a:xfrm>
          <a:prstGeom prst="rect">
            <a:avLst/>
          </a:prstGeom>
        </p:spPr>
        <p:txBody>
          <a:bodyPr vert="horz" lIns="0" tIns="0" rIns="0" bIns="0" rtlCol="0" anchor="t" anchorCtr="0">
            <a:normAutofit/>
          </a:bodyPr>
          <a:lstStyle/>
          <a:p>
            <a:r>
              <a:rPr lang="nl-NL" dirty="0"/>
              <a:t>Click </a:t>
            </a:r>
            <a:r>
              <a:rPr lang="nl-NL" dirty="0" err="1"/>
              <a:t>to</a:t>
            </a:r>
            <a:r>
              <a:rPr lang="nl-NL" dirty="0"/>
              <a:t> </a:t>
            </a:r>
            <a:r>
              <a:rPr lang="nl-NL" dirty="0" err="1"/>
              <a:t>edit</a:t>
            </a:r>
            <a:r>
              <a:rPr lang="nl-NL" dirty="0"/>
              <a:t> </a:t>
            </a:r>
            <a:r>
              <a:rPr lang="nl-NL" dirty="0" err="1"/>
              <a:t>style</a:t>
            </a:r>
            <a:endParaRPr lang="en-US" dirty="0"/>
          </a:p>
        </p:txBody>
      </p:sp>
      <p:sp>
        <p:nvSpPr>
          <p:cNvPr id="3" name="Text Placeholder 2"/>
          <p:cNvSpPr>
            <a:spLocks noGrp="1"/>
          </p:cNvSpPr>
          <p:nvPr>
            <p:ph type="body" idx="1"/>
          </p:nvPr>
        </p:nvSpPr>
        <p:spPr>
          <a:xfrm>
            <a:off x="2514600" y="2514600"/>
            <a:ext cx="10972800" cy="4800600"/>
          </a:xfrm>
          <a:prstGeom prst="rect">
            <a:avLst/>
          </a:prstGeom>
        </p:spPr>
        <p:txBody>
          <a:bodyPr vert="horz" lIns="0" tIns="0" rIns="0" bIns="0" rtlCol="0">
            <a:normAutofit/>
          </a:bodyPr>
          <a:lstStyle/>
          <a:p>
            <a:pPr lvl="0"/>
            <a:r>
              <a:rPr lang="en-US" dirty="0"/>
              <a:t>Click to edit the model's text style</a:t>
            </a:r>
            <a:r>
              <a:rPr lang="nl-NL" dirty="0"/>
              <a:t> </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9E8255AC-F665-4B8A-935E-FA50BA102E15}" type="datetimeFigureOut">
              <a:rPr lang="nl-NL" smtClean="0"/>
              <a:t>20-08-20</a:t>
            </a:fld>
            <a:endParaRPr lang="nl-NL"/>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464F98-DA46-4D8D-80E2-375E18B19034}" type="slidenum">
              <a:rPr lang="nl-NL" smtClean="0"/>
              <a:t>‹#›</a:t>
            </a:fld>
            <a:endParaRPr lang="nl-NL"/>
          </a:p>
        </p:txBody>
      </p:sp>
    </p:spTree>
    <p:extLst>
      <p:ext uri="{BB962C8B-B14F-4D97-AF65-F5344CB8AC3E}">
        <p14:creationId xmlns:p14="http://schemas.microsoft.com/office/powerpoint/2010/main" val="35157553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txStyles>
    <p:titleStyle>
      <a:lvl1pPr algn="l" defTabSz="1097280" rtl="0" eaLnBrk="1" latinLnBrk="0" hangingPunct="1">
        <a:lnSpc>
          <a:spcPct val="90000"/>
        </a:lnSpc>
        <a:spcBef>
          <a:spcPct val="0"/>
        </a:spcBef>
        <a:buNone/>
        <a:defRPr sz="5280" b="1" kern="1200">
          <a:solidFill>
            <a:srgbClr val="616F03"/>
          </a:solidFill>
          <a:latin typeface="Garamond" panose="02020404030301010803" pitchFamily="18"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143000"/>
            <a:ext cx="10972800" cy="1143000"/>
          </a:xfrm>
          <a:prstGeom prst="rect">
            <a:avLst/>
          </a:prstGeom>
        </p:spPr>
        <p:txBody>
          <a:bodyPr vert="horz" lIns="0" tIns="0" rIns="0" bIns="0" rtlCol="0" anchor="t" anchorCtr="0">
            <a:normAutofit/>
          </a:bodyPr>
          <a:lstStyle/>
          <a:p>
            <a:r>
              <a:rPr lang="nl-NL" dirty="0"/>
              <a:t>Click </a:t>
            </a:r>
            <a:r>
              <a:rPr lang="nl-NL" dirty="0" err="1"/>
              <a:t>to</a:t>
            </a:r>
            <a:r>
              <a:rPr lang="nl-NL" dirty="0"/>
              <a:t> </a:t>
            </a:r>
            <a:r>
              <a:rPr lang="nl-NL" dirty="0" err="1"/>
              <a:t>edit</a:t>
            </a:r>
            <a:r>
              <a:rPr lang="nl-NL" dirty="0"/>
              <a:t> </a:t>
            </a:r>
            <a:r>
              <a:rPr lang="nl-NL" dirty="0" err="1"/>
              <a:t>style</a:t>
            </a:r>
            <a:endParaRPr lang="en-US" dirty="0"/>
          </a:p>
        </p:txBody>
      </p:sp>
      <p:sp>
        <p:nvSpPr>
          <p:cNvPr id="3" name="Text Placeholder 2"/>
          <p:cNvSpPr>
            <a:spLocks noGrp="1"/>
          </p:cNvSpPr>
          <p:nvPr>
            <p:ph type="body" idx="1"/>
          </p:nvPr>
        </p:nvSpPr>
        <p:spPr>
          <a:xfrm>
            <a:off x="2514600" y="2514600"/>
            <a:ext cx="10972800" cy="4343400"/>
          </a:xfrm>
          <a:prstGeom prst="rect">
            <a:avLst/>
          </a:prstGeom>
        </p:spPr>
        <p:txBody>
          <a:bodyPr vert="horz" lIns="0" tIns="0" rIns="0" bIns="0" rtlCol="0">
            <a:normAutofit/>
          </a:bodyPr>
          <a:lstStyle/>
          <a:p>
            <a:pPr lvl="0"/>
            <a:r>
              <a:rPr lang="en-US" dirty="0"/>
              <a:t>Click to edit the model's text style</a:t>
            </a:r>
            <a:r>
              <a:rPr lang="nl-NL" dirty="0"/>
              <a:t> </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9E8255AC-F665-4B8A-935E-FA50BA102E15}" type="datetimeFigureOut">
              <a:rPr lang="nl-NL" smtClean="0"/>
              <a:t>20-08-20</a:t>
            </a:fld>
            <a:endParaRPr lang="nl-NL"/>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464F98-DA46-4D8D-80E2-375E18B19034}" type="slidenum">
              <a:rPr lang="nl-NL" smtClean="0"/>
              <a:t>‹#›</a:t>
            </a:fld>
            <a:endParaRPr lang="nl-NL"/>
          </a:p>
        </p:txBody>
      </p:sp>
    </p:spTree>
    <p:extLst>
      <p:ext uri="{BB962C8B-B14F-4D97-AF65-F5344CB8AC3E}">
        <p14:creationId xmlns:p14="http://schemas.microsoft.com/office/powerpoint/2010/main" val="37147083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txStyles>
    <p:titleStyle>
      <a:lvl1pPr algn="l" defTabSz="1097280" rtl="0" eaLnBrk="1" latinLnBrk="0" hangingPunct="1">
        <a:lnSpc>
          <a:spcPct val="90000"/>
        </a:lnSpc>
        <a:spcBef>
          <a:spcPct val="0"/>
        </a:spcBef>
        <a:buNone/>
        <a:defRPr sz="5280" b="1" kern="1200">
          <a:solidFill>
            <a:srgbClr val="4E2C85"/>
          </a:solidFill>
          <a:latin typeface="Garamond" panose="02020404030301010803" pitchFamily="18"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143000"/>
            <a:ext cx="10972800" cy="1143000"/>
          </a:xfrm>
          <a:prstGeom prst="rect">
            <a:avLst/>
          </a:prstGeom>
        </p:spPr>
        <p:txBody>
          <a:bodyPr vert="horz" lIns="0" tIns="0" rIns="0" bIns="0" rtlCol="0" anchor="t" anchorCtr="0">
            <a:normAutofit/>
          </a:bodyPr>
          <a:lstStyle/>
          <a:p>
            <a:r>
              <a:rPr lang="nl-NL" dirty="0"/>
              <a:t>Click </a:t>
            </a:r>
            <a:r>
              <a:rPr lang="nl-NL" dirty="0" err="1"/>
              <a:t>to</a:t>
            </a:r>
            <a:r>
              <a:rPr lang="nl-NL" dirty="0"/>
              <a:t> </a:t>
            </a:r>
            <a:r>
              <a:rPr lang="nl-NL" dirty="0" err="1"/>
              <a:t>edit</a:t>
            </a:r>
            <a:r>
              <a:rPr lang="nl-NL" dirty="0"/>
              <a:t> </a:t>
            </a:r>
            <a:r>
              <a:rPr lang="nl-NL" dirty="0" err="1"/>
              <a:t>style</a:t>
            </a:r>
            <a:endParaRPr lang="en-US" dirty="0"/>
          </a:p>
        </p:txBody>
      </p:sp>
      <p:sp>
        <p:nvSpPr>
          <p:cNvPr id="3" name="Text Placeholder 2"/>
          <p:cNvSpPr>
            <a:spLocks noGrp="1"/>
          </p:cNvSpPr>
          <p:nvPr>
            <p:ph type="body" idx="1"/>
          </p:nvPr>
        </p:nvSpPr>
        <p:spPr>
          <a:xfrm>
            <a:off x="2514600" y="2514600"/>
            <a:ext cx="10972800" cy="4343400"/>
          </a:xfrm>
          <a:prstGeom prst="rect">
            <a:avLst/>
          </a:prstGeom>
        </p:spPr>
        <p:txBody>
          <a:bodyPr vert="horz" lIns="0" tIns="0" rIns="0" bIns="0" rtlCol="0">
            <a:normAutofit/>
          </a:bodyPr>
          <a:lstStyle/>
          <a:p>
            <a:pPr lvl="0"/>
            <a:r>
              <a:rPr lang="en-US" dirty="0"/>
              <a:t>Click to edit the model's text style</a:t>
            </a:r>
            <a:r>
              <a:rPr lang="nl-NL" dirty="0"/>
              <a:t> </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9E8255AC-F665-4B8A-935E-FA50BA102E15}" type="datetimeFigureOut">
              <a:rPr lang="nl-NL" smtClean="0"/>
              <a:t>20-08-20</a:t>
            </a:fld>
            <a:endParaRPr lang="nl-NL"/>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464F98-DA46-4D8D-80E2-375E18B19034}" type="slidenum">
              <a:rPr lang="nl-NL" smtClean="0"/>
              <a:t>‹#›</a:t>
            </a:fld>
            <a:endParaRPr lang="nl-NL"/>
          </a:p>
        </p:txBody>
      </p:sp>
    </p:spTree>
    <p:extLst>
      <p:ext uri="{BB962C8B-B14F-4D97-AF65-F5344CB8AC3E}">
        <p14:creationId xmlns:p14="http://schemas.microsoft.com/office/powerpoint/2010/main" val="231070401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defTabSz="1097280" rtl="0" eaLnBrk="1" latinLnBrk="0" hangingPunct="1">
        <a:lnSpc>
          <a:spcPct val="90000"/>
        </a:lnSpc>
        <a:spcBef>
          <a:spcPct val="0"/>
        </a:spcBef>
        <a:buNone/>
        <a:defRPr sz="5280" b="1" kern="1200">
          <a:solidFill>
            <a:srgbClr val="CE2A1E"/>
          </a:solidFill>
          <a:latin typeface="Garamond" panose="02020404030301010803" pitchFamily="18"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142999"/>
            <a:ext cx="10972800" cy="1156335"/>
          </a:xfrm>
          <a:prstGeom prst="rect">
            <a:avLst/>
          </a:prstGeom>
        </p:spPr>
        <p:txBody>
          <a:bodyPr vert="horz" lIns="0" tIns="0" rIns="0" bIns="0" rtlCol="0" anchor="t" anchorCtr="0">
            <a:normAutofit/>
          </a:bodyPr>
          <a:lstStyle/>
          <a:p>
            <a:r>
              <a:rPr lang="nl-NL" dirty="0"/>
              <a:t>Click </a:t>
            </a:r>
            <a:r>
              <a:rPr lang="nl-NL" dirty="0" err="1"/>
              <a:t>to</a:t>
            </a:r>
            <a:r>
              <a:rPr lang="nl-NL" dirty="0"/>
              <a:t> </a:t>
            </a:r>
            <a:r>
              <a:rPr lang="nl-NL" dirty="0" err="1"/>
              <a:t>edit</a:t>
            </a:r>
            <a:r>
              <a:rPr lang="nl-NL" dirty="0"/>
              <a:t> </a:t>
            </a:r>
            <a:r>
              <a:rPr lang="nl-NL" dirty="0" err="1"/>
              <a:t>style</a:t>
            </a:r>
            <a:endParaRPr lang="en-US" dirty="0"/>
          </a:p>
        </p:txBody>
      </p:sp>
      <p:sp>
        <p:nvSpPr>
          <p:cNvPr id="3" name="Text Placeholder 2"/>
          <p:cNvSpPr>
            <a:spLocks noGrp="1"/>
          </p:cNvSpPr>
          <p:nvPr>
            <p:ph type="body" idx="1"/>
          </p:nvPr>
        </p:nvSpPr>
        <p:spPr>
          <a:xfrm>
            <a:off x="2514600" y="2514600"/>
            <a:ext cx="10972800" cy="4800600"/>
          </a:xfrm>
          <a:prstGeom prst="rect">
            <a:avLst/>
          </a:prstGeom>
        </p:spPr>
        <p:txBody>
          <a:bodyPr vert="horz" lIns="0" tIns="0" rIns="0" bIns="0" rtlCol="0">
            <a:normAutofit/>
          </a:bodyPr>
          <a:lstStyle/>
          <a:p>
            <a:pPr lvl="0"/>
            <a:r>
              <a:rPr lang="en-US" dirty="0"/>
              <a:t>Click to edit the model's text style</a:t>
            </a:r>
            <a:r>
              <a:rPr lang="nl-NL" dirty="0"/>
              <a:t> </a:t>
            </a:r>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9E8255AC-F665-4B8A-935E-FA50BA102E15}" type="datetimeFigureOut">
              <a:rPr lang="nl-NL" smtClean="0"/>
              <a:t>20-08-20</a:t>
            </a:fld>
            <a:endParaRPr lang="nl-NL"/>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464F98-DA46-4D8D-80E2-375E18B19034}" type="slidenum">
              <a:rPr lang="nl-NL" smtClean="0"/>
              <a:t>‹#›</a:t>
            </a:fld>
            <a:endParaRPr lang="nl-NL"/>
          </a:p>
        </p:txBody>
      </p:sp>
    </p:spTree>
    <p:extLst>
      <p:ext uri="{BB962C8B-B14F-4D97-AF65-F5344CB8AC3E}">
        <p14:creationId xmlns:p14="http://schemas.microsoft.com/office/powerpoint/2010/main" val="100826102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txStyles>
    <p:titleStyle>
      <a:lvl1pPr algn="l" defTabSz="1097280" rtl="0" eaLnBrk="1" latinLnBrk="0" hangingPunct="1">
        <a:lnSpc>
          <a:spcPct val="90000"/>
        </a:lnSpc>
        <a:spcBef>
          <a:spcPct val="0"/>
        </a:spcBef>
        <a:buNone/>
        <a:defRPr sz="5280" b="1" kern="1200">
          <a:solidFill>
            <a:schemeClr val="tx1"/>
          </a:solidFill>
          <a:latin typeface="Garamond" panose="02020404030301010803" pitchFamily="18"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3B3EC6-6784-A044-86D7-97FF4DEE9C4E}"/>
              </a:ext>
            </a:extLst>
          </p:cNvPr>
          <p:cNvSpPr>
            <a:spLocks noGrp="1"/>
          </p:cNvSpPr>
          <p:nvPr>
            <p:ph type="ctrTitle"/>
          </p:nvPr>
        </p:nvSpPr>
        <p:spPr/>
        <p:txBody>
          <a:bodyPr>
            <a:normAutofit/>
          </a:bodyPr>
          <a:lstStyle/>
          <a:p>
            <a:r>
              <a:rPr lang="en-US" dirty="0"/>
              <a:t>Seismology Instrumentation for Rapid Response to Geohazards</a:t>
            </a:r>
          </a:p>
        </p:txBody>
      </p:sp>
      <p:sp>
        <p:nvSpPr>
          <p:cNvPr id="8" name="Text Placeholder 7">
            <a:extLst>
              <a:ext uri="{FF2B5EF4-FFF2-40B4-BE49-F238E27FC236}">
                <a16:creationId xmlns:a16="http://schemas.microsoft.com/office/drawing/2014/main" id="{BA4D045B-754C-FD42-A369-25557B3AADC3}"/>
              </a:ext>
            </a:extLst>
          </p:cNvPr>
          <p:cNvSpPr>
            <a:spLocks noGrp="1"/>
          </p:cNvSpPr>
          <p:nvPr>
            <p:ph type="body" sz="quarter" idx="13"/>
          </p:nvPr>
        </p:nvSpPr>
        <p:spPr>
          <a:xfrm>
            <a:off x="1828800" y="4572000"/>
            <a:ext cx="10972800" cy="1371600"/>
          </a:xfrm>
        </p:spPr>
        <p:txBody>
          <a:bodyPr>
            <a:normAutofit/>
          </a:bodyPr>
          <a:lstStyle/>
          <a:p>
            <a:r>
              <a:rPr lang="en-US" dirty="0"/>
              <a:t>August 20, 2020</a:t>
            </a:r>
          </a:p>
          <a:p>
            <a:r>
              <a:rPr lang="en-US" dirty="0"/>
              <a:t>Justin Sweet (IRIS), Anne Meltzer (Lehigh University),</a:t>
            </a:r>
            <a:br>
              <a:rPr lang="en-US" dirty="0"/>
            </a:br>
            <a:r>
              <a:rPr lang="en-US" dirty="0"/>
              <a:t>Kent Anderson (IRIS), Bob Woodward (IRIS)</a:t>
            </a:r>
          </a:p>
        </p:txBody>
      </p:sp>
      <p:sp>
        <p:nvSpPr>
          <p:cNvPr id="7" name="Subtitle 6">
            <a:extLst>
              <a:ext uri="{FF2B5EF4-FFF2-40B4-BE49-F238E27FC236}">
                <a16:creationId xmlns:a16="http://schemas.microsoft.com/office/drawing/2014/main" id="{722C6B22-70A2-9844-ACF8-9FE528750846}"/>
              </a:ext>
            </a:extLst>
          </p:cNvPr>
          <p:cNvSpPr>
            <a:spLocks noGrp="1"/>
          </p:cNvSpPr>
          <p:nvPr>
            <p:ph type="subTitle" idx="1"/>
          </p:nvPr>
        </p:nvSpPr>
        <p:spPr>
          <a:xfrm>
            <a:off x="1828800" y="3886201"/>
            <a:ext cx="10972800" cy="457200"/>
          </a:xfrm>
        </p:spPr>
        <p:txBody>
          <a:bodyPr>
            <a:normAutofit/>
          </a:bodyPr>
          <a:lstStyle/>
          <a:p>
            <a:r>
              <a:rPr lang="en-US" dirty="0"/>
              <a:t>GAGE/SAGE Special Interest Group Session</a:t>
            </a:r>
          </a:p>
        </p:txBody>
      </p:sp>
    </p:spTree>
    <p:extLst>
      <p:ext uri="{BB962C8B-B14F-4D97-AF65-F5344CB8AC3E}">
        <p14:creationId xmlns:p14="http://schemas.microsoft.com/office/powerpoint/2010/main" val="4263497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B3644E-1A5A-8F47-9A3F-75A56F5BD297}"/>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60596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8C8DD3-87C7-E44E-ABB2-9536669026DC}"/>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2842974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90a87ee61d_0_0"/>
          <p:cNvSpPr txBox="1">
            <a:spLocks noGrp="1"/>
          </p:cNvSpPr>
          <p:nvPr>
            <p:ph type="title"/>
          </p:nvPr>
        </p:nvSpPr>
        <p:spPr>
          <a:xfrm>
            <a:off x="2514600" y="1143000"/>
            <a:ext cx="10972800" cy="114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Goal of this SIG</a:t>
            </a:r>
            <a:endParaRPr/>
          </a:p>
        </p:txBody>
      </p:sp>
      <p:sp>
        <p:nvSpPr>
          <p:cNvPr id="170" name="Google Shape;170;g90a87ee61d_0_0"/>
          <p:cNvSpPr txBox="1">
            <a:spLocks noGrp="1"/>
          </p:cNvSpPr>
          <p:nvPr>
            <p:ph type="body" idx="1"/>
          </p:nvPr>
        </p:nvSpPr>
        <p:spPr>
          <a:xfrm>
            <a:off x="2286325" y="2626950"/>
            <a:ext cx="10972800" cy="2975700"/>
          </a:xfrm>
          <a:prstGeom prst="rect">
            <a:avLst/>
          </a:prstGeom>
        </p:spPr>
        <p:txBody>
          <a:bodyPr spcFirstLastPara="1" wrap="square" lIns="0" tIns="0" rIns="0" bIns="0" anchor="t" anchorCtr="0">
            <a:noAutofit/>
          </a:bodyPr>
          <a:lstStyle/>
          <a:p>
            <a:pPr marL="457200" lvl="0" indent="0" algn="ctr" rtl="0">
              <a:lnSpc>
                <a:spcPct val="115000"/>
              </a:lnSpc>
              <a:spcBef>
                <a:spcPts val="1200"/>
              </a:spcBef>
              <a:spcAft>
                <a:spcPts val="0"/>
              </a:spcAft>
              <a:buNone/>
            </a:pPr>
            <a:r>
              <a:rPr lang="en-US" b="1" u="sng" dirty="0"/>
              <a:t>Gather input</a:t>
            </a:r>
            <a:r>
              <a:rPr lang="en-US" dirty="0"/>
              <a:t> from the community on the current white paper draft to ensure that your </a:t>
            </a:r>
            <a:r>
              <a:rPr lang="en-US" b="1" dirty="0"/>
              <a:t>rapid response science </a:t>
            </a:r>
            <a:r>
              <a:rPr lang="en-US" dirty="0"/>
              <a:t>and </a:t>
            </a:r>
            <a:r>
              <a:rPr lang="en-US" b="1" dirty="0"/>
              <a:t>observational needs </a:t>
            </a:r>
            <a:r>
              <a:rPr lang="en-US" dirty="0"/>
              <a:t>are adequately captured.</a:t>
            </a:r>
            <a:endParaRPr dirty="0"/>
          </a:p>
        </p:txBody>
      </p:sp>
    </p:spTree>
    <p:extLst>
      <p:ext uri="{BB962C8B-B14F-4D97-AF65-F5344CB8AC3E}">
        <p14:creationId xmlns:p14="http://schemas.microsoft.com/office/powerpoint/2010/main" val="1643183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90a87ee61d_0_7"/>
          <p:cNvSpPr txBox="1">
            <a:spLocks noGrp="1"/>
          </p:cNvSpPr>
          <p:nvPr>
            <p:ph type="title"/>
          </p:nvPr>
        </p:nvSpPr>
        <p:spPr>
          <a:xfrm>
            <a:off x="2514600" y="698500"/>
            <a:ext cx="11745900" cy="114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680" dirty="0"/>
              <a:t>Format: Breakout Discussions for Gathering Your Ideas</a:t>
            </a:r>
            <a:endParaRPr sz="3680" dirty="0"/>
          </a:p>
        </p:txBody>
      </p:sp>
      <p:sp>
        <p:nvSpPr>
          <p:cNvPr id="177" name="Google Shape;177;g90a87ee61d_0_7"/>
          <p:cNvSpPr txBox="1">
            <a:spLocks noGrp="1"/>
          </p:cNvSpPr>
          <p:nvPr>
            <p:ph type="body" idx="1"/>
          </p:nvPr>
        </p:nvSpPr>
        <p:spPr>
          <a:xfrm>
            <a:off x="2837400" y="1393650"/>
            <a:ext cx="11423100" cy="4779600"/>
          </a:xfrm>
          <a:prstGeom prst="rect">
            <a:avLst/>
          </a:prstGeom>
        </p:spPr>
        <p:txBody>
          <a:bodyPr spcFirstLastPara="1" wrap="square" lIns="0" tIns="0" rIns="0" bIns="0" anchor="t" anchorCtr="0">
            <a:noAutofit/>
          </a:bodyPr>
          <a:lstStyle/>
          <a:p>
            <a:pPr marL="457200" lvl="0" indent="-342900" algn="l" rtl="0">
              <a:lnSpc>
                <a:spcPct val="115000"/>
              </a:lnSpc>
              <a:spcBef>
                <a:spcPts val="1200"/>
              </a:spcBef>
              <a:spcAft>
                <a:spcPts val="0"/>
              </a:spcAft>
              <a:buSzPts val="1800"/>
              <a:buChar char="•"/>
            </a:pPr>
            <a:r>
              <a:rPr lang="en-US" dirty="0"/>
              <a:t>Participants will be randomly assigned to </a:t>
            </a:r>
            <a:r>
              <a:rPr lang="en-US" b="1" dirty="0"/>
              <a:t>Breakout Groups</a:t>
            </a:r>
            <a:endParaRPr lang="en-US" dirty="0"/>
          </a:p>
          <a:p>
            <a:pPr marL="914400" lvl="1" indent="-342900" algn="l" rtl="0">
              <a:lnSpc>
                <a:spcPct val="115000"/>
              </a:lnSpc>
              <a:spcBef>
                <a:spcPts val="0"/>
              </a:spcBef>
              <a:spcAft>
                <a:spcPts val="0"/>
              </a:spcAft>
              <a:buSzPts val="1800"/>
              <a:buChar char="•"/>
            </a:pPr>
            <a:r>
              <a:rPr lang="en-US" dirty="0"/>
              <a:t>5 minutes for introductions </a:t>
            </a:r>
          </a:p>
          <a:p>
            <a:pPr marL="914400" lvl="1" indent="-342900" algn="l" rtl="0">
              <a:lnSpc>
                <a:spcPct val="115000"/>
              </a:lnSpc>
              <a:spcBef>
                <a:spcPts val="0"/>
              </a:spcBef>
              <a:spcAft>
                <a:spcPts val="0"/>
              </a:spcAft>
              <a:buSzPts val="1800"/>
              <a:buChar char="•"/>
            </a:pPr>
            <a:r>
              <a:rPr lang="en-US" dirty="0"/>
              <a:t>10-15 minutes for discussion focused on specific white paper sections</a:t>
            </a:r>
            <a:endParaRPr dirty="0"/>
          </a:p>
          <a:p>
            <a:pPr marL="457200" lvl="0" indent="-342900" algn="l" rtl="0">
              <a:lnSpc>
                <a:spcPct val="115000"/>
              </a:lnSpc>
              <a:spcBef>
                <a:spcPts val="0"/>
              </a:spcBef>
              <a:spcAft>
                <a:spcPts val="0"/>
              </a:spcAft>
              <a:buSzPts val="1800"/>
              <a:buChar char="•"/>
            </a:pPr>
            <a:r>
              <a:rPr lang="en-US" dirty="0"/>
              <a:t>After each breakout we’ll return to the larger group for a quick recap from the organizers</a:t>
            </a:r>
          </a:p>
          <a:p>
            <a:pPr marL="457200" lvl="0" indent="-342900" algn="l" rtl="0">
              <a:lnSpc>
                <a:spcPct val="115000"/>
              </a:lnSpc>
              <a:spcBef>
                <a:spcPts val="0"/>
              </a:spcBef>
              <a:spcAft>
                <a:spcPts val="0"/>
              </a:spcAft>
              <a:buSzPts val="1800"/>
              <a:buChar char="•"/>
            </a:pPr>
            <a:r>
              <a:rPr lang="en-US" dirty="0"/>
              <a:t>There will be 4 separate breakout periods that will focus on different sections of the white paper.  Within each breakout, we’ll be asking each group to consider the following questions: </a:t>
            </a:r>
            <a:endParaRPr dirty="0"/>
          </a:p>
          <a:p>
            <a:pPr marL="914400" lvl="1" indent="-342900" algn="l" rtl="0">
              <a:lnSpc>
                <a:spcPct val="115000"/>
              </a:lnSpc>
              <a:spcBef>
                <a:spcPts val="0"/>
              </a:spcBef>
              <a:spcAft>
                <a:spcPts val="0"/>
              </a:spcAft>
              <a:buSzPts val="1800"/>
              <a:buChar char="•"/>
            </a:pPr>
            <a:r>
              <a:rPr lang="en-US" i="1" dirty="0"/>
              <a:t>What are the most important elements of this section of the white paper?</a:t>
            </a:r>
            <a:endParaRPr i="1" dirty="0"/>
          </a:p>
          <a:p>
            <a:pPr marL="914400" lvl="1" indent="-342900" algn="l" rtl="0">
              <a:lnSpc>
                <a:spcPct val="115000"/>
              </a:lnSpc>
              <a:spcBef>
                <a:spcPts val="0"/>
              </a:spcBef>
              <a:spcAft>
                <a:spcPts val="0"/>
              </a:spcAft>
              <a:buSzPts val="1800"/>
              <a:buChar char="•"/>
            </a:pPr>
            <a:r>
              <a:rPr lang="en-US" i="1" dirty="0"/>
              <a:t>What did we miss?</a:t>
            </a:r>
            <a:endParaRPr dirty="0"/>
          </a:p>
        </p:txBody>
      </p:sp>
      <p:pic>
        <p:nvPicPr>
          <p:cNvPr id="178" name="Google Shape;178;g90a87ee61d_0_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68289" y="2960250"/>
            <a:ext cx="1349284" cy="898125"/>
          </a:xfrm>
          <a:prstGeom prst="rect">
            <a:avLst/>
          </a:prstGeom>
          <a:noFill/>
          <a:ln>
            <a:noFill/>
          </a:ln>
        </p:spPr>
      </p:pic>
      <p:pic>
        <p:nvPicPr>
          <p:cNvPr id="179" name="Google Shape;179;g90a87ee61d_0_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48450" y="1778075"/>
            <a:ext cx="1701175" cy="961550"/>
          </a:xfrm>
          <a:prstGeom prst="rect">
            <a:avLst/>
          </a:prstGeom>
          <a:noFill/>
          <a:ln>
            <a:noFill/>
          </a:ln>
        </p:spPr>
      </p:pic>
      <p:pic>
        <p:nvPicPr>
          <p:cNvPr id="180" name="Google Shape;180;g90a87ee61d_0_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39473" y="3858375"/>
            <a:ext cx="1807674" cy="1359550"/>
          </a:xfrm>
          <a:prstGeom prst="rect">
            <a:avLst/>
          </a:prstGeom>
          <a:noFill/>
          <a:ln>
            <a:noFill/>
          </a:ln>
        </p:spPr>
      </p:pic>
      <p:pic>
        <p:nvPicPr>
          <p:cNvPr id="181" name="Google Shape;181;g90a87ee61d_0_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rot="998529">
            <a:off x="1529494" y="5291609"/>
            <a:ext cx="1120589" cy="1729786"/>
          </a:xfrm>
          <a:prstGeom prst="rect">
            <a:avLst/>
          </a:prstGeom>
          <a:noFill/>
          <a:ln>
            <a:noFill/>
          </a:ln>
        </p:spPr>
      </p:pic>
    </p:spTree>
    <p:extLst>
      <p:ext uri="{BB962C8B-B14F-4D97-AF65-F5344CB8AC3E}">
        <p14:creationId xmlns:p14="http://schemas.microsoft.com/office/powerpoint/2010/main" val="3165071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90a87ee61d_0_0"/>
          <p:cNvSpPr txBox="1">
            <a:spLocks noGrp="1"/>
          </p:cNvSpPr>
          <p:nvPr>
            <p:ph type="title"/>
          </p:nvPr>
        </p:nvSpPr>
        <p:spPr>
          <a:xfrm>
            <a:off x="2514600" y="1143000"/>
            <a:ext cx="10972800" cy="114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SIG Agenda</a:t>
            </a:r>
            <a:endParaRPr dirty="0"/>
          </a:p>
        </p:txBody>
      </p:sp>
      <p:sp>
        <p:nvSpPr>
          <p:cNvPr id="3" name="Content Placeholder 2">
            <a:extLst>
              <a:ext uri="{FF2B5EF4-FFF2-40B4-BE49-F238E27FC236}">
                <a16:creationId xmlns:a16="http://schemas.microsoft.com/office/drawing/2014/main" id="{10B218BD-79E7-D54B-90D0-1DB65B334132}"/>
              </a:ext>
            </a:extLst>
          </p:cNvPr>
          <p:cNvSpPr>
            <a:spLocks noGrp="1"/>
          </p:cNvSpPr>
          <p:nvPr>
            <p:ph idx="1"/>
          </p:nvPr>
        </p:nvSpPr>
        <p:spPr>
          <a:xfrm>
            <a:off x="2514600" y="2514600"/>
            <a:ext cx="10972800" cy="4343400"/>
          </a:xfrm>
        </p:spPr>
        <p:txBody>
          <a:bodyPr>
            <a:normAutofit fontScale="92500" lnSpcReduction="20000"/>
          </a:bodyPr>
          <a:lstStyle/>
          <a:p>
            <a:r>
              <a:rPr lang="en-US" u="sng" dirty="0"/>
              <a:t>Breakout Session #1 (15 minutes)</a:t>
            </a:r>
          </a:p>
          <a:p>
            <a:pPr lvl="1"/>
            <a:r>
              <a:rPr lang="en-US" dirty="0"/>
              <a:t>Focused on Intro and Community Process</a:t>
            </a:r>
          </a:p>
          <a:p>
            <a:r>
              <a:rPr lang="en-US" u="sng" dirty="0"/>
              <a:t>Breakout Session #2 (15 minutes)</a:t>
            </a:r>
          </a:p>
          <a:p>
            <a:pPr lvl="1"/>
            <a:r>
              <a:rPr lang="en-US" dirty="0"/>
              <a:t>Focused on Science Motivation and Observational Requirements</a:t>
            </a:r>
          </a:p>
          <a:p>
            <a:r>
              <a:rPr lang="en-US" u="sng" dirty="0"/>
              <a:t>Breakout Session #3 (20 minutes)</a:t>
            </a:r>
          </a:p>
          <a:p>
            <a:pPr lvl="1"/>
            <a:r>
              <a:rPr lang="en-US" dirty="0"/>
              <a:t>Focused on Instrumentation, Functionality, Technology, and Operational Requirements</a:t>
            </a:r>
          </a:p>
          <a:p>
            <a:r>
              <a:rPr lang="en-US" u="sng" dirty="0"/>
              <a:t>Breakout Session #4 (15 minutes)</a:t>
            </a:r>
          </a:p>
          <a:p>
            <a:pPr lvl="1"/>
            <a:r>
              <a:rPr lang="en-US" dirty="0"/>
              <a:t>Focused on Recommendations</a:t>
            </a:r>
          </a:p>
          <a:p>
            <a:r>
              <a:rPr lang="en-US" u="sng" dirty="0"/>
              <a:t>Final Wrap Up and Next Steps</a:t>
            </a:r>
          </a:p>
        </p:txBody>
      </p:sp>
    </p:spTree>
    <p:extLst>
      <p:ext uri="{BB962C8B-B14F-4D97-AF65-F5344CB8AC3E}">
        <p14:creationId xmlns:p14="http://schemas.microsoft.com/office/powerpoint/2010/main" val="2170633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9"/>
          <p:cNvSpPr txBox="1">
            <a:spLocks noGrp="1"/>
          </p:cNvSpPr>
          <p:nvPr>
            <p:ph type="title"/>
          </p:nvPr>
        </p:nvSpPr>
        <p:spPr>
          <a:xfrm>
            <a:off x="4069600" y="825325"/>
            <a:ext cx="8821800" cy="1143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100"/>
              <a:buFont typeface="Arial"/>
              <a:buNone/>
            </a:pPr>
            <a:r>
              <a:rPr lang="en-US"/>
              <a:t>Zoom Etiquette Reminders</a:t>
            </a:r>
            <a:endParaRPr/>
          </a:p>
          <a:p>
            <a:pPr marL="0" lvl="0" indent="0" algn="l" rtl="0">
              <a:lnSpc>
                <a:spcPct val="90000"/>
              </a:lnSpc>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Clr>
                <a:schemeClr val="dk1"/>
              </a:buClr>
              <a:buSzPts val="1800"/>
              <a:buNone/>
            </a:pPr>
            <a:endParaRPr/>
          </a:p>
        </p:txBody>
      </p:sp>
      <p:sp>
        <p:nvSpPr>
          <p:cNvPr id="158" name="Google Shape;158;p39"/>
          <p:cNvSpPr txBox="1"/>
          <p:nvPr/>
        </p:nvSpPr>
        <p:spPr>
          <a:xfrm>
            <a:off x="4352050" y="1869000"/>
            <a:ext cx="9037800" cy="4491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None/>
            </a:pPr>
            <a:r>
              <a:rPr lang="en-US" sz="2800" dirty="0">
                <a:latin typeface="Garamond"/>
                <a:ea typeface="Garamond"/>
                <a:cs typeface="Garamond"/>
                <a:sym typeface="Garamond"/>
              </a:rPr>
              <a:t>Mute/unmute your microphone </a:t>
            </a:r>
            <a:endParaRPr sz="2800" dirty="0">
              <a:latin typeface="Garamond"/>
              <a:ea typeface="Garamond"/>
              <a:cs typeface="Garamond"/>
              <a:sym typeface="Garamond"/>
            </a:endParaRPr>
          </a:p>
          <a:p>
            <a:pPr marL="914400" lvl="0" indent="0" algn="l" rtl="0">
              <a:lnSpc>
                <a:spcPct val="90000"/>
              </a:lnSpc>
              <a:spcBef>
                <a:spcPts val="750"/>
              </a:spcBef>
              <a:spcAft>
                <a:spcPts val="0"/>
              </a:spcAft>
              <a:buNone/>
            </a:pPr>
            <a:r>
              <a:rPr lang="en-US" sz="2300" dirty="0">
                <a:latin typeface="Garamond"/>
                <a:ea typeface="Garamond"/>
                <a:cs typeface="Garamond"/>
                <a:sym typeface="Garamond"/>
              </a:rPr>
              <a:t>To help keep background noise to a minimum, make sure you mute your microphone when you are not speaking.</a:t>
            </a:r>
            <a:endParaRPr sz="2800" dirty="0">
              <a:latin typeface="Garamond"/>
              <a:ea typeface="Garamond"/>
              <a:cs typeface="Garamond"/>
              <a:sym typeface="Garamond"/>
            </a:endParaRPr>
          </a:p>
          <a:p>
            <a:pPr marL="0" lvl="0" indent="0" algn="l" rtl="0">
              <a:lnSpc>
                <a:spcPct val="90000"/>
              </a:lnSpc>
              <a:spcBef>
                <a:spcPts val="750"/>
              </a:spcBef>
              <a:spcAft>
                <a:spcPts val="0"/>
              </a:spcAft>
              <a:buNone/>
            </a:pPr>
            <a:r>
              <a:rPr lang="en-US" sz="2800" dirty="0">
                <a:latin typeface="Garamond"/>
                <a:ea typeface="Garamond"/>
                <a:cs typeface="Garamond"/>
                <a:sym typeface="Garamond"/>
              </a:rPr>
              <a:t>Position your camera properly</a:t>
            </a:r>
            <a:endParaRPr sz="2800" dirty="0">
              <a:latin typeface="Garamond"/>
              <a:ea typeface="Garamond"/>
              <a:cs typeface="Garamond"/>
              <a:sym typeface="Garamond"/>
            </a:endParaRPr>
          </a:p>
          <a:p>
            <a:pPr marL="914400" lvl="0" indent="0" algn="l" rtl="0">
              <a:lnSpc>
                <a:spcPct val="90000"/>
              </a:lnSpc>
              <a:spcBef>
                <a:spcPts val="750"/>
              </a:spcBef>
              <a:spcAft>
                <a:spcPts val="0"/>
              </a:spcAft>
              <a:buNone/>
            </a:pPr>
            <a:r>
              <a:rPr lang="en-US" sz="2300" dirty="0">
                <a:latin typeface="Garamond"/>
                <a:ea typeface="Garamond"/>
                <a:cs typeface="Garamond"/>
                <a:sym typeface="Garamond"/>
              </a:rPr>
              <a:t>For our meetings, we will all have our videos on to help build community and for us to gauge your understanding. The *exception* to this rule may be if there are connectivity issues.</a:t>
            </a:r>
            <a:endParaRPr sz="2300" dirty="0">
              <a:latin typeface="Garamond"/>
              <a:ea typeface="Garamond"/>
              <a:cs typeface="Garamond"/>
              <a:sym typeface="Garamond"/>
            </a:endParaRPr>
          </a:p>
          <a:p>
            <a:pPr marL="0" lvl="0" indent="0" algn="l" rtl="0">
              <a:lnSpc>
                <a:spcPct val="90000"/>
              </a:lnSpc>
              <a:spcBef>
                <a:spcPts val="750"/>
              </a:spcBef>
              <a:spcAft>
                <a:spcPts val="0"/>
              </a:spcAft>
              <a:buNone/>
            </a:pPr>
            <a:r>
              <a:rPr lang="en-US" sz="2800" dirty="0">
                <a:latin typeface="Garamond"/>
                <a:ea typeface="Garamond"/>
                <a:cs typeface="Garamond"/>
                <a:sym typeface="Garamond"/>
              </a:rPr>
              <a:t>Limit distractions</a:t>
            </a:r>
            <a:endParaRPr sz="2800" dirty="0">
              <a:latin typeface="Garamond"/>
              <a:ea typeface="Garamond"/>
              <a:cs typeface="Garamond"/>
              <a:sym typeface="Garamond"/>
            </a:endParaRPr>
          </a:p>
          <a:p>
            <a:pPr marL="914400" lvl="0" indent="0" algn="l" rtl="0">
              <a:lnSpc>
                <a:spcPct val="90000"/>
              </a:lnSpc>
              <a:spcBef>
                <a:spcPts val="750"/>
              </a:spcBef>
              <a:spcAft>
                <a:spcPts val="0"/>
              </a:spcAft>
              <a:buNone/>
            </a:pPr>
            <a:r>
              <a:rPr lang="en-US" sz="2300" dirty="0">
                <a:latin typeface="Garamond"/>
                <a:ea typeface="Garamond"/>
                <a:cs typeface="Garamond"/>
                <a:sym typeface="Garamond"/>
              </a:rPr>
              <a:t>Please turn off notifications, closing or minimizing running apps, and muting your smartphone.</a:t>
            </a:r>
            <a:r>
              <a:rPr lang="en-US" sz="2800" dirty="0">
                <a:latin typeface="Garamond"/>
                <a:ea typeface="Garamond"/>
                <a:cs typeface="Garamond"/>
                <a:sym typeface="Garamond"/>
              </a:rPr>
              <a:t> </a:t>
            </a:r>
            <a:endParaRPr sz="2800" dirty="0">
              <a:latin typeface="Garamond"/>
              <a:ea typeface="Garamond"/>
              <a:cs typeface="Garamond"/>
              <a:sym typeface="Garamond"/>
            </a:endParaRPr>
          </a:p>
          <a:p>
            <a:pPr marL="0" lvl="0" indent="0" algn="l" rtl="0">
              <a:lnSpc>
                <a:spcPct val="90000"/>
              </a:lnSpc>
              <a:spcBef>
                <a:spcPts val="750"/>
              </a:spcBef>
              <a:spcAft>
                <a:spcPts val="0"/>
              </a:spcAft>
              <a:buNone/>
            </a:pPr>
            <a:r>
              <a:rPr lang="en-US" sz="2800" dirty="0">
                <a:latin typeface="Garamond"/>
                <a:ea typeface="Garamond"/>
                <a:cs typeface="Garamond"/>
                <a:sym typeface="Garamond"/>
              </a:rPr>
              <a:t>Introduce yourself in your breakout rooms</a:t>
            </a:r>
            <a:endParaRPr sz="2800" dirty="0">
              <a:latin typeface="Garamond"/>
              <a:ea typeface="Garamond"/>
              <a:cs typeface="Garamond"/>
              <a:sym typeface="Garamond"/>
            </a:endParaRPr>
          </a:p>
          <a:p>
            <a:pPr marL="914400" lvl="0" indent="0" algn="l" rtl="0">
              <a:lnSpc>
                <a:spcPct val="90000"/>
              </a:lnSpc>
              <a:spcBef>
                <a:spcPts val="750"/>
              </a:spcBef>
              <a:spcAft>
                <a:spcPts val="0"/>
              </a:spcAft>
              <a:buNone/>
            </a:pPr>
            <a:r>
              <a:rPr lang="en-US" sz="2300" dirty="0">
                <a:solidFill>
                  <a:schemeClr val="dk1"/>
                </a:solidFill>
                <a:latin typeface="Garamond"/>
                <a:ea typeface="Garamond"/>
                <a:cs typeface="Garamond"/>
                <a:sym typeface="Garamond"/>
              </a:rPr>
              <a:t>Please share your name, institution, and position/career stage</a:t>
            </a:r>
          </a:p>
        </p:txBody>
      </p:sp>
      <p:pic>
        <p:nvPicPr>
          <p:cNvPr id="159" name="Google Shape;159;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99375" y="304975"/>
            <a:ext cx="1663350" cy="1663350"/>
          </a:xfrm>
          <a:prstGeom prst="rect">
            <a:avLst/>
          </a:prstGeom>
          <a:noFill/>
          <a:ln>
            <a:noFill/>
          </a:ln>
        </p:spPr>
      </p:pic>
      <p:pic>
        <p:nvPicPr>
          <p:cNvPr id="160" name="Google Shape;160;p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47325" y="2124038"/>
            <a:ext cx="798475" cy="798475"/>
          </a:xfrm>
          <a:prstGeom prst="rect">
            <a:avLst/>
          </a:prstGeom>
          <a:noFill/>
          <a:ln>
            <a:noFill/>
          </a:ln>
        </p:spPr>
      </p:pic>
      <p:pic>
        <p:nvPicPr>
          <p:cNvPr id="161" name="Google Shape;161;p3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271124" y="3154425"/>
            <a:ext cx="798476" cy="718488"/>
          </a:xfrm>
          <a:prstGeom prst="rect">
            <a:avLst/>
          </a:prstGeom>
          <a:noFill/>
          <a:ln>
            <a:noFill/>
          </a:ln>
        </p:spPr>
      </p:pic>
      <p:pic>
        <p:nvPicPr>
          <p:cNvPr id="162" name="Google Shape;162;p3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098863" y="4259438"/>
            <a:ext cx="1143000" cy="1143000"/>
          </a:xfrm>
          <a:prstGeom prst="rect">
            <a:avLst/>
          </a:prstGeom>
          <a:noFill/>
          <a:ln>
            <a:noFill/>
          </a:ln>
        </p:spPr>
      </p:pic>
      <p:pic>
        <p:nvPicPr>
          <p:cNvPr id="163" name="Google Shape;163;p3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flipH="1">
            <a:off x="2640350" y="5636550"/>
            <a:ext cx="1429250" cy="1012384"/>
          </a:xfrm>
          <a:prstGeom prst="rect">
            <a:avLst/>
          </a:prstGeom>
          <a:noFill/>
          <a:ln>
            <a:noFill/>
          </a:ln>
        </p:spPr>
      </p:pic>
    </p:spTree>
    <p:extLst>
      <p:ext uri="{BB962C8B-B14F-4D97-AF65-F5344CB8AC3E}">
        <p14:creationId xmlns:p14="http://schemas.microsoft.com/office/powerpoint/2010/main" val="3417562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0"/>
          <p:cNvSpPr txBox="1">
            <a:spLocks noGrp="1"/>
          </p:cNvSpPr>
          <p:nvPr>
            <p:ph type="title"/>
          </p:nvPr>
        </p:nvSpPr>
        <p:spPr>
          <a:xfrm>
            <a:off x="4471700" y="634100"/>
            <a:ext cx="9929700" cy="11430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ts val="1800"/>
              <a:buNone/>
            </a:pPr>
            <a:r>
              <a:rPr lang="en-US"/>
              <a:t>Road Guide to Today’s Session &amp; Zoom Breakout Rooms</a:t>
            </a:r>
            <a:endParaRPr/>
          </a:p>
        </p:txBody>
      </p:sp>
      <p:pic>
        <p:nvPicPr>
          <p:cNvPr id="194" name="Google Shape;194;p4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13125" y="239350"/>
            <a:ext cx="1932500" cy="1932500"/>
          </a:xfrm>
          <a:prstGeom prst="rect">
            <a:avLst/>
          </a:prstGeom>
          <a:noFill/>
          <a:ln>
            <a:noFill/>
          </a:ln>
        </p:spPr>
      </p:pic>
      <p:pic>
        <p:nvPicPr>
          <p:cNvPr id="195" name="Google Shape;195;p40"/>
          <p:cNvPicPr preferRelativeResize="0"/>
          <p:nvPr/>
        </p:nvPicPr>
        <p:blipFill rotWithShape="1">
          <a:blip r:embed="rId4" cstate="screen">
            <a:alphaModFix/>
            <a:extLst>
              <a:ext uri="{28A0092B-C50C-407E-A947-70E740481C1C}">
                <a14:useLocalDpi xmlns:a14="http://schemas.microsoft.com/office/drawing/2010/main"/>
              </a:ext>
            </a:extLst>
          </a:blip>
          <a:srcRect t="21685"/>
          <a:stretch/>
        </p:blipFill>
        <p:spPr>
          <a:xfrm>
            <a:off x="6795439" y="4046050"/>
            <a:ext cx="3724236" cy="1748425"/>
          </a:xfrm>
          <a:prstGeom prst="rect">
            <a:avLst/>
          </a:prstGeom>
          <a:noFill/>
          <a:ln>
            <a:noFill/>
          </a:ln>
        </p:spPr>
      </p:pic>
      <p:pic>
        <p:nvPicPr>
          <p:cNvPr id="196" name="Google Shape;196;p40"/>
          <p:cNvPicPr preferRelativeResize="0"/>
          <p:nvPr/>
        </p:nvPicPr>
        <p:blipFill>
          <a:blip r:embed="rId5">
            <a:alphaModFix/>
          </a:blip>
          <a:stretch>
            <a:fillRect/>
          </a:stretch>
        </p:blipFill>
        <p:spPr>
          <a:xfrm>
            <a:off x="1620824" y="3184600"/>
            <a:ext cx="12261800" cy="810575"/>
          </a:xfrm>
          <a:prstGeom prst="rect">
            <a:avLst/>
          </a:prstGeom>
          <a:noFill/>
          <a:ln>
            <a:noFill/>
          </a:ln>
        </p:spPr>
      </p:pic>
      <p:sp>
        <p:nvSpPr>
          <p:cNvPr id="197" name="Google Shape;197;p40"/>
          <p:cNvSpPr/>
          <p:nvPr/>
        </p:nvSpPr>
        <p:spPr>
          <a:xfrm>
            <a:off x="7141225" y="3133738"/>
            <a:ext cx="1068600" cy="9123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0"/>
          <p:cNvSpPr/>
          <p:nvPr/>
        </p:nvSpPr>
        <p:spPr>
          <a:xfrm>
            <a:off x="10813775" y="3018400"/>
            <a:ext cx="1806600" cy="11430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 name="Google Shape;199;p40"/>
          <p:cNvCxnSpPr>
            <a:endCxn id="195" idx="1"/>
          </p:cNvCxnSpPr>
          <p:nvPr/>
        </p:nvCxnSpPr>
        <p:spPr>
          <a:xfrm>
            <a:off x="6233839" y="3998962"/>
            <a:ext cx="561600" cy="921300"/>
          </a:xfrm>
          <a:prstGeom prst="straightConnector1">
            <a:avLst/>
          </a:prstGeom>
          <a:noFill/>
          <a:ln w="76200" cap="flat" cmpd="sng">
            <a:solidFill>
              <a:srgbClr val="FF0000"/>
            </a:solidFill>
            <a:prstDash val="solid"/>
            <a:round/>
            <a:headEnd type="none" w="med" len="med"/>
            <a:tailEnd type="triangle" w="med" len="med"/>
          </a:ln>
        </p:spPr>
      </p:cxnSp>
      <p:sp>
        <p:nvSpPr>
          <p:cNvPr id="200" name="Google Shape;200;p40"/>
          <p:cNvSpPr txBox="1">
            <a:spLocks noGrp="1"/>
          </p:cNvSpPr>
          <p:nvPr>
            <p:ph type="title"/>
          </p:nvPr>
        </p:nvSpPr>
        <p:spPr>
          <a:xfrm>
            <a:off x="3326600" y="6048625"/>
            <a:ext cx="9929700" cy="11430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1800"/>
              <a:buNone/>
            </a:pPr>
            <a:r>
              <a:rPr lang="en-US" sz="3680" i="1" dirty="0"/>
              <a:t>For technical difficulties, please use the Zoom chat box or email: </a:t>
            </a:r>
            <a:r>
              <a:rPr lang="en-US" sz="3680" i="1" dirty="0" err="1">
                <a:solidFill>
                  <a:srgbClr val="0000FF"/>
                </a:solidFill>
              </a:rPr>
              <a:t>prattsitaula@unavco.org</a:t>
            </a:r>
            <a:endParaRPr sz="3680" i="1" dirty="0">
              <a:solidFill>
                <a:srgbClr val="0000FF"/>
              </a:solidFill>
            </a:endParaRPr>
          </a:p>
        </p:txBody>
      </p:sp>
      <p:sp>
        <p:nvSpPr>
          <p:cNvPr id="201" name="Google Shape;201;p40"/>
          <p:cNvSpPr/>
          <p:nvPr/>
        </p:nvSpPr>
        <p:spPr>
          <a:xfrm>
            <a:off x="1697025" y="3104650"/>
            <a:ext cx="1250400" cy="9705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835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9167bac8d5_1_0"/>
          <p:cNvSpPr txBox="1">
            <a:spLocks noGrp="1"/>
          </p:cNvSpPr>
          <p:nvPr>
            <p:ph type="title"/>
          </p:nvPr>
        </p:nvSpPr>
        <p:spPr>
          <a:xfrm>
            <a:off x="2514600" y="789925"/>
            <a:ext cx="11740500" cy="114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880"/>
              <a:t>Documentation: Taking Notes in Your Breakout Room</a:t>
            </a:r>
            <a:endParaRPr sz="3880"/>
          </a:p>
        </p:txBody>
      </p:sp>
      <p:sp>
        <p:nvSpPr>
          <p:cNvPr id="188" name="Google Shape;188;g9167bac8d5_1_0"/>
          <p:cNvSpPr txBox="1">
            <a:spLocks noGrp="1"/>
          </p:cNvSpPr>
          <p:nvPr>
            <p:ph type="body" idx="1"/>
          </p:nvPr>
        </p:nvSpPr>
        <p:spPr>
          <a:xfrm>
            <a:off x="2514600" y="1296450"/>
            <a:ext cx="10972800" cy="5138700"/>
          </a:xfrm>
          <a:prstGeom prst="rect">
            <a:avLst/>
          </a:prstGeom>
        </p:spPr>
        <p:txBody>
          <a:bodyPr spcFirstLastPara="1" wrap="square" lIns="0" tIns="0" rIns="0" bIns="0" anchor="t" anchorCtr="0">
            <a:noAutofit/>
          </a:bodyPr>
          <a:lstStyle/>
          <a:p>
            <a:pPr marL="0" lvl="0" indent="0" algn="l" rtl="0">
              <a:spcBef>
                <a:spcPts val="1200"/>
              </a:spcBef>
              <a:spcAft>
                <a:spcPts val="0"/>
              </a:spcAft>
              <a:buNone/>
            </a:pPr>
            <a:endParaRPr dirty="0"/>
          </a:p>
          <a:p>
            <a:pPr marL="457200" lvl="0" indent="-342900" algn="l" rtl="0">
              <a:lnSpc>
                <a:spcPct val="115000"/>
              </a:lnSpc>
              <a:spcBef>
                <a:spcPts val="1200"/>
              </a:spcBef>
              <a:spcAft>
                <a:spcPts val="0"/>
              </a:spcAft>
              <a:buSzPts val="1800"/>
              <a:buChar char="•"/>
            </a:pPr>
            <a:r>
              <a:rPr lang="en-US" dirty="0"/>
              <a:t>Go to the Breakout Groups Google Folder (link in </a:t>
            </a:r>
            <a:r>
              <a:rPr lang="en-US" dirty="0" err="1"/>
              <a:t>chatbox</a:t>
            </a:r>
            <a:r>
              <a:rPr lang="en-US" dirty="0"/>
              <a:t>)</a:t>
            </a:r>
            <a:endParaRPr dirty="0"/>
          </a:p>
          <a:p>
            <a:pPr marL="457200" lvl="0" indent="-342900" algn="l" rtl="0">
              <a:lnSpc>
                <a:spcPct val="115000"/>
              </a:lnSpc>
              <a:spcBef>
                <a:spcPts val="0"/>
              </a:spcBef>
              <a:spcAft>
                <a:spcPts val="0"/>
              </a:spcAft>
              <a:buSzPts val="1800"/>
              <a:buChar char="•"/>
            </a:pPr>
            <a:r>
              <a:rPr lang="en-US" dirty="0"/>
              <a:t>Click on the Google Doc with your Group #</a:t>
            </a:r>
            <a:endParaRPr dirty="0"/>
          </a:p>
          <a:p>
            <a:pPr marL="457200" lvl="0" indent="-342900" algn="l" rtl="0">
              <a:lnSpc>
                <a:spcPct val="115000"/>
              </a:lnSpc>
              <a:spcBef>
                <a:spcPts val="0"/>
              </a:spcBef>
              <a:spcAft>
                <a:spcPts val="0"/>
              </a:spcAft>
              <a:buSzPts val="1800"/>
              <a:buChar char="•"/>
            </a:pPr>
            <a:r>
              <a:rPr lang="en-US" dirty="0"/>
              <a:t>Choose one person to take notes in this document</a:t>
            </a:r>
            <a:endParaRPr dirty="0"/>
          </a:p>
          <a:p>
            <a:pPr marL="457200" lvl="0" indent="-342900" algn="l" rtl="0">
              <a:lnSpc>
                <a:spcPct val="115000"/>
              </a:lnSpc>
              <a:spcBef>
                <a:spcPts val="0"/>
              </a:spcBef>
              <a:spcAft>
                <a:spcPts val="0"/>
              </a:spcAft>
              <a:buSzPts val="1800"/>
              <a:buChar char="•"/>
            </a:pPr>
            <a:r>
              <a:rPr lang="en-US" dirty="0"/>
              <a:t>Type in your notes under the appropriate section</a:t>
            </a:r>
            <a:endParaRPr dirty="0"/>
          </a:p>
          <a:p>
            <a:pPr marL="0" lvl="0" indent="0" algn="l" rtl="0">
              <a:spcBef>
                <a:spcPts val="1200"/>
              </a:spcBef>
              <a:spcAft>
                <a:spcPts val="0"/>
              </a:spcAft>
              <a:buNone/>
            </a:pPr>
            <a:endParaRPr dirty="0"/>
          </a:p>
          <a:p>
            <a:pPr marL="0" lvl="0" indent="0" algn="ctr" rtl="0">
              <a:spcBef>
                <a:spcPts val="1200"/>
              </a:spcBef>
              <a:spcAft>
                <a:spcPts val="0"/>
              </a:spcAft>
              <a:buNone/>
            </a:pPr>
            <a:r>
              <a:rPr lang="en-US" dirty="0"/>
              <a:t>Have questions?  Need help?</a:t>
            </a:r>
          </a:p>
          <a:p>
            <a:pPr marL="0" lvl="0" indent="0" algn="ctr">
              <a:buNone/>
            </a:pPr>
            <a:r>
              <a:rPr lang="en-US" dirty="0"/>
              <a:t>Please utilize the Zoom chat box or email </a:t>
            </a:r>
            <a:r>
              <a:rPr lang="en-US" sz="3600" dirty="0" err="1">
                <a:solidFill>
                  <a:srgbClr val="0000FF"/>
                </a:solidFill>
              </a:rPr>
              <a:t>prattsitaula@unavco.org</a:t>
            </a:r>
            <a:endParaRPr dirty="0"/>
          </a:p>
        </p:txBody>
      </p:sp>
      <p:pic>
        <p:nvPicPr>
          <p:cNvPr id="3" name="Picture 2">
            <a:extLst>
              <a:ext uri="{FF2B5EF4-FFF2-40B4-BE49-F238E27FC236}">
                <a16:creationId xmlns:a16="http://schemas.microsoft.com/office/drawing/2014/main" id="{96E064AF-2787-EA4D-96BE-9A7A5D58FB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16364" y="2722800"/>
            <a:ext cx="2659192" cy="2763600"/>
          </a:xfrm>
          <a:prstGeom prst="rect">
            <a:avLst/>
          </a:prstGeom>
        </p:spPr>
      </p:pic>
    </p:spTree>
    <p:extLst>
      <p:ext uri="{BB962C8B-B14F-4D97-AF65-F5344CB8AC3E}">
        <p14:creationId xmlns:p14="http://schemas.microsoft.com/office/powerpoint/2010/main" val="3160356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4083-2456-934D-A3C4-1781DDE7FE5A}"/>
              </a:ext>
            </a:extLst>
          </p:cNvPr>
          <p:cNvSpPr>
            <a:spLocks noGrp="1"/>
          </p:cNvSpPr>
          <p:nvPr>
            <p:ph type="title"/>
          </p:nvPr>
        </p:nvSpPr>
        <p:spPr/>
        <p:txBody>
          <a:bodyPr>
            <a:normAutofit fontScale="90000"/>
          </a:bodyPr>
          <a:lstStyle/>
          <a:p>
            <a:r>
              <a:rPr lang="en-US" dirty="0"/>
              <a:t>Breakout session wrap up (Anne/Justin)</a:t>
            </a:r>
          </a:p>
        </p:txBody>
      </p:sp>
      <p:sp>
        <p:nvSpPr>
          <p:cNvPr id="3" name="Content Placeholder 2">
            <a:extLst>
              <a:ext uri="{FF2B5EF4-FFF2-40B4-BE49-F238E27FC236}">
                <a16:creationId xmlns:a16="http://schemas.microsoft.com/office/drawing/2014/main" id="{7C151C68-12C2-C94D-9BD2-8F9FCE1EC37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3520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B029-C883-0342-9F90-4E17CE65CA0C}"/>
              </a:ext>
            </a:extLst>
          </p:cNvPr>
          <p:cNvSpPr>
            <a:spLocks noGrp="1"/>
          </p:cNvSpPr>
          <p:nvPr>
            <p:ph type="title"/>
          </p:nvPr>
        </p:nvSpPr>
        <p:spPr/>
        <p:txBody>
          <a:bodyPr/>
          <a:lstStyle/>
          <a:p>
            <a:r>
              <a:rPr lang="en-US" dirty="0"/>
              <a:t>Next Steps (Bob/Kent)</a:t>
            </a:r>
          </a:p>
        </p:txBody>
      </p:sp>
      <p:sp>
        <p:nvSpPr>
          <p:cNvPr id="3" name="Content Placeholder 2">
            <a:extLst>
              <a:ext uri="{FF2B5EF4-FFF2-40B4-BE49-F238E27FC236}">
                <a16:creationId xmlns:a16="http://schemas.microsoft.com/office/drawing/2014/main" id="{37CAB3E1-BA35-EA4C-9DC3-92B25EA5146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37446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6FFC-9096-9F4D-B8FD-F616D3B397EC}"/>
              </a:ext>
            </a:extLst>
          </p:cNvPr>
          <p:cNvSpPr>
            <a:spLocks noGrp="1"/>
          </p:cNvSpPr>
          <p:nvPr>
            <p:ph type="title"/>
          </p:nvPr>
        </p:nvSpPr>
        <p:spPr/>
        <p:txBody>
          <a:bodyPr/>
          <a:lstStyle/>
          <a:p>
            <a:r>
              <a:rPr lang="en-US" dirty="0"/>
              <a:t>GAGE/SAGE Annual Meeting</a:t>
            </a:r>
          </a:p>
        </p:txBody>
      </p:sp>
      <p:sp>
        <p:nvSpPr>
          <p:cNvPr id="3" name="Content Placeholder 2">
            <a:extLst>
              <a:ext uri="{FF2B5EF4-FFF2-40B4-BE49-F238E27FC236}">
                <a16:creationId xmlns:a16="http://schemas.microsoft.com/office/drawing/2014/main" id="{CB595CDF-C899-6B47-8D39-5889344444CA}"/>
              </a:ext>
            </a:extLst>
          </p:cNvPr>
          <p:cNvSpPr>
            <a:spLocks noGrp="1"/>
          </p:cNvSpPr>
          <p:nvPr>
            <p:ph idx="1"/>
          </p:nvPr>
        </p:nvSpPr>
        <p:spPr/>
        <p:txBody>
          <a:bodyPr>
            <a:normAutofit fontScale="85000" lnSpcReduction="10000"/>
          </a:bodyPr>
          <a:lstStyle/>
          <a:p>
            <a:pPr>
              <a:spcAft>
                <a:spcPts val="1800"/>
              </a:spcAft>
            </a:pPr>
            <a:r>
              <a:rPr lang="en-US" dirty="0"/>
              <a:t>August 2020 in-person meeting was postponed until August 17-19, 2021 (Breckenridge, CO)</a:t>
            </a:r>
          </a:p>
          <a:p>
            <a:pPr>
              <a:spcAft>
                <a:spcPts val="1800"/>
              </a:spcAft>
            </a:pPr>
            <a:r>
              <a:rPr lang="en-US" dirty="0"/>
              <a:t>Several of the Special Interest Group (SIG) meetings planned as part of the 2020 program are more timely this year so that important community feedback can be gathered to inform shorter-term activities. </a:t>
            </a:r>
          </a:p>
          <a:p>
            <a:r>
              <a:rPr lang="en-US" dirty="0"/>
              <a:t>NSF Facilities – support research and education in their fields</a:t>
            </a:r>
          </a:p>
          <a:p>
            <a:pPr lvl="1"/>
            <a:r>
              <a:rPr lang="en-US" dirty="0"/>
              <a:t>UNAVCO runs GAGE (Geodetic Facility for the Advancement of Geoscience)</a:t>
            </a:r>
          </a:p>
          <a:p>
            <a:pPr lvl="1"/>
            <a:r>
              <a:rPr lang="en-US" dirty="0"/>
              <a:t>IRIS runs SAGE (Seismological Facility for the Advancement of Geoscience)</a:t>
            </a:r>
          </a:p>
        </p:txBody>
      </p:sp>
    </p:spTree>
    <p:extLst>
      <p:ext uri="{BB962C8B-B14F-4D97-AF65-F5344CB8AC3E}">
        <p14:creationId xmlns:p14="http://schemas.microsoft.com/office/powerpoint/2010/main" val="871697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6389E2-546C-1A4E-AECE-3725B25E2742}"/>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3024701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31A92C-60FA-C546-940D-D9E7E0F07654}"/>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1519078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CF8C01-8672-2A4B-9729-FF4D10DEE90B}"/>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1107772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679F5-DF21-AF42-8073-74118C75AECA}"/>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330063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6397E7-F90D-C94C-B096-E09503ACEA4C}"/>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3824327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74C243-8CBB-EA4B-8FB3-076EBB671E54}"/>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239722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9AEC-57D6-7C49-97DF-BC10765A23DB}"/>
              </a:ext>
            </a:extLst>
          </p:cNvPr>
          <p:cNvSpPr>
            <a:spLocks noGrp="1"/>
          </p:cNvSpPr>
          <p:nvPr>
            <p:ph type="title"/>
          </p:nvPr>
        </p:nvSpPr>
        <p:spPr/>
        <p:txBody>
          <a:bodyPr/>
          <a:lstStyle/>
          <a:p>
            <a:r>
              <a:rPr lang="en-US" dirty="0"/>
              <a:t>Technology</a:t>
            </a:r>
          </a:p>
        </p:txBody>
      </p:sp>
      <p:sp>
        <p:nvSpPr>
          <p:cNvPr id="3" name="Content Placeholder 2">
            <a:extLst>
              <a:ext uri="{FF2B5EF4-FFF2-40B4-BE49-F238E27FC236}">
                <a16:creationId xmlns:a16="http://schemas.microsoft.com/office/drawing/2014/main" id="{9CC06C28-1405-D84C-9A3E-7EAB6BCF46C9}"/>
              </a:ext>
            </a:extLst>
          </p:cNvPr>
          <p:cNvSpPr>
            <a:spLocks noGrp="1"/>
          </p:cNvSpPr>
          <p:nvPr>
            <p:ph idx="1"/>
          </p:nvPr>
        </p:nvSpPr>
        <p:spPr>
          <a:xfrm>
            <a:off x="2514600" y="2286000"/>
            <a:ext cx="10972800" cy="4572000"/>
          </a:xfrm>
        </p:spPr>
        <p:txBody>
          <a:bodyPr>
            <a:normAutofit fontScale="85000" lnSpcReduction="20000"/>
          </a:bodyPr>
          <a:lstStyle/>
          <a:p>
            <a:r>
              <a:rPr lang="en-US" dirty="0"/>
              <a:t>Please stay muted when you are not talking</a:t>
            </a:r>
          </a:p>
          <a:p>
            <a:r>
              <a:rPr lang="en-US" dirty="0"/>
              <a:t>If people start freezing up, turn off video to reduce internet load</a:t>
            </a:r>
          </a:p>
          <a:p>
            <a:r>
              <a:rPr lang="en-US" dirty="0"/>
              <a:t>Best to use earphones</a:t>
            </a:r>
          </a:p>
          <a:p>
            <a:r>
              <a:rPr lang="en-US" dirty="0"/>
              <a:t>Please put your real name in the Zoom Participant list </a:t>
            </a:r>
            <a:br>
              <a:rPr lang="en-US" dirty="0"/>
            </a:br>
            <a:r>
              <a:rPr lang="en-US" dirty="0"/>
              <a:t>(if it does not just show up that way)</a:t>
            </a:r>
          </a:p>
          <a:p>
            <a:r>
              <a:rPr lang="en-US" dirty="0"/>
              <a:t>Use chat box a lot! (group or private messages)</a:t>
            </a:r>
          </a:p>
          <a:p>
            <a:r>
              <a:rPr lang="en-US" dirty="0"/>
              <a:t>Raise your hand if you have something more complicated </a:t>
            </a:r>
            <a:br>
              <a:rPr lang="en-US" dirty="0"/>
            </a:br>
            <a:r>
              <a:rPr lang="en-US" dirty="0"/>
              <a:t>so we can call on you. Then you can unmute to speak.</a:t>
            </a:r>
          </a:p>
          <a:p>
            <a:r>
              <a:rPr lang="en-US" dirty="0"/>
              <a:t>We will </a:t>
            </a:r>
            <a:r>
              <a:rPr lang="en-US" u="sng" dirty="0"/>
              <a:t>not</a:t>
            </a:r>
            <a:r>
              <a:rPr lang="en-US" dirty="0"/>
              <a:t> be recording the session, but will save the chat.</a:t>
            </a:r>
          </a:p>
          <a:p>
            <a:r>
              <a:rPr lang="en-US" dirty="0"/>
              <a:t>In breakout groups it will probably be best (internet withstanding) to turn on videos to facilitate interactions.</a:t>
            </a:r>
          </a:p>
        </p:txBody>
      </p:sp>
      <p:pic>
        <p:nvPicPr>
          <p:cNvPr id="4" name="Picture 3">
            <a:extLst>
              <a:ext uri="{FF2B5EF4-FFF2-40B4-BE49-F238E27FC236}">
                <a16:creationId xmlns:a16="http://schemas.microsoft.com/office/drawing/2014/main" id="{22F30ECD-EE9E-434B-83EF-3100124EC5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43606" y="4903252"/>
            <a:ext cx="3399608" cy="529418"/>
          </a:xfrm>
          <a:prstGeom prst="rect">
            <a:avLst/>
          </a:prstGeom>
          <a:ln>
            <a:solidFill>
              <a:schemeClr val="tx1"/>
            </a:solidFill>
          </a:ln>
        </p:spPr>
      </p:pic>
      <p:pic>
        <p:nvPicPr>
          <p:cNvPr id="5" name="Picture 4">
            <a:extLst>
              <a:ext uri="{FF2B5EF4-FFF2-40B4-BE49-F238E27FC236}">
                <a16:creationId xmlns:a16="http://schemas.microsoft.com/office/drawing/2014/main" id="{CF37ED4B-3F5B-8C4F-A7AF-3FB12F2742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477922"/>
            <a:ext cx="2669177" cy="859915"/>
          </a:xfrm>
          <a:prstGeom prst="rect">
            <a:avLst/>
          </a:prstGeom>
          <a:ln>
            <a:solidFill>
              <a:schemeClr val="tx1"/>
            </a:solidFill>
          </a:ln>
        </p:spPr>
      </p:pic>
    </p:spTree>
    <p:extLst>
      <p:ext uri="{BB962C8B-B14F-4D97-AF65-F5344CB8AC3E}">
        <p14:creationId xmlns:p14="http://schemas.microsoft.com/office/powerpoint/2010/main" val="2965933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9167bac8d5_0_6"/>
          <p:cNvSpPr txBox="1">
            <a:spLocks noGrp="1"/>
          </p:cNvSpPr>
          <p:nvPr>
            <p:ph type="title"/>
          </p:nvPr>
        </p:nvSpPr>
        <p:spPr>
          <a:xfrm>
            <a:off x="3006175" y="393925"/>
            <a:ext cx="10972800" cy="114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About this Session’s Convenors </a:t>
            </a:r>
            <a:endParaRPr/>
          </a:p>
        </p:txBody>
      </p:sp>
      <p:sp>
        <p:nvSpPr>
          <p:cNvPr id="57" name="Google Shape;57;g9167bac8d5_0_6"/>
          <p:cNvSpPr txBox="1">
            <a:spLocks noGrp="1"/>
          </p:cNvSpPr>
          <p:nvPr>
            <p:ph type="body" idx="1"/>
          </p:nvPr>
        </p:nvSpPr>
        <p:spPr>
          <a:xfrm>
            <a:off x="2139621" y="1536925"/>
            <a:ext cx="2640175" cy="1206275"/>
          </a:xfrm>
          <a:prstGeom prst="rect">
            <a:avLst/>
          </a:prstGeom>
        </p:spPr>
        <p:txBody>
          <a:bodyPr spcFirstLastPara="1" wrap="square" lIns="0" tIns="0" rIns="0" bIns="0" anchor="t" anchorCtr="0">
            <a:noAutofit/>
          </a:bodyPr>
          <a:lstStyle/>
          <a:p>
            <a:pPr marL="0" lvl="0" indent="0" algn="ctr" rtl="0">
              <a:spcBef>
                <a:spcPts val="1200"/>
              </a:spcBef>
              <a:spcAft>
                <a:spcPts val="0"/>
              </a:spcAft>
              <a:buNone/>
            </a:pPr>
            <a:r>
              <a:rPr lang="en-US" dirty="0"/>
              <a:t>Anne Meltzer</a:t>
            </a:r>
            <a:endParaRPr dirty="0"/>
          </a:p>
          <a:p>
            <a:pPr marL="0" lvl="0" indent="0" algn="ctr" rtl="0">
              <a:spcBef>
                <a:spcPts val="1200"/>
              </a:spcBef>
              <a:spcAft>
                <a:spcPts val="0"/>
              </a:spcAft>
              <a:buNone/>
            </a:pPr>
            <a:r>
              <a:rPr lang="en-US" i="1" dirty="0"/>
              <a:t>Lehigh University</a:t>
            </a:r>
            <a:endParaRPr i="1" dirty="0"/>
          </a:p>
        </p:txBody>
      </p:sp>
      <p:pic>
        <p:nvPicPr>
          <p:cNvPr id="3" name="Picture 2">
            <a:extLst>
              <a:ext uri="{FF2B5EF4-FFF2-40B4-BE49-F238E27FC236}">
                <a16:creationId xmlns:a16="http://schemas.microsoft.com/office/drawing/2014/main" id="{3EE07923-DA58-1C4C-89E1-31766483BB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21819" y="2971800"/>
            <a:ext cx="2875777" cy="3657600"/>
          </a:xfrm>
          <a:prstGeom prst="rect">
            <a:avLst/>
          </a:prstGeom>
        </p:spPr>
      </p:pic>
      <p:sp>
        <p:nvSpPr>
          <p:cNvPr id="11" name="Google Shape;57;g9167bac8d5_0_6">
            <a:extLst>
              <a:ext uri="{FF2B5EF4-FFF2-40B4-BE49-F238E27FC236}">
                <a16:creationId xmlns:a16="http://schemas.microsoft.com/office/drawing/2014/main" id="{48D0974A-0F8C-7041-8FAA-D06EE6A478EC}"/>
              </a:ext>
            </a:extLst>
          </p:cNvPr>
          <p:cNvSpPr txBox="1">
            <a:spLocks/>
          </p:cNvSpPr>
          <p:nvPr/>
        </p:nvSpPr>
        <p:spPr>
          <a:xfrm>
            <a:off x="5153972" y="1536925"/>
            <a:ext cx="2640175" cy="1206275"/>
          </a:xfrm>
          <a:prstGeom prst="rect">
            <a:avLst/>
          </a:prstGeom>
        </p:spPr>
        <p:txBody>
          <a:bodyPr spcFirstLastPara="1" vert="horz" wrap="square" lIns="0" tIns="0" rIns="0" bIns="0"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dirty="0"/>
              <a:t>Bob Woodward</a:t>
            </a:r>
          </a:p>
          <a:p>
            <a:pPr marL="0" indent="0" algn="ctr">
              <a:buFont typeface="Arial" panose="020B0604020202020204" pitchFamily="34" charset="0"/>
              <a:buNone/>
            </a:pPr>
            <a:r>
              <a:rPr lang="en-US" i="1" dirty="0"/>
              <a:t>IRIS</a:t>
            </a:r>
          </a:p>
        </p:txBody>
      </p:sp>
      <p:pic>
        <p:nvPicPr>
          <p:cNvPr id="7" name="Picture 6">
            <a:extLst>
              <a:ext uri="{FF2B5EF4-FFF2-40B4-BE49-F238E27FC236}">
                <a16:creationId xmlns:a16="http://schemas.microsoft.com/office/drawing/2014/main" id="{0D482FEA-2FEE-DB4C-AF6C-234EF028E49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6409" y="2971800"/>
            <a:ext cx="3035300" cy="3352800"/>
          </a:xfrm>
          <a:prstGeom prst="rect">
            <a:avLst/>
          </a:prstGeom>
        </p:spPr>
      </p:pic>
      <p:sp>
        <p:nvSpPr>
          <p:cNvPr id="14" name="Google Shape;57;g9167bac8d5_0_6">
            <a:extLst>
              <a:ext uri="{FF2B5EF4-FFF2-40B4-BE49-F238E27FC236}">
                <a16:creationId xmlns:a16="http://schemas.microsoft.com/office/drawing/2014/main" id="{7D4957E1-93E5-654B-AE7E-EC3E2CE2E17F}"/>
              </a:ext>
            </a:extLst>
          </p:cNvPr>
          <p:cNvSpPr txBox="1">
            <a:spLocks/>
          </p:cNvSpPr>
          <p:nvPr/>
        </p:nvSpPr>
        <p:spPr>
          <a:xfrm>
            <a:off x="8198887" y="1536924"/>
            <a:ext cx="2640175" cy="1206275"/>
          </a:xfrm>
          <a:prstGeom prst="rect">
            <a:avLst/>
          </a:prstGeom>
        </p:spPr>
        <p:txBody>
          <a:bodyPr spcFirstLastPara="1" vert="horz" wrap="square" lIns="0" tIns="0" rIns="0" bIns="0"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dirty="0"/>
              <a:t>Kent Anderson</a:t>
            </a:r>
          </a:p>
          <a:p>
            <a:pPr marL="0" indent="0" algn="ctr">
              <a:buFont typeface="Arial" panose="020B0604020202020204" pitchFamily="34" charset="0"/>
              <a:buNone/>
            </a:pPr>
            <a:r>
              <a:rPr lang="en-US" i="1" dirty="0"/>
              <a:t>IRIS</a:t>
            </a:r>
          </a:p>
        </p:txBody>
      </p:sp>
      <p:pic>
        <p:nvPicPr>
          <p:cNvPr id="12" name="Picture 11">
            <a:extLst>
              <a:ext uri="{FF2B5EF4-FFF2-40B4-BE49-F238E27FC236}">
                <a16:creationId xmlns:a16="http://schemas.microsoft.com/office/drawing/2014/main" id="{E5FB067A-3997-E948-85F7-63AB894430A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65147" y="2971800"/>
            <a:ext cx="2907653" cy="3505200"/>
          </a:xfrm>
          <a:prstGeom prst="rect">
            <a:avLst/>
          </a:prstGeom>
        </p:spPr>
      </p:pic>
      <p:sp>
        <p:nvSpPr>
          <p:cNvPr id="19" name="Google Shape;57;g9167bac8d5_0_6">
            <a:extLst>
              <a:ext uri="{FF2B5EF4-FFF2-40B4-BE49-F238E27FC236}">
                <a16:creationId xmlns:a16="http://schemas.microsoft.com/office/drawing/2014/main" id="{A2CDBADD-5312-7240-B8B9-05814291ABA4}"/>
              </a:ext>
            </a:extLst>
          </p:cNvPr>
          <p:cNvSpPr txBox="1">
            <a:spLocks/>
          </p:cNvSpPr>
          <p:nvPr/>
        </p:nvSpPr>
        <p:spPr>
          <a:xfrm>
            <a:off x="11097751" y="1533371"/>
            <a:ext cx="2640175" cy="1206275"/>
          </a:xfrm>
          <a:prstGeom prst="rect">
            <a:avLst/>
          </a:prstGeom>
        </p:spPr>
        <p:txBody>
          <a:bodyPr spcFirstLastPara="1" vert="horz" wrap="square" lIns="0" tIns="0" rIns="0" bIns="0" rtlCol="0" anchor="t" anchorCtr="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5A5A5A"/>
                </a:solidFill>
                <a:latin typeface="Garamond" panose="02020404030301010803" pitchFamily="18"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5A5A5A"/>
                </a:solidFill>
                <a:latin typeface="Garamond" panose="02020404030301010803" pitchFamily="18"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5A5A5A"/>
                </a:solidFill>
                <a:latin typeface="Garamond" panose="02020404030301010803" pitchFamily="18"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5A5A5A"/>
                </a:solidFill>
                <a:latin typeface="Garamond" panose="02020404030301010803" pitchFamily="18"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dirty="0"/>
              <a:t>Justin Sweet</a:t>
            </a:r>
          </a:p>
          <a:p>
            <a:pPr marL="0" indent="0" algn="ctr">
              <a:buFont typeface="Arial" panose="020B0604020202020204" pitchFamily="34" charset="0"/>
              <a:buNone/>
            </a:pPr>
            <a:r>
              <a:rPr lang="en-US" i="1" dirty="0"/>
              <a:t>IRIS</a:t>
            </a:r>
          </a:p>
        </p:txBody>
      </p:sp>
      <p:pic>
        <p:nvPicPr>
          <p:cNvPr id="15" name="Picture 14">
            <a:extLst>
              <a:ext uri="{FF2B5EF4-FFF2-40B4-BE49-F238E27FC236}">
                <a16:creationId xmlns:a16="http://schemas.microsoft.com/office/drawing/2014/main" id="{AB9ADD6D-5D43-194A-AF38-00310A02D75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046238" y="2968248"/>
            <a:ext cx="2743200" cy="3600450"/>
          </a:xfrm>
          <a:prstGeom prst="rect">
            <a:avLst/>
          </a:prstGeom>
        </p:spPr>
      </p:pic>
    </p:spTree>
    <p:extLst>
      <p:ext uri="{BB962C8B-B14F-4D97-AF65-F5344CB8AC3E}">
        <p14:creationId xmlns:p14="http://schemas.microsoft.com/office/powerpoint/2010/main" val="1661341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9167bac8d5_0_6"/>
          <p:cNvSpPr txBox="1">
            <a:spLocks noGrp="1"/>
          </p:cNvSpPr>
          <p:nvPr>
            <p:ph type="title"/>
          </p:nvPr>
        </p:nvSpPr>
        <p:spPr>
          <a:xfrm>
            <a:off x="3006175" y="393925"/>
            <a:ext cx="10972800" cy="1143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Motivations for this SIG</a:t>
            </a:r>
            <a:endParaRPr dirty="0"/>
          </a:p>
        </p:txBody>
      </p:sp>
      <p:pic>
        <p:nvPicPr>
          <p:cNvPr id="13" name="Picture 12">
            <a:extLst>
              <a:ext uri="{FF2B5EF4-FFF2-40B4-BE49-F238E27FC236}">
                <a16:creationId xmlns:a16="http://schemas.microsoft.com/office/drawing/2014/main" id="{79112FEA-F0DA-9F46-B7BD-45AA8EACD6BF}"/>
              </a:ext>
            </a:extLst>
          </p:cNvPr>
          <p:cNvPicPr>
            <a:picLocks noChangeAspect="1"/>
          </p:cNvPicPr>
          <p:nvPr/>
        </p:nvPicPr>
        <p:blipFill rotWithShape="1">
          <a:blip r:embed="rId3"/>
          <a:srcRect b="23712"/>
          <a:stretch/>
        </p:blipFill>
        <p:spPr>
          <a:xfrm>
            <a:off x="0" y="3139301"/>
            <a:ext cx="5013946" cy="5100095"/>
          </a:xfrm>
          <a:prstGeom prst="rect">
            <a:avLst/>
          </a:prstGeom>
          <a:ln>
            <a:solidFill>
              <a:schemeClr val="bg2"/>
            </a:solidFill>
          </a:ln>
        </p:spPr>
      </p:pic>
      <p:pic>
        <p:nvPicPr>
          <p:cNvPr id="16" name="Picture 15">
            <a:extLst>
              <a:ext uri="{FF2B5EF4-FFF2-40B4-BE49-F238E27FC236}">
                <a16:creationId xmlns:a16="http://schemas.microsoft.com/office/drawing/2014/main" id="{A97DDBCF-6522-F241-A379-435FB9801060}"/>
              </a:ext>
            </a:extLst>
          </p:cNvPr>
          <p:cNvPicPr>
            <a:picLocks noChangeAspect="1"/>
          </p:cNvPicPr>
          <p:nvPr/>
        </p:nvPicPr>
        <p:blipFill rotWithShape="1">
          <a:blip r:embed="rId4"/>
          <a:srcRect b="19116"/>
          <a:stretch/>
        </p:blipFill>
        <p:spPr>
          <a:xfrm>
            <a:off x="5023230" y="4742187"/>
            <a:ext cx="5154688" cy="3497209"/>
          </a:xfrm>
          <a:prstGeom prst="rect">
            <a:avLst/>
          </a:prstGeom>
          <a:ln>
            <a:solidFill>
              <a:schemeClr val="bg2"/>
            </a:solidFill>
          </a:ln>
        </p:spPr>
      </p:pic>
      <p:pic>
        <p:nvPicPr>
          <p:cNvPr id="17" name="Picture 16">
            <a:extLst>
              <a:ext uri="{FF2B5EF4-FFF2-40B4-BE49-F238E27FC236}">
                <a16:creationId xmlns:a16="http://schemas.microsoft.com/office/drawing/2014/main" id="{5D767953-448C-4747-B5A5-3DB625697158}"/>
              </a:ext>
            </a:extLst>
          </p:cNvPr>
          <p:cNvPicPr>
            <a:picLocks noChangeAspect="1"/>
          </p:cNvPicPr>
          <p:nvPr/>
        </p:nvPicPr>
        <p:blipFill>
          <a:blip r:embed="rId5"/>
          <a:stretch>
            <a:fillRect/>
          </a:stretch>
        </p:blipFill>
        <p:spPr>
          <a:xfrm>
            <a:off x="10177918" y="4742188"/>
            <a:ext cx="5265088" cy="3487413"/>
          </a:xfrm>
          <a:prstGeom prst="rect">
            <a:avLst/>
          </a:prstGeom>
          <a:ln>
            <a:solidFill>
              <a:schemeClr val="bg2"/>
            </a:solidFill>
          </a:ln>
        </p:spPr>
      </p:pic>
      <p:sp>
        <p:nvSpPr>
          <p:cNvPr id="20" name="Rectangle 19">
            <a:extLst>
              <a:ext uri="{FF2B5EF4-FFF2-40B4-BE49-F238E27FC236}">
                <a16:creationId xmlns:a16="http://schemas.microsoft.com/office/drawing/2014/main" id="{1ACF619D-BA84-DD42-B6C3-2FFB2795A2F6}"/>
              </a:ext>
            </a:extLst>
          </p:cNvPr>
          <p:cNvSpPr/>
          <p:nvPr/>
        </p:nvSpPr>
        <p:spPr>
          <a:xfrm>
            <a:off x="-198726" y="7952227"/>
            <a:ext cx="15641733" cy="2773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0"/>
          </a:p>
        </p:txBody>
      </p:sp>
      <p:sp>
        <p:nvSpPr>
          <p:cNvPr id="21" name="Rectangle 20">
            <a:extLst>
              <a:ext uri="{FF2B5EF4-FFF2-40B4-BE49-F238E27FC236}">
                <a16:creationId xmlns:a16="http://schemas.microsoft.com/office/drawing/2014/main" id="{0FF010BE-8BAA-684B-9642-5FCBC3022D99}"/>
              </a:ext>
            </a:extLst>
          </p:cNvPr>
          <p:cNvSpPr/>
          <p:nvPr/>
        </p:nvSpPr>
        <p:spPr>
          <a:xfrm>
            <a:off x="133373" y="7925719"/>
            <a:ext cx="5316986" cy="313932"/>
          </a:xfrm>
          <a:prstGeom prst="rect">
            <a:avLst/>
          </a:prstGeom>
        </p:spPr>
        <p:txBody>
          <a:bodyPr wrap="square">
            <a:spAutoFit/>
          </a:bodyPr>
          <a:lstStyle/>
          <a:p>
            <a:r>
              <a:rPr lang="en-US" sz="1440" dirty="0">
                <a:latin typeface="+mj-lt"/>
              </a:rPr>
              <a:t>(Photo Credit: Jeffrey Coe, U.S. Geological Survey)</a:t>
            </a:r>
          </a:p>
        </p:txBody>
      </p:sp>
      <p:sp>
        <p:nvSpPr>
          <p:cNvPr id="22" name="Rectangle 21">
            <a:extLst>
              <a:ext uri="{FF2B5EF4-FFF2-40B4-BE49-F238E27FC236}">
                <a16:creationId xmlns:a16="http://schemas.microsoft.com/office/drawing/2014/main" id="{1D43CC9D-9189-9342-9FFB-9B61E947E99F}"/>
              </a:ext>
            </a:extLst>
          </p:cNvPr>
          <p:cNvSpPr/>
          <p:nvPr/>
        </p:nvSpPr>
        <p:spPr>
          <a:xfrm>
            <a:off x="5900339" y="7911651"/>
            <a:ext cx="2740750" cy="313932"/>
          </a:xfrm>
          <a:prstGeom prst="rect">
            <a:avLst/>
          </a:prstGeom>
        </p:spPr>
        <p:txBody>
          <a:bodyPr wrap="none">
            <a:spAutoFit/>
          </a:bodyPr>
          <a:lstStyle/>
          <a:p>
            <a:r>
              <a:rPr lang="en-US" sz="1440" dirty="0">
                <a:latin typeface="+mj-lt"/>
              </a:rPr>
              <a:t>(Photo Credit: Diana Roman, DTM)</a:t>
            </a:r>
          </a:p>
        </p:txBody>
      </p:sp>
      <p:sp>
        <p:nvSpPr>
          <p:cNvPr id="23" name="Rectangle 22">
            <a:extLst>
              <a:ext uri="{FF2B5EF4-FFF2-40B4-BE49-F238E27FC236}">
                <a16:creationId xmlns:a16="http://schemas.microsoft.com/office/drawing/2014/main" id="{A9068485-D7C0-D64F-951F-5EA6AFBD4FCD}"/>
              </a:ext>
            </a:extLst>
          </p:cNvPr>
          <p:cNvSpPr/>
          <p:nvPr/>
        </p:nvSpPr>
        <p:spPr>
          <a:xfrm>
            <a:off x="11003939" y="7925464"/>
            <a:ext cx="2874057" cy="313932"/>
          </a:xfrm>
          <a:prstGeom prst="rect">
            <a:avLst/>
          </a:prstGeom>
        </p:spPr>
        <p:txBody>
          <a:bodyPr wrap="none">
            <a:spAutoFit/>
          </a:bodyPr>
          <a:lstStyle/>
          <a:p>
            <a:r>
              <a:rPr lang="en-US" sz="1440" dirty="0">
                <a:latin typeface="+mj-lt"/>
              </a:rPr>
              <a:t>(Photo Credit: Anne Meltzer, Lehigh)</a:t>
            </a:r>
          </a:p>
        </p:txBody>
      </p:sp>
      <p:sp>
        <p:nvSpPr>
          <p:cNvPr id="2" name="Rectangle 1">
            <a:extLst>
              <a:ext uri="{FF2B5EF4-FFF2-40B4-BE49-F238E27FC236}">
                <a16:creationId xmlns:a16="http://schemas.microsoft.com/office/drawing/2014/main" id="{8D46A8AF-75A7-D44E-8AED-7BB4EB0B36ED}"/>
              </a:ext>
            </a:extLst>
          </p:cNvPr>
          <p:cNvSpPr/>
          <p:nvPr/>
        </p:nvSpPr>
        <p:spPr>
          <a:xfrm>
            <a:off x="-355822" y="4173213"/>
            <a:ext cx="15214822" cy="627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F75BCB4-94FC-6647-8AA5-A9EA7D8BFEF7}"/>
              </a:ext>
            </a:extLst>
          </p:cNvPr>
          <p:cNvSpPr/>
          <p:nvPr/>
        </p:nvSpPr>
        <p:spPr>
          <a:xfrm>
            <a:off x="0" y="1525012"/>
            <a:ext cx="14757621" cy="3046988"/>
          </a:xfrm>
          <a:prstGeom prst="rect">
            <a:avLst/>
          </a:prstGeom>
          <a:solidFill>
            <a:schemeClr val="bg1"/>
          </a:solidFill>
        </p:spPr>
        <p:txBody>
          <a:bodyPr wrap="square">
            <a:spAutoFit/>
          </a:bodyPr>
          <a:lstStyle/>
          <a:p>
            <a:r>
              <a:rPr lang="en-US" sz="3200" dirty="0">
                <a:solidFill>
                  <a:srgbClr val="000000"/>
                </a:solidFill>
                <a:latin typeface="Century Gothic" panose="020B0502020202020204" pitchFamily="34" charset="0"/>
              </a:rPr>
              <a:t>Rapid Response Science and Instrumentation: Community White Paper</a:t>
            </a:r>
          </a:p>
          <a:p>
            <a:pPr lvl="1">
              <a:buSzPts val="1800"/>
              <a:buFont typeface="System Font Regular"/>
              <a:buChar char="-"/>
            </a:pPr>
            <a:r>
              <a:rPr lang="en-US" sz="2880" dirty="0">
                <a:solidFill>
                  <a:srgbClr val="000000"/>
                </a:solidFill>
                <a:latin typeface="Century Gothic" panose="020B0502020202020204" pitchFamily="34" charset="0"/>
              </a:rPr>
              <a:t>broad community interest in rapid response science</a:t>
            </a:r>
          </a:p>
          <a:p>
            <a:pPr lvl="1">
              <a:buSzPts val="1800"/>
              <a:buFont typeface="System Font Regular"/>
              <a:buChar char="-"/>
            </a:pPr>
            <a:r>
              <a:rPr lang="en-US" sz="2880" dirty="0">
                <a:solidFill>
                  <a:srgbClr val="000000"/>
                </a:solidFill>
                <a:latin typeface="Century Gothic" panose="020B0502020202020204" pitchFamily="34" charset="0"/>
              </a:rPr>
              <a:t>need for dedicated instrumentation and infrastructure </a:t>
            </a:r>
          </a:p>
          <a:p>
            <a:pPr lvl="1"/>
            <a:endParaRPr lang="en-US" sz="1280" dirty="0">
              <a:solidFill>
                <a:srgbClr val="000000"/>
              </a:solidFill>
              <a:latin typeface="Century Gothic" panose="020B0502020202020204" pitchFamily="34" charset="0"/>
            </a:endParaRPr>
          </a:p>
          <a:p>
            <a:r>
              <a:rPr lang="en-US" sz="3200" dirty="0">
                <a:solidFill>
                  <a:srgbClr val="000000"/>
                </a:solidFill>
                <a:latin typeface="Century Gothic" panose="020B0502020202020204" pitchFamily="34" charset="0"/>
              </a:rPr>
              <a:t>Outcomes</a:t>
            </a:r>
          </a:p>
          <a:p>
            <a:pPr lvl="1">
              <a:buSzPts val="1800"/>
              <a:buFont typeface="System Font Regular"/>
              <a:buChar char="-"/>
            </a:pPr>
            <a:r>
              <a:rPr lang="en-US" sz="2880" dirty="0">
                <a:solidFill>
                  <a:srgbClr val="000000"/>
                </a:solidFill>
                <a:latin typeface="Century Gothic" panose="020B0502020202020204" pitchFamily="34" charset="0"/>
              </a:rPr>
              <a:t>SAGE II award to enhance rapid response capabilities</a:t>
            </a:r>
          </a:p>
          <a:p>
            <a:pPr lvl="1">
              <a:buSzPts val="1800"/>
              <a:buFont typeface="System Font Regular"/>
              <a:buChar char="-"/>
            </a:pPr>
            <a:r>
              <a:rPr lang="en-US" sz="2880" dirty="0">
                <a:solidFill>
                  <a:srgbClr val="000000"/>
                </a:solidFill>
                <a:latin typeface="Century Gothic" panose="020B0502020202020204" pitchFamily="34" charset="0"/>
              </a:rPr>
              <a:t>Infrastructure support for broader multidisciplinary rapid response efforts</a:t>
            </a:r>
          </a:p>
        </p:txBody>
      </p:sp>
    </p:spTree>
    <p:extLst>
      <p:ext uri="{BB962C8B-B14F-4D97-AF65-F5344CB8AC3E}">
        <p14:creationId xmlns:p14="http://schemas.microsoft.com/office/powerpoint/2010/main" val="75904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678D-4F58-B547-A994-952A0BE00F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3BEF6C-28FE-2443-8A86-DC53BA9F9D1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4F3D672-E47E-9D43-AAF1-874329A334A9}"/>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2902195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916E6-E2E3-504E-9E97-7A4D266A21FC}"/>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2656947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93F9A-6ACC-CA45-A2DA-F2E694B03D1E}"/>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1696743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EFFF1-9ED0-FF4C-A103-69AF0992CD92}"/>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1919824596"/>
      </p:ext>
    </p:extLst>
  </p:cSld>
  <p:clrMapOvr>
    <a:masterClrMapping/>
  </p:clrMapOvr>
</p:sld>
</file>

<file path=ppt/theme/theme1.xml><?xml version="1.0" encoding="utf-8"?>
<a:theme xmlns:a="http://schemas.openxmlformats.org/drawingml/2006/main" name="GAG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5003A149-257E-4E17-A2AE-754FA61AD3EC}" vid="{8F2B4B3E-ECDB-4D5C-88A7-0B99AC6AA45D}"/>
    </a:ext>
  </a:extLst>
</a:theme>
</file>

<file path=ppt/theme/theme2.xml><?xml version="1.0" encoding="utf-8"?>
<a:theme xmlns:a="http://schemas.openxmlformats.org/drawingml/2006/main" name="SAG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5003A149-257E-4E17-A2AE-754FA61AD3EC}" vid="{EE5E28C8-541F-4FAB-B7BB-5BE3F6D62051}"/>
    </a:ext>
  </a:extLst>
</a:theme>
</file>

<file path=ppt/theme/theme3.xml><?xml version="1.0" encoding="utf-8"?>
<a:theme xmlns:a="http://schemas.openxmlformats.org/drawingml/2006/main" name="IRIS">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1">
      <a:majorFont>
        <a:latin typeface="Garamond"/>
        <a:ea typeface=""/>
        <a:cs typeface=""/>
      </a:majorFont>
      <a:minorFont>
        <a:latin typeface="Garamond"/>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5003A149-257E-4E17-A2AE-754FA61AD3EC}" vid="{48BAEC3F-B0BC-4344-A2A0-4D28CCCE3FAE}"/>
    </a:ext>
  </a:extLst>
</a:theme>
</file>

<file path=ppt/theme/theme4.xml><?xml version="1.0" encoding="utf-8"?>
<a:theme xmlns:a="http://schemas.openxmlformats.org/drawingml/2006/main" name="UNAVCO">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5003A149-257E-4E17-A2AE-754FA61AD3EC}" vid="{3649B195-9A81-4373-824D-40B2716113F1}"/>
    </a:ext>
  </a:extLst>
</a:theme>
</file>

<file path=ppt/theme/theme5.xml><?xml version="1.0" encoding="utf-8"?>
<a:theme xmlns:a="http://schemas.openxmlformats.org/drawingml/2006/main" name="Joint">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5003A149-257E-4E17-A2AE-754FA61AD3EC}" vid="{1117710A-5803-4773-B37E-427052327F31}"/>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0F05226410994588FB2C3431B0F237" ma:contentTypeVersion="13" ma:contentTypeDescription="Create a new document." ma:contentTypeScope="" ma:versionID="b39d2745235fa0d993cfad4e12d670fa">
  <xsd:schema xmlns:xsd="http://www.w3.org/2001/XMLSchema" xmlns:xs="http://www.w3.org/2001/XMLSchema" xmlns:p="http://schemas.microsoft.com/office/2006/metadata/properties" xmlns:ns3="2554f9c1-8568-40d5-86ad-4cf7df917c6d" xmlns:ns4="6e3596a9-33bc-4922-9a07-6a4a7be09a0f" targetNamespace="http://schemas.microsoft.com/office/2006/metadata/properties" ma:root="true" ma:fieldsID="00fb85cc496720e9670158298d9e3cf0" ns3:_="" ns4:_="">
    <xsd:import namespace="2554f9c1-8568-40d5-86ad-4cf7df917c6d"/>
    <xsd:import namespace="6e3596a9-33bc-4922-9a07-6a4a7be09a0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54f9c1-8568-40d5-86ad-4cf7df917c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3596a9-33bc-4922-9a07-6a4a7be09a0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91603A-7AC4-4D6E-99C3-FAA03067B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54f9c1-8568-40d5-86ad-4cf7df917c6d"/>
    <ds:schemaRef ds:uri="6e3596a9-33bc-4922-9a07-6a4a7be09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729A07-407D-4A03-9D97-DFACBC8607D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D47CBD8-F552-4717-BF6E-CB2CD050E2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UNAVCO IRIS Template 200617 v2</Template>
  <TotalTime>130</TotalTime>
  <Words>876</Words>
  <Application>Microsoft Macintosh PowerPoint</Application>
  <PresentationFormat>Custom</PresentationFormat>
  <Paragraphs>89</Paragraphs>
  <Slides>25</Slides>
  <Notes>8</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25</vt:i4>
      </vt:variant>
    </vt:vector>
  </HeadingPairs>
  <TitlesOfParts>
    <vt:vector size="37" baseType="lpstr">
      <vt:lpstr>Arial</vt:lpstr>
      <vt:lpstr>Calibri</vt:lpstr>
      <vt:lpstr>Calibri Light</vt:lpstr>
      <vt:lpstr>Century Gothic</vt:lpstr>
      <vt:lpstr>Garamond</vt:lpstr>
      <vt:lpstr>System Font Regular</vt:lpstr>
      <vt:lpstr>Verdana</vt:lpstr>
      <vt:lpstr>GAGE</vt:lpstr>
      <vt:lpstr>SAGE</vt:lpstr>
      <vt:lpstr>IRIS</vt:lpstr>
      <vt:lpstr>UNAVCO</vt:lpstr>
      <vt:lpstr>Joint</vt:lpstr>
      <vt:lpstr>Seismology Instrumentation for Rapid Response to Geohazards</vt:lpstr>
      <vt:lpstr>GAGE/SAGE Annual Meeting</vt:lpstr>
      <vt:lpstr>Technology</vt:lpstr>
      <vt:lpstr>About this Session’s Convenors </vt:lpstr>
      <vt:lpstr>Motivations for this SIG</vt:lpstr>
      <vt:lpstr>PowerPoint Presentation</vt:lpstr>
      <vt:lpstr>PowerPoint Presentation</vt:lpstr>
      <vt:lpstr>PowerPoint Presentation</vt:lpstr>
      <vt:lpstr>PowerPoint Presentation</vt:lpstr>
      <vt:lpstr>PowerPoint Presentation</vt:lpstr>
      <vt:lpstr>PowerPoint Presentation</vt:lpstr>
      <vt:lpstr>Goal of this SIG</vt:lpstr>
      <vt:lpstr>Format: Breakout Discussions for Gathering Your Ideas</vt:lpstr>
      <vt:lpstr>SIG Agenda</vt:lpstr>
      <vt:lpstr>Zoom Etiquette Reminders  </vt:lpstr>
      <vt:lpstr>Road Guide to Today’s Session &amp; Zoom Breakout Rooms</vt:lpstr>
      <vt:lpstr>Documentation: Taking Notes in Your Breakout Room</vt:lpstr>
      <vt:lpstr>Breakout session wrap up (Anne/Justin)</vt:lpstr>
      <vt:lpstr>Next Steps (Bob/Kent)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Dick Peterse</dc:creator>
  <cp:lastModifiedBy>Justin Sweet</cp:lastModifiedBy>
  <cp:revision>24</cp:revision>
  <dcterms:created xsi:type="dcterms:W3CDTF">2020-06-17T16:24:39Z</dcterms:created>
  <dcterms:modified xsi:type="dcterms:W3CDTF">2020-08-20T14:25:39Z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0x010100670F05226410994588FB2C3431B0F237</vt:lpwstr>
  </property>
</Properties>
</file>