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72" r:id="rId2"/>
    <p:sldId id="274" r:id="rId3"/>
    <p:sldId id="276" r:id="rId4"/>
    <p:sldId id="279" r:id="rId5"/>
    <p:sldId id="280" r:id="rId6"/>
    <p:sldId id="281" r:id="rId7"/>
    <p:sldId id="282" r:id="rId8"/>
    <p:sldId id="2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3"/>
    <p:restoredTop sz="94673"/>
  </p:normalViewPr>
  <p:slideViewPr>
    <p:cSldViewPr snapToGrid="0" snapToObjects="1">
      <p:cViewPr varScale="1">
        <p:scale>
          <a:sx n="105" d="100"/>
          <a:sy n="105" d="100"/>
        </p:scale>
        <p:origin x="2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07773-DD77-2E42-B0A4-E046D2D1925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DC83A-F139-F546-B978-3BB842935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25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51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6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5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2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9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2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0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21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9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92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7407-FCA8-A542-8968-D5EC1EE22F54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98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B7407-FCA8-A542-8968-D5EC1EE22F54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D8F78-C84E-D740-8448-ABB66AF9B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52442" y="3547"/>
            <a:ext cx="11896641" cy="71164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Hydrologic </a:t>
            </a:r>
            <a:r>
              <a:rPr lang="en-US" sz="4000" b="1" dirty="0" err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Geohazard</a:t>
            </a:r>
            <a:r>
              <a:rPr lang="en-US" sz="4000" b="1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 Case Study: Debris Flows</a:t>
            </a:r>
            <a:endParaRPr lang="en-US" sz="3600" b="1" i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6" name="Picture 2" descr="mage result for brown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8" y="4993733"/>
            <a:ext cx="1444546" cy="168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1171"/>
          <a:stretch/>
        </p:blipFill>
        <p:spPr>
          <a:xfrm>
            <a:off x="387074" y="1211742"/>
            <a:ext cx="4177897" cy="2647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0059" t="34519" r="11073" b="39683"/>
          <a:stretch/>
        </p:blipFill>
        <p:spPr>
          <a:xfrm>
            <a:off x="4623027" y="1574971"/>
            <a:ext cx="4782063" cy="1989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2990" y="947417"/>
            <a:ext cx="2438720" cy="4240893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638305" y="4993733"/>
            <a:ext cx="9189352" cy="190078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Victor C. Tsai</a:t>
            </a: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Dept. of Earth, Environmental and Planetary Sciences, Brown University</a:t>
            </a:r>
          </a:p>
          <a:p>
            <a:pPr eaLnBrk="1" hangingPunct="1"/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October 8</a:t>
            </a:r>
            <a:r>
              <a:rPr lang="en-US" sz="1800" baseline="30000" dirty="0">
                <a:latin typeface="Calibri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, 2019</a:t>
            </a:r>
          </a:p>
          <a:p>
            <a:pPr eaLnBrk="1" hangingPunct="1"/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IRIS </a:t>
            </a:r>
            <a:r>
              <a:rPr lang="en-US" sz="1800" dirty="0" err="1">
                <a:latin typeface="Calibri" charset="0"/>
                <a:ea typeface="ＭＳ Ｐゴシック" charset="0"/>
                <a:cs typeface="ＭＳ Ｐゴシック" charset="0"/>
              </a:rPr>
              <a:t>Geohazards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 Workshop, Portland OR</a:t>
            </a:r>
          </a:p>
        </p:txBody>
      </p:sp>
    </p:spTree>
    <p:extLst>
      <p:ext uri="{BB962C8B-B14F-4D97-AF65-F5344CB8AC3E}">
        <p14:creationId xmlns:p14="http://schemas.microsoft.com/office/powerpoint/2010/main" val="904267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1297"/>
            <a:ext cx="11785600" cy="592818"/>
          </a:xfrm>
        </p:spPr>
        <p:txBody>
          <a:bodyPr>
            <a:normAutofit/>
          </a:bodyPr>
          <a:lstStyle/>
          <a:p>
            <a:r>
              <a:rPr lang="en-US" sz="3600" b="1" dirty="0"/>
              <a:t>Two End-Members </a:t>
            </a:r>
            <a:r>
              <a:rPr lang="en-US" sz="3600" b="1"/>
              <a:t>for Debris Flow Monitoring</a:t>
            </a:r>
            <a:endParaRPr lang="en-US" sz="3600" b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70857" y="624115"/>
            <a:ext cx="8592134" cy="4644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Montecito, CA				USGS Flume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171"/>
          <a:stretch/>
        </p:blipFill>
        <p:spPr>
          <a:xfrm>
            <a:off x="387074" y="1211742"/>
            <a:ext cx="4177897" cy="264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990" y="947417"/>
            <a:ext cx="2438720" cy="424089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30630" y="4136571"/>
            <a:ext cx="5094514" cy="2467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Debris flows on January 9, 2018</a:t>
            </a:r>
          </a:p>
          <a:p>
            <a:r>
              <a:rPr lang="en-US" dirty="0"/>
              <a:t>1 Real-time SCSN seismic data</a:t>
            </a:r>
          </a:p>
          <a:p>
            <a:r>
              <a:rPr lang="en-US" dirty="0"/>
              <a:t>Limited pre-event information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558808" y="1391613"/>
            <a:ext cx="3635893" cy="2744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Semi-lab setting</a:t>
            </a:r>
          </a:p>
          <a:p>
            <a:r>
              <a:rPr lang="en-US" dirty="0"/>
              <a:t>Many geophones</a:t>
            </a:r>
          </a:p>
          <a:p>
            <a:r>
              <a:rPr lang="en-US" dirty="0"/>
              <a:t>Extensive calibration, supporting data and ground truth</a:t>
            </a:r>
          </a:p>
        </p:txBody>
      </p:sp>
    </p:spTree>
    <p:extLst>
      <p:ext uri="{BB962C8B-B14F-4D97-AF65-F5344CB8AC3E}">
        <p14:creationId xmlns:p14="http://schemas.microsoft.com/office/powerpoint/2010/main" val="1401659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1297"/>
            <a:ext cx="11785600" cy="592818"/>
          </a:xfrm>
        </p:spPr>
        <p:txBody>
          <a:bodyPr>
            <a:normAutofit/>
          </a:bodyPr>
          <a:lstStyle/>
          <a:p>
            <a:r>
              <a:rPr lang="en-US" sz="3600" b="1" dirty="0"/>
              <a:t>USGS Flume: Andrews Experimental Forest Permanent Facility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15429"/>
            <a:ext cx="10515600" cy="661534"/>
          </a:xfrm>
        </p:spPr>
        <p:txBody>
          <a:bodyPr/>
          <a:lstStyle/>
          <a:p>
            <a:r>
              <a:rPr lang="en-US" dirty="0"/>
              <a:t>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7" y="595113"/>
            <a:ext cx="10371324" cy="6026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16456" y="6487886"/>
            <a:ext cx="198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Allstadt</a:t>
            </a:r>
            <a:r>
              <a:rPr lang="en-US" dirty="0"/>
              <a:t> et al., 2019</a:t>
            </a:r>
          </a:p>
        </p:txBody>
      </p:sp>
    </p:spTree>
    <p:extLst>
      <p:ext uri="{BB962C8B-B14F-4D97-AF65-F5344CB8AC3E}">
        <p14:creationId xmlns:p14="http://schemas.microsoft.com/office/powerpoint/2010/main" val="436070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629508" y="69451"/>
            <a:ext cx="8900925" cy="57986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Montecito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32847" b="1834"/>
          <a:stretch/>
        </p:blipFill>
        <p:spPr>
          <a:xfrm>
            <a:off x="2125079" y="649320"/>
            <a:ext cx="7909781" cy="5994369"/>
          </a:xfrm>
        </p:spPr>
      </p:pic>
    </p:spTree>
    <p:extLst>
      <p:ext uri="{BB962C8B-B14F-4D97-AF65-F5344CB8AC3E}">
        <p14:creationId xmlns:p14="http://schemas.microsoft.com/office/powerpoint/2010/main" val="85497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629508" y="69451"/>
            <a:ext cx="8900925" cy="57986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Montecito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6727604" y="952496"/>
            <a:ext cx="3802829" cy="4862516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Seismic signal lags precipitation but precedes strong debris flows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At peak, consistent with D=1.3 m, u=3 m/s, L=W=50m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Requires Q, v</a:t>
            </a:r>
            <a:r>
              <a:rPr lang="en-US" baseline="-25000" dirty="0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channel geometry, topography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41840" y="649320"/>
            <a:ext cx="4769099" cy="6065806"/>
            <a:chOff x="217839" y="649320"/>
            <a:chExt cx="4769099" cy="60658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839" y="649320"/>
              <a:ext cx="4769099" cy="606580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57250" y="981072"/>
              <a:ext cx="2171700" cy="11763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8253421" y="6253462"/>
            <a:ext cx="224649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Lai et al.,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38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629508" y="69451"/>
            <a:ext cx="8900925" cy="57986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Montecito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7824791" y="1262742"/>
            <a:ext cx="3206065" cy="4552269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Frequency content provides estimate of distance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 u=2.8 m/s (accounting for geometry)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508" y="763589"/>
            <a:ext cx="6283847" cy="522163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86644" y="749301"/>
            <a:ext cx="6238149" cy="5165725"/>
            <a:chOff x="91219" y="777876"/>
            <a:chExt cx="6238149" cy="51657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2462"/>
            <a:stretch/>
          </p:blipFill>
          <p:spPr>
            <a:xfrm>
              <a:off x="91219" y="777876"/>
              <a:ext cx="6238149" cy="51657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28612" y="5643556"/>
              <a:ext cx="371475" cy="2857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8253421" y="6253462"/>
            <a:ext cx="224649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Lai et al.,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4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629508" y="69451"/>
            <a:ext cx="8900925" cy="57986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Montecito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6727604" y="549304"/>
            <a:ext cx="3802829" cy="5165693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Seismic signal precedes strong debris flows</a:t>
            </a:r>
          </a:p>
          <a:p>
            <a:pPr>
              <a:buFont typeface="Wingdings" charset="2"/>
              <a:buChar char="à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Early warning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    is possible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At peak, consistent with D=1.3 m, u=3 m/s, L=W=50m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Impact forces can 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   be estimated easily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41840" y="649320"/>
            <a:ext cx="4769099" cy="6065806"/>
            <a:chOff x="217839" y="649320"/>
            <a:chExt cx="4769099" cy="60658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839" y="649320"/>
              <a:ext cx="4769099" cy="606580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57250" y="981072"/>
              <a:ext cx="2171700" cy="11763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3937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297"/>
            <a:ext cx="12090400" cy="592818"/>
          </a:xfrm>
        </p:spPr>
        <p:txBody>
          <a:bodyPr>
            <a:normAutofit/>
          </a:bodyPr>
          <a:lstStyle/>
          <a:p>
            <a:r>
              <a:rPr lang="en-US" sz="3600" b="1" dirty="0"/>
              <a:t>Two End-Members for Debris Flow Monitoring: Takeaways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943" y="1117600"/>
            <a:ext cx="53412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USGS Flume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EGFs key to accurate model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Theory needs development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Seismic data is not sufficient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045200" y="1117599"/>
            <a:ext cx="53412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Montecito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Real-time data is key to potential early warning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Theory needs development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/>
              <a:t>Seismic data is not sufficient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44712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236</Words>
  <Application>Microsoft Macintosh PowerPoint</Application>
  <PresentationFormat>Widescreen</PresentationFormat>
  <Paragraphs>46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ＭＳ Ｐゴシック</vt:lpstr>
      <vt:lpstr>Arial</vt:lpstr>
      <vt:lpstr>Calibri</vt:lpstr>
      <vt:lpstr>Calibri Light</vt:lpstr>
      <vt:lpstr>Wingdings</vt:lpstr>
      <vt:lpstr>Office Theme</vt:lpstr>
      <vt:lpstr>Hydrologic Geohazard Case Study: Debris Flows</vt:lpstr>
      <vt:lpstr>Two End-Members for Debris Flow Monitoring</vt:lpstr>
      <vt:lpstr>USGS Flume: Andrews Experimental Forest Permanent Facility</vt:lpstr>
      <vt:lpstr>Montecito</vt:lpstr>
      <vt:lpstr>Montecito</vt:lpstr>
      <vt:lpstr>Montecito</vt:lpstr>
      <vt:lpstr>Montecito</vt:lpstr>
      <vt:lpstr>Two End-Members for Debris Flow Monitoring: Takeaways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 Tsai</dc:creator>
  <cp:lastModifiedBy>Justin Sweet</cp:lastModifiedBy>
  <cp:revision>36</cp:revision>
  <dcterms:created xsi:type="dcterms:W3CDTF">2019-10-02T20:16:56Z</dcterms:created>
  <dcterms:modified xsi:type="dcterms:W3CDTF">2019-10-17T17:19:37Z</dcterms:modified>
</cp:coreProperties>
</file>