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4101" r:id="rId3"/>
  </p:sldMasterIdLst>
  <p:notesMasterIdLst>
    <p:notesMasterId r:id="rId16"/>
  </p:notesMasterIdLst>
  <p:sldIdLst>
    <p:sldId id="384" r:id="rId4"/>
    <p:sldId id="349" r:id="rId5"/>
    <p:sldId id="365" r:id="rId6"/>
    <p:sldId id="340" r:id="rId7"/>
    <p:sldId id="339" r:id="rId8"/>
    <p:sldId id="354" r:id="rId9"/>
    <p:sldId id="359" r:id="rId10"/>
    <p:sldId id="358" r:id="rId11"/>
    <p:sldId id="341" r:id="rId12"/>
    <p:sldId id="385" r:id="rId13"/>
    <p:sldId id="344" r:id="rId14"/>
    <p:sldId id="373" r:id="rId15"/>
  </p:sldIdLst>
  <p:sldSz cx="9144000" cy="6858000" type="screen4x3"/>
  <p:notesSz cx="7315200" cy="96012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ＭＳ Ｐゴシック"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1318" autoAdjust="0"/>
    <p:restoredTop sz="24727" autoAdjust="0"/>
  </p:normalViewPr>
  <p:slideViewPr>
    <p:cSldViewPr showGuides="1">
      <p:cViewPr varScale="1">
        <p:scale>
          <a:sx n="22" d="100"/>
          <a:sy n="22" d="100"/>
        </p:scale>
        <p:origin x="2942" y="24"/>
      </p:cViewPr>
      <p:guideLst>
        <p:guide orient="horz" pos="2160"/>
        <p:guide pos="2880"/>
      </p:guideLst>
    </p:cSldViewPr>
  </p:slideViewPr>
  <p:outlineViewPr>
    <p:cViewPr>
      <p:scale>
        <a:sx n="33" d="100"/>
        <a:sy n="33" d="100"/>
      </p:scale>
      <p:origin x="0" y="0"/>
    </p:cViewPr>
  </p:outlineViewPr>
  <p:notesTextViewPr>
    <p:cViewPr>
      <p:scale>
        <a:sx n="200" d="100"/>
        <a:sy n="200" d="100"/>
      </p:scale>
      <p:origin x="0" y="0"/>
    </p:cViewPr>
  </p:notesTextViewPr>
  <p:sorterViewPr>
    <p:cViewPr>
      <p:scale>
        <a:sx n="66" d="100"/>
        <a:sy n="66" d="100"/>
      </p:scale>
      <p:origin x="0" y="0"/>
    </p:cViewPr>
  </p:sorterViewPr>
  <p:notesViewPr>
    <p:cSldViewPr>
      <p:cViewPr varScale="1">
        <p:scale>
          <a:sx n="81" d="100"/>
          <a:sy n="81" d="100"/>
        </p:scale>
        <p:origin x="3904" y="176"/>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viewProps" Target="viewProps.xml"/><Relationship Id="rId3" Type="http://schemas.openxmlformats.org/officeDocument/2006/relationships/slideMaster" Target="slideMasters/slideMaster3.xml"/><Relationship Id="rId21" Type="http://schemas.microsoft.com/office/2016/11/relationships/changesInfo" Target="changesInfos/changesInfo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5" Type="http://schemas.openxmlformats.org/officeDocument/2006/relationships/slide" Target="slides/slide2.xml"/><Relationship Id="rId15" Type="http://schemas.openxmlformats.org/officeDocument/2006/relationships/slide" Target="slides/slide12.xml"/><Relationship Id="rId10" Type="http://schemas.openxmlformats.org/officeDocument/2006/relationships/slide" Target="slides/slide7.xml"/><Relationship Id="rId19" Type="http://schemas.openxmlformats.org/officeDocument/2006/relationships/theme" Target="theme/theme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ouglas Alfredo Bravo Bustamante" userId="181e76f2120e472a" providerId="LiveId" clId="{C9C6BCE7-FE11-524B-893A-897266BAC955}"/>
    <pc:docChg chg="custSel addSld modSld sldOrd">
      <pc:chgData name="Douglas Alfredo Bravo Bustamante" userId="181e76f2120e472a" providerId="LiveId" clId="{C9C6BCE7-FE11-524B-893A-897266BAC955}" dt="2018-08-20T04:51:29.178" v="182" actId="14100"/>
      <pc:docMkLst>
        <pc:docMk/>
      </pc:docMkLst>
      <pc:sldChg chg="addSp delSp modSp">
        <pc:chgData name="Douglas Alfredo Bravo Bustamante" userId="181e76f2120e472a" providerId="LiveId" clId="{C9C6BCE7-FE11-524B-893A-897266BAC955}" dt="2018-08-20T04:51:29.178" v="182" actId="14100"/>
        <pc:sldMkLst>
          <pc:docMk/>
          <pc:sldMk cId="0" sldId="339"/>
        </pc:sldMkLst>
        <pc:spChg chg="add">
          <ac:chgData name="Douglas Alfredo Bravo Bustamante" userId="181e76f2120e472a" providerId="LiveId" clId="{C9C6BCE7-FE11-524B-893A-897266BAC955}" dt="2018-08-20T01:11:45.778" v="67"/>
          <ac:spMkLst>
            <pc:docMk/>
            <pc:sldMk cId="0" sldId="339"/>
            <ac:spMk id="10" creationId="{4151F856-D0B4-4944-89DC-546B7FBA96CF}"/>
          </ac:spMkLst>
        </pc:spChg>
        <pc:spChg chg="del">
          <ac:chgData name="Douglas Alfredo Bravo Bustamante" userId="181e76f2120e472a" providerId="LiveId" clId="{C9C6BCE7-FE11-524B-893A-897266BAC955}" dt="2018-08-20T01:11:44.673" v="66" actId="478"/>
          <ac:spMkLst>
            <pc:docMk/>
            <pc:sldMk cId="0" sldId="339"/>
            <ac:spMk id="11" creationId="{8DC2D3AA-7226-4C68-B751-6DDC23FB8B5F}"/>
          </ac:spMkLst>
        </pc:spChg>
        <pc:spChg chg="mod">
          <ac:chgData name="Douglas Alfredo Bravo Bustamante" userId="181e76f2120e472a" providerId="LiveId" clId="{C9C6BCE7-FE11-524B-893A-897266BAC955}" dt="2018-08-20T04:51:29.178" v="182" actId="14100"/>
          <ac:spMkLst>
            <pc:docMk/>
            <pc:sldMk cId="0" sldId="339"/>
            <ac:spMk id="18435" creationId="{04C1864B-62ED-4D5E-A827-2E4BE96DB726}"/>
          </ac:spMkLst>
        </pc:spChg>
      </pc:sldChg>
      <pc:sldChg chg="addSp delSp modSp ord">
        <pc:chgData name="Douglas Alfredo Bravo Bustamante" userId="181e76f2120e472a" providerId="LiveId" clId="{C9C6BCE7-FE11-524B-893A-897266BAC955}" dt="2018-08-20T04:36:48.358" v="165" actId="255"/>
        <pc:sldMkLst>
          <pc:docMk/>
          <pc:sldMk cId="0" sldId="340"/>
        </pc:sldMkLst>
        <pc:spChg chg="del">
          <ac:chgData name="Douglas Alfredo Bravo Bustamante" userId="181e76f2120e472a" providerId="LiveId" clId="{C9C6BCE7-FE11-524B-893A-897266BAC955}" dt="2018-08-20T01:11:37.275" v="64" actId="478"/>
          <ac:spMkLst>
            <pc:docMk/>
            <pc:sldMk cId="0" sldId="340"/>
            <ac:spMk id="17" creationId="{8F8121AA-91E1-4449-B9C3-901AAE564736}"/>
          </ac:spMkLst>
        </pc:spChg>
        <pc:spChg chg="add">
          <ac:chgData name="Douglas Alfredo Bravo Bustamante" userId="181e76f2120e472a" providerId="LiveId" clId="{C9C6BCE7-FE11-524B-893A-897266BAC955}" dt="2018-08-20T01:11:39.084" v="65"/>
          <ac:spMkLst>
            <pc:docMk/>
            <pc:sldMk cId="0" sldId="340"/>
            <ac:spMk id="18" creationId="{1339AFAB-4384-4B4B-B913-C9CD14FC4DAA}"/>
          </ac:spMkLst>
        </pc:spChg>
        <pc:spChg chg="mod">
          <ac:chgData name="Douglas Alfredo Bravo Bustamante" userId="181e76f2120e472a" providerId="LiveId" clId="{C9C6BCE7-FE11-524B-893A-897266BAC955}" dt="2018-08-20T04:36:48.358" v="165" actId="255"/>
          <ac:spMkLst>
            <pc:docMk/>
            <pc:sldMk cId="0" sldId="340"/>
            <ac:spMk id="14348" creationId="{91C15E92-611A-4CFC-A778-5D85C3D70CFE}"/>
          </ac:spMkLst>
        </pc:spChg>
      </pc:sldChg>
      <pc:sldChg chg="addSp delSp">
        <pc:chgData name="Douglas Alfredo Bravo Bustamante" userId="181e76f2120e472a" providerId="LiveId" clId="{C9C6BCE7-FE11-524B-893A-897266BAC955}" dt="2018-08-20T01:13:26.653" v="76"/>
        <pc:sldMkLst>
          <pc:docMk/>
          <pc:sldMk cId="0" sldId="341"/>
        </pc:sldMkLst>
        <pc:spChg chg="add">
          <ac:chgData name="Douglas Alfredo Bravo Bustamante" userId="181e76f2120e472a" providerId="LiveId" clId="{C9C6BCE7-FE11-524B-893A-897266BAC955}" dt="2018-08-20T01:13:26.653" v="76"/>
          <ac:spMkLst>
            <pc:docMk/>
            <pc:sldMk cId="0" sldId="341"/>
            <ac:spMk id="9" creationId="{2954DFFF-0958-AE4E-AC46-0602D0214D67}"/>
          </ac:spMkLst>
        </pc:spChg>
        <pc:spChg chg="del">
          <ac:chgData name="Douglas Alfredo Bravo Bustamante" userId="181e76f2120e472a" providerId="LiveId" clId="{C9C6BCE7-FE11-524B-893A-897266BAC955}" dt="2018-08-20T01:13:25.809" v="75" actId="478"/>
          <ac:spMkLst>
            <pc:docMk/>
            <pc:sldMk cId="0" sldId="341"/>
            <ac:spMk id="10" creationId="{F0E8E352-6296-46B5-AD67-C20CEAD13EA3}"/>
          </ac:spMkLst>
        </pc:spChg>
      </pc:sldChg>
      <pc:sldChg chg="addSp delSp">
        <pc:chgData name="Douglas Alfredo Bravo Bustamante" userId="181e76f2120e472a" providerId="LiveId" clId="{C9C6BCE7-FE11-524B-893A-897266BAC955}" dt="2018-08-20T01:13:34.541" v="78"/>
        <pc:sldMkLst>
          <pc:docMk/>
          <pc:sldMk cId="0" sldId="344"/>
        </pc:sldMkLst>
        <pc:spChg chg="add">
          <ac:chgData name="Douglas Alfredo Bravo Bustamante" userId="181e76f2120e472a" providerId="LiveId" clId="{C9C6BCE7-FE11-524B-893A-897266BAC955}" dt="2018-08-20T01:13:34.541" v="78"/>
          <ac:spMkLst>
            <pc:docMk/>
            <pc:sldMk cId="0" sldId="344"/>
            <ac:spMk id="23" creationId="{98888E8E-D66F-CB41-935F-3A9DC214A7D3}"/>
          </ac:spMkLst>
        </pc:spChg>
        <pc:spChg chg="del">
          <ac:chgData name="Douglas Alfredo Bravo Bustamante" userId="181e76f2120e472a" providerId="LiveId" clId="{C9C6BCE7-FE11-524B-893A-897266BAC955}" dt="2018-08-20T01:13:33.456" v="77" actId="478"/>
          <ac:spMkLst>
            <pc:docMk/>
            <pc:sldMk cId="0" sldId="344"/>
            <ac:spMk id="25" creationId="{D85CA00F-D433-4FCD-96F3-94DDDAD9DF26}"/>
          </ac:spMkLst>
        </pc:spChg>
      </pc:sldChg>
      <pc:sldChg chg="addSp delSp modSp">
        <pc:chgData name="Douglas Alfredo Bravo Bustamante" userId="181e76f2120e472a" providerId="LiveId" clId="{C9C6BCE7-FE11-524B-893A-897266BAC955}" dt="2018-08-20T04:05:58.115" v="122" actId="255"/>
        <pc:sldMkLst>
          <pc:docMk/>
          <pc:sldMk cId="2926794751" sldId="349"/>
        </pc:sldMkLst>
        <pc:spChg chg="del mod">
          <ac:chgData name="Douglas Alfredo Bravo Bustamante" userId="181e76f2120e472a" providerId="LiveId" clId="{C9C6BCE7-FE11-524B-893A-897266BAC955}" dt="2018-08-20T01:11:26.395" v="60" actId="478"/>
          <ac:spMkLst>
            <pc:docMk/>
            <pc:sldMk cId="2926794751" sldId="349"/>
            <ac:spMk id="13" creationId="{F645C13D-EE06-40F3-B9D3-17990E3817A9}"/>
          </ac:spMkLst>
        </pc:spChg>
        <pc:spChg chg="add">
          <ac:chgData name="Douglas Alfredo Bravo Bustamante" userId="181e76f2120e472a" providerId="LiveId" clId="{C9C6BCE7-FE11-524B-893A-897266BAC955}" dt="2018-08-20T01:11:27.396" v="61"/>
          <ac:spMkLst>
            <pc:docMk/>
            <pc:sldMk cId="2926794751" sldId="349"/>
            <ac:spMk id="14" creationId="{95A94C3A-56C3-4A48-84B7-897F66C30ABD}"/>
          </ac:spMkLst>
        </pc:spChg>
        <pc:spChg chg="add mod">
          <ac:chgData name="Douglas Alfredo Bravo Bustamante" userId="181e76f2120e472a" providerId="LiveId" clId="{C9C6BCE7-FE11-524B-893A-897266BAC955}" dt="2018-08-20T03:54:40.874" v="113" actId="20577"/>
          <ac:spMkLst>
            <pc:docMk/>
            <pc:sldMk cId="2926794751" sldId="349"/>
            <ac:spMk id="15" creationId="{1204DE30-CEA2-A54D-921D-F645BDDC1EE0}"/>
          </ac:spMkLst>
        </pc:spChg>
        <pc:spChg chg="add">
          <ac:chgData name="Douglas Alfredo Bravo Bustamante" userId="181e76f2120e472a" providerId="LiveId" clId="{C9C6BCE7-FE11-524B-893A-897266BAC955}" dt="2018-08-20T03:54:24.554" v="103"/>
          <ac:spMkLst>
            <pc:docMk/>
            <pc:sldMk cId="2926794751" sldId="349"/>
            <ac:spMk id="16" creationId="{8A018EDC-F6FF-8C4E-8ADD-81FCC084374C}"/>
          </ac:spMkLst>
        </pc:spChg>
        <pc:spChg chg="add">
          <ac:chgData name="Douglas Alfredo Bravo Bustamante" userId="181e76f2120e472a" providerId="LiveId" clId="{C9C6BCE7-FE11-524B-893A-897266BAC955}" dt="2018-08-20T03:54:24.554" v="103"/>
          <ac:spMkLst>
            <pc:docMk/>
            <pc:sldMk cId="2926794751" sldId="349"/>
            <ac:spMk id="17" creationId="{0AFB81AA-C1C4-6A4B-9846-51147620C45E}"/>
          </ac:spMkLst>
        </pc:spChg>
        <pc:spChg chg="add">
          <ac:chgData name="Douglas Alfredo Bravo Bustamante" userId="181e76f2120e472a" providerId="LiveId" clId="{C9C6BCE7-FE11-524B-893A-897266BAC955}" dt="2018-08-20T03:54:24.554" v="103"/>
          <ac:spMkLst>
            <pc:docMk/>
            <pc:sldMk cId="2926794751" sldId="349"/>
            <ac:spMk id="18" creationId="{A5E38B3F-774D-874E-B903-C6F1011729B9}"/>
          </ac:spMkLst>
        </pc:spChg>
        <pc:spChg chg="del">
          <ac:chgData name="Douglas Alfredo Bravo Bustamante" userId="181e76f2120e472a" providerId="LiveId" clId="{C9C6BCE7-FE11-524B-893A-897266BAC955}" dt="2018-08-20T03:54:23.242" v="102" actId="478"/>
          <ac:spMkLst>
            <pc:docMk/>
            <pc:sldMk cId="2926794751" sldId="349"/>
            <ac:spMk id="5124" creationId="{8DB6D9C5-027D-448F-B221-BAC10A731E04}"/>
          </ac:spMkLst>
        </pc:spChg>
        <pc:spChg chg="del">
          <ac:chgData name="Douglas Alfredo Bravo Bustamante" userId="181e76f2120e472a" providerId="LiveId" clId="{C9C6BCE7-FE11-524B-893A-897266BAC955}" dt="2018-08-20T03:54:23.242" v="102" actId="478"/>
          <ac:spMkLst>
            <pc:docMk/>
            <pc:sldMk cId="2926794751" sldId="349"/>
            <ac:spMk id="5125" creationId="{03008836-3788-4227-A60C-359D80C08D92}"/>
          </ac:spMkLst>
        </pc:spChg>
        <pc:spChg chg="del">
          <ac:chgData name="Douglas Alfredo Bravo Bustamante" userId="181e76f2120e472a" providerId="LiveId" clId="{C9C6BCE7-FE11-524B-893A-897266BAC955}" dt="2018-08-20T03:54:23.242" v="102" actId="478"/>
          <ac:spMkLst>
            <pc:docMk/>
            <pc:sldMk cId="2926794751" sldId="349"/>
            <ac:spMk id="5126" creationId="{B07FA3CC-34FA-4CF8-B33D-3A760162ED61}"/>
          </ac:spMkLst>
        </pc:spChg>
        <pc:spChg chg="mod">
          <ac:chgData name="Douglas Alfredo Bravo Bustamante" userId="181e76f2120e472a" providerId="LiveId" clId="{C9C6BCE7-FE11-524B-893A-897266BAC955}" dt="2018-08-20T04:05:58.115" v="122" actId="255"/>
          <ac:spMkLst>
            <pc:docMk/>
            <pc:sldMk cId="2926794751" sldId="349"/>
            <ac:spMk id="5127" creationId="{7B890747-A6D1-4A78-9C17-D86FE6AA620C}"/>
          </ac:spMkLst>
        </pc:spChg>
        <pc:spChg chg="del">
          <ac:chgData name="Douglas Alfredo Bravo Bustamante" userId="181e76f2120e472a" providerId="LiveId" clId="{C9C6BCE7-FE11-524B-893A-897266BAC955}" dt="2018-08-20T03:54:23.242" v="102" actId="478"/>
          <ac:spMkLst>
            <pc:docMk/>
            <pc:sldMk cId="2926794751" sldId="349"/>
            <ac:spMk id="5129" creationId="{798F1922-187F-4863-8706-56B94B1A1455}"/>
          </ac:spMkLst>
        </pc:spChg>
      </pc:sldChg>
      <pc:sldChg chg="addSp delSp modNotesTx">
        <pc:chgData name="Douglas Alfredo Bravo Bustamante" userId="181e76f2120e472a" providerId="LiveId" clId="{C9C6BCE7-FE11-524B-893A-897266BAC955}" dt="2018-08-20T01:11:53.382" v="69"/>
        <pc:sldMkLst>
          <pc:docMk/>
          <pc:sldMk cId="3134305733" sldId="354"/>
        </pc:sldMkLst>
        <pc:spChg chg="add">
          <ac:chgData name="Douglas Alfredo Bravo Bustamante" userId="181e76f2120e472a" providerId="LiveId" clId="{C9C6BCE7-FE11-524B-893A-897266BAC955}" dt="2018-08-20T01:11:53.382" v="69"/>
          <ac:spMkLst>
            <pc:docMk/>
            <pc:sldMk cId="3134305733" sldId="354"/>
            <ac:spMk id="17" creationId="{8C98A7A6-1CD2-2A4E-923F-C183C80BA8F2}"/>
          </ac:spMkLst>
        </pc:spChg>
        <pc:spChg chg="del">
          <ac:chgData name="Douglas Alfredo Bravo Bustamante" userId="181e76f2120e472a" providerId="LiveId" clId="{C9C6BCE7-FE11-524B-893A-897266BAC955}" dt="2018-08-20T01:11:52.545" v="68" actId="478"/>
          <ac:spMkLst>
            <pc:docMk/>
            <pc:sldMk cId="3134305733" sldId="354"/>
            <ac:spMk id="22" creationId="{EB7C5CFC-95F0-4850-B60E-4F04DFA6E574}"/>
          </ac:spMkLst>
        </pc:spChg>
      </pc:sldChg>
      <pc:sldChg chg="addSp delSp modSp">
        <pc:chgData name="Douglas Alfredo Bravo Bustamante" userId="181e76f2120e472a" providerId="LiveId" clId="{C9C6BCE7-FE11-524B-893A-897266BAC955}" dt="2018-08-20T01:13:19.161" v="74"/>
        <pc:sldMkLst>
          <pc:docMk/>
          <pc:sldMk cId="0" sldId="358"/>
        </pc:sldMkLst>
        <pc:spChg chg="add">
          <ac:chgData name="Douglas Alfredo Bravo Bustamante" userId="181e76f2120e472a" providerId="LiveId" clId="{C9C6BCE7-FE11-524B-893A-897266BAC955}" dt="2018-08-20T01:13:19.161" v="74"/>
          <ac:spMkLst>
            <pc:docMk/>
            <pc:sldMk cId="0" sldId="358"/>
            <ac:spMk id="9" creationId="{6722FE1F-8F59-4B43-9AE5-9710ACBAD02A}"/>
          </ac:spMkLst>
        </pc:spChg>
        <pc:spChg chg="del mod">
          <ac:chgData name="Douglas Alfredo Bravo Bustamante" userId="181e76f2120e472a" providerId="LiveId" clId="{C9C6BCE7-FE11-524B-893A-897266BAC955}" dt="2018-08-20T01:13:15.924" v="73" actId="478"/>
          <ac:spMkLst>
            <pc:docMk/>
            <pc:sldMk cId="0" sldId="358"/>
            <ac:spMk id="10" creationId="{BB21095E-E029-46D5-9673-50F34A062AE8}"/>
          </ac:spMkLst>
        </pc:spChg>
      </pc:sldChg>
      <pc:sldChg chg="addSp delSp">
        <pc:chgData name="Douglas Alfredo Bravo Bustamante" userId="181e76f2120e472a" providerId="LiveId" clId="{C9C6BCE7-FE11-524B-893A-897266BAC955}" dt="2018-08-20T01:13:10.316" v="71"/>
        <pc:sldMkLst>
          <pc:docMk/>
          <pc:sldMk cId="837147325" sldId="359"/>
        </pc:sldMkLst>
        <pc:spChg chg="add">
          <ac:chgData name="Douglas Alfredo Bravo Bustamante" userId="181e76f2120e472a" providerId="LiveId" clId="{C9C6BCE7-FE11-524B-893A-897266BAC955}" dt="2018-08-20T01:13:10.316" v="71"/>
          <ac:spMkLst>
            <pc:docMk/>
            <pc:sldMk cId="837147325" sldId="359"/>
            <ac:spMk id="12" creationId="{D7AE778E-8F3D-7448-BD8E-BC77F3574C2B}"/>
          </ac:spMkLst>
        </pc:spChg>
        <pc:spChg chg="del">
          <ac:chgData name="Douglas Alfredo Bravo Bustamante" userId="181e76f2120e472a" providerId="LiveId" clId="{C9C6BCE7-FE11-524B-893A-897266BAC955}" dt="2018-08-20T01:13:09.402" v="70" actId="478"/>
          <ac:spMkLst>
            <pc:docMk/>
            <pc:sldMk cId="837147325" sldId="359"/>
            <ac:spMk id="14" creationId="{CC7EB011-FF6F-45BE-91B4-31A6BDEE06E6}"/>
          </ac:spMkLst>
        </pc:spChg>
      </pc:sldChg>
      <pc:sldChg chg="addSp delSp modSp">
        <pc:chgData name="Douglas Alfredo Bravo Bustamante" userId="181e76f2120e472a" providerId="LiveId" clId="{C9C6BCE7-FE11-524B-893A-897266BAC955}" dt="2018-08-20T04:12:39.868" v="151" actId="255"/>
        <pc:sldMkLst>
          <pc:docMk/>
          <pc:sldMk cId="1618664665" sldId="365"/>
        </pc:sldMkLst>
        <pc:spChg chg="del">
          <ac:chgData name="Douglas Alfredo Bravo Bustamante" userId="181e76f2120e472a" providerId="LiveId" clId="{C9C6BCE7-FE11-524B-893A-897266BAC955}" dt="2018-08-20T01:11:31.731" v="62" actId="478"/>
          <ac:spMkLst>
            <pc:docMk/>
            <pc:sldMk cId="1618664665" sldId="365"/>
            <ac:spMk id="11" creationId="{693599E7-A1D0-454C-8A37-67BF3CB7FD34}"/>
          </ac:spMkLst>
        </pc:spChg>
        <pc:spChg chg="add">
          <ac:chgData name="Douglas Alfredo Bravo Bustamante" userId="181e76f2120e472a" providerId="LiveId" clId="{C9C6BCE7-FE11-524B-893A-897266BAC955}" dt="2018-08-20T01:11:32.704" v="63"/>
          <ac:spMkLst>
            <pc:docMk/>
            <pc:sldMk cId="1618664665" sldId="365"/>
            <ac:spMk id="12" creationId="{16A17795-A48D-6144-96A5-09CA0F918926}"/>
          </ac:spMkLst>
        </pc:spChg>
        <pc:spChg chg="mod">
          <ac:chgData name="Douglas Alfredo Bravo Bustamante" userId="181e76f2120e472a" providerId="LiveId" clId="{C9C6BCE7-FE11-524B-893A-897266BAC955}" dt="2018-08-20T04:08:40.296" v="131" actId="14100"/>
          <ac:spMkLst>
            <pc:docMk/>
            <pc:sldMk cId="1618664665" sldId="365"/>
            <ac:spMk id="43012" creationId="{40030937-8F88-2448-953A-965778269690}"/>
          </ac:spMkLst>
        </pc:spChg>
        <pc:spChg chg="mod">
          <ac:chgData name="Douglas Alfredo Bravo Bustamante" userId="181e76f2120e472a" providerId="LiveId" clId="{C9C6BCE7-FE11-524B-893A-897266BAC955}" dt="2018-08-20T04:08:16.534" v="129" actId="1035"/>
          <ac:spMkLst>
            <pc:docMk/>
            <pc:sldMk cId="1618664665" sldId="365"/>
            <ac:spMk id="43013" creationId="{0548614F-3610-0849-9996-0D6AE1FA32AF}"/>
          </ac:spMkLst>
        </pc:spChg>
        <pc:spChg chg="mod">
          <ac:chgData name="Douglas Alfredo Bravo Bustamante" userId="181e76f2120e472a" providerId="LiveId" clId="{C9C6BCE7-FE11-524B-893A-897266BAC955}" dt="2018-08-20T04:12:39.868" v="151" actId="255"/>
          <ac:spMkLst>
            <pc:docMk/>
            <pc:sldMk cId="1618664665" sldId="365"/>
            <ac:spMk id="43014" creationId="{6807614E-67D3-B545-8F5C-AF54DEC9553B}"/>
          </ac:spMkLst>
        </pc:spChg>
        <pc:picChg chg="mod">
          <ac:chgData name="Douglas Alfredo Bravo Bustamante" userId="181e76f2120e472a" providerId="LiveId" clId="{C9C6BCE7-FE11-524B-893A-897266BAC955}" dt="2018-08-20T04:08:11.641" v="127" actId="14100"/>
          <ac:picMkLst>
            <pc:docMk/>
            <pc:sldMk cId="1618664665" sldId="365"/>
            <ac:picMk id="10" creationId="{9C9EFD55-A867-4F1C-82C2-66D59EF69B02}"/>
          </ac:picMkLst>
        </pc:picChg>
      </pc:sldChg>
      <pc:sldChg chg="addSp delSp">
        <pc:chgData name="Douglas Alfredo Bravo Bustamante" userId="181e76f2120e472a" providerId="LiveId" clId="{C9C6BCE7-FE11-524B-893A-897266BAC955}" dt="2018-08-20T01:16:59.366" v="80"/>
        <pc:sldMkLst>
          <pc:docMk/>
          <pc:sldMk cId="0" sldId="373"/>
        </pc:sldMkLst>
        <pc:spChg chg="add">
          <ac:chgData name="Douglas Alfredo Bravo Bustamante" userId="181e76f2120e472a" providerId="LiveId" clId="{C9C6BCE7-FE11-524B-893A-897266BAC955}" dt="2018-08-20T01:16:59.366" v="80"/>
          <ac:spMkLst>
            <pc:docMk/>
            <pc:sldMk cId="0" sldId="373"/>
            <ac:spMk id="8" creationId="{4C4E7B3F-1FA9-8341-A6B6-ADD31FC2C814}"/>
          </ac:spMkLst>
        </pc:spChg>
        <pc:spChg chg="del">
          <ac:chgData name="Douglas Alfredo Bravo Bustamante" userId="181e76f2120e472a" providerId="LiveId" clId="{C9C6BCE7-FE11-524B-893A-897266BAC955}" dt="2018-08-20T01:16:58.105" v="79" actId="478"/>
          <ac:spMkLst>
            <pc:docMk/>
            <pc:sldMk cId="0" sldId="373"/>
            <ac:spMk id="59394" creationId="{E4024EA3-34B6-3E4A-915C-1FC12262104D}"/>
          </ac:spMkLst>
        </pc:spChg>
      </pc:sldChg>
      <pc:sldChg chg="modSp">
        <pc:chgData name="Douglas Alfredo Bravo Bustamante" userId="181e76f2120e472a" providerId="LiveId" clId="{C9C6BCE7-FE11-524B-893A-897266BAC955}" dt="2018-08-20T02:44:19.436" v="101" actId="20577"/>
        <pc:sldMkLst>
          <pc:docMk/>
          <pc:sldMk cId="2635612888" sldId="384"/>
        </pc:sldMkLst>
        <pc:spChg chg="mod">
          <ac:chgData name="Douglas Alfredo Bravo Bustamante" userId="181e76f2120e472a" providerId="LiveId" clId="{C9C6BCE7-FE11-524B-893A-897266BAC955}" dt="2018-08-20T01:11:09.810" v="58" actId="790"/>
          <ac:spMkLst>
            <pc:docMk/>
            <pc:sldMk cId="2635612888" sldId="384"/>
            <ac:spMk id="13" creationId="{26FB38A7-6313-4337-BC8F-19BF2734A5D6}"/>
          </ac:spMkLst>
        </pc:spChg>
        <pc:spChg chg="mod">
          <ac:chgData name="Douglas Alfredo Bravo Bustamante" userId="181e76f2120e472a" providerId="LiveId" clId="{C9C6BCE7-FE11-524B-893A-897266BAC955}" dt="2018-08-20T02:43:20.604" v="95" actId="1035"/>
          <ac:spMkLst>
            <pc:docMk/>
            <pc:sldMk cId="2635612888" sldId="384"/>
            <ac:spMk id="3077" creationId="{53632324-FF4D-4FA4-8430-7096BFF0CB0C}"/>
          </ac:spMkLst>
        </pc:spChg>
        <pc:spChg chg="mod">
          <ac:chgData name="Douglas Alfredo Bravo Bustamante" userId="181e76f2120e472a" providerId="LiveId" clId="{C9C6BCE7-FE11-524B-893A-897266BAC955}" dt="2018-08-20T02:44:19.436" v="101" actId="20577"/>
          <ac:spMkLst>
            <pc:docMk/>
            <pc:sldMk cId="2635612888" sldId="384"/>
            <ac:spMk id="3084" creationId="{8BBF2B44-A18D-47FD-8002-EDF4F130B0C6}"/>
          </ac:spMkLst>
        </pc:spChg>
      </pc:sldChg>
      <pc:sldChg chg="add ord">
        <pc:chgData name="Douglas Alfredo Bravo Bustamante" userId="181e76f2120e472a" providerId="LiveId" clId="{C9C6BCE7-FE11-524B-893A-897266BAC955}" dt="2018-08-20T04:01:35.219" v="115"/>
        <pc:sldMkLst>
          <pc:docMk/>
          <pc:sldMk cId="4294769131" sldId="385"/>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xmlns="" id="{3E8BBC8D-86FA-C44E-A86B-27E39ACCD70D}"/>
              </a:ext>
            </a:extLst>
          </p:cNvPr>
          <p:cNvSpPr>
            <a:spLocks noGrp="1"/>
          </p:cNvSpPr>
          <p:nvPr>
            <p:ph type="hdr" sz="quarter"/>
          </p:nvPr>
        </p:nvSpPr>
        <p:spPr>
          <a:xfrm>
            <a:off x="0" y="0"/>
            <a:ext cx="3170238" cy="479425"/>
          </a:xfrm>
          <a:prstGeom prst="rect">
            <a:avLst/>
          </a:prstGeom>
        </p:spPr>
        <p:txBody>
          <a:bodyPr vert="horz" lIns="96652" tIns="48326" rIns="96652" bIns="48326" rtlCol="0"/>
          <a:lstStyle>
            <a:lvl1pPr algn="l" eaLnBrk="1" fontAlgn="auto" hangingPunct="1">
              <a:spcBef>
                <a:spcPts val="0"/>
              </a:spcBef>
              <a:spcAft>
                <a:spcPts val="0"/>
              </a:spcAft>
              <a:defRPr sz="1300">
                <a:latin typeface="+mn-lt"/>
                <a:ea typeface="+mn-ea"/>
                <a:cs typeface="+mn-cs"/>
              </a:defRPr>
            </a:lvl1pPr>
          </a:lstStyle>
          <a:p>
            <a:pPr>
              <a:defRPr/>
            </a:pPr>
            <a:endParaRPr lang="en-US"/>
          </a:p>
        </p:txBody>
      </p:sp>
      <p:sp>
        <p:nvSpPr>
          <p:cNvPr id="3" name="Date Placeholder 2">
            <a:extLst>
              <a:ext uri="{FF2B5EF4-FFF2-40B4-BE49-F238E27FC236}">
                <a16:creationId xmlns:a16="http://schemas.microsoft.com/office/drawing/2014/main" xmlns="" id="{BF58DB0E-43A6-1543-B42C-345AC8E32F9F}"/>
              </a:ext>
            </a:extLst>
          </p:cNvPr>
          <p:cNvSpPr>
            <a:spLocks noGrp="1"/>
          </p:cNvSpPr>
          <p:nvPr>
            <p:ph type="dt" idx="1"/>
          </p:nvPr>
        </p:nvSpPr>
        <p:spPr>
          <a:xfrm>
            <a:off x="4143375" y="0"/>
            <a:ext cx="3170238" cy="479425"/>
          </a:xfrm>
          <a:prstGeom prst="rect">
            <a:avLst/>
          </a:prstGeom>
        </p:spPr>
        <p:txBody>
          <a:bodyPr vert="horz" wrap="square" lIns="96652" tIns="48326" rIns="96652" bIns="48326" numCol="1" anchor="t" anchorCtr="0" compatLnSpc="1">
            <a:prstTxWarp prst="textNoShape">
              <a:avLst/>
            </a:prstTxWarp>
          </a:bodyPr>
          <a:lstStyle>
            <a:lvl1pPr algn="r" eaLnBrk="1" hangingPunct="1">
              <a:defRPr sz="1300">
                <a:latin typeface="Calibri" panose="020F0502020204030204" pitchFamily="34" charset="0"/>
                <a:ea typeface="ＭＳ Ｐゴシック" panose="020B0600070205080204" pitchFamily="34" charset="-128"/>
                <a:cs typeface="Arial" panose="020B0604020202020204" pitchFamily="34" charset="0"/>
              </a:defRPr>
            </a:lvl1pPr>
          </a:lstStyle>
          <a:p>
            <a:pPr>
              <a:defRPr/>
            </a:pPr>
            <a:fld id="{E2D9D5F3-8836-6045-8D1A-4FDE8272CE84}" type="datetimeFigureOut">
              <a:rPr lang="en-US" altLang="en-US"/>
              <a:pPr>
                <a:defRPr/>
              </a:pPr>
              <a:t>8/20/2018</a:t>
            </a:fld>
            <a:endParaRPr lang="en-US" altLang="en-US"/>
          </a:p>
        </p:txBody>
      </p:sp>
      <p:sp>
        <p:nvSpPr>
          <p:cNvPr id="4" name="Slide Image Placeholder 3">
            <a:extLst>
              <a:ext uri="{FF2B5EF4-FFF2-40B4-BE49-F238E27FC236}">
                <a16:creationId xmlns:a16="http://schemas.microsoft.com/office/drawing/2014/main" xmlns="" id="{D6B743B9-47CE-9B48-AA06-EB26DE5212E0}"/>
              </a:ext>
            </a:extLst>
          </p:cNvPr>
          <p:cNvSpPr>
            <a:spLocks noGrp="1" noRot="1" noChangeAspect="1"/>
          </p:cNvSpPr>
          <p:nvPr>
            <p:ph type="sldImg" idx="2"/>
          </p:nvPr>
        </p:nvSpPr>
        <p:spPr>
          <a:xfrm>
            <a:off x="1257300" y="720725"/>
            <a:ext cx="4800600" cy="3600450"/>
          </a:xfrm>
          <a:prstGeom prst="rect">
            <a:avLst/>
          </a:prstGeom>
          <a:noFill/>
          <a:ln w="12700">
            <a:solidFill>
              <a:prstClr val="black"/>
            </a:solidFill>
          </a:ln>
        </p:spPr>
        <p:txBody>
          <a:bodyPr vert="horz" lIns="96652" tIns="48326" rIns="96652" bIns="48326" rtlCol="0" anchor="ctr"/>
          <a:lstStyle/>
          <a:p>
            <a:pPr lvl="0"/>
            <a:endParaRPr lang="en-US" noProof="0"/>
          </a:p>
        </p:txBody>
      </p:sp>
      <p:sp>
        <p:nvSpPr>
          <p:cNvPr id="5" name="Notes Placeholder 4">
            <a:extLst>
              <a:ext uri="{FF2B5EF4-FFF2-40B4-BE49-F238E27FC236}">
                <a16:creationId xmlns:a16="http://schemas.microsoft.com/office/drawing/2014/main" xmlns="" id="{9317AA9A-D8C9-654F-9DB5-C6A1D77AECBA}"/>
              </a:ext>
            </a:extLst>
          </p:cNvPr>
          <p:cNvSpPr>
            <a:spLocks noGrp="1"/>
          </p:cNvSpPr>
          <p:nvPr>
            <p:ph type="body" sz="quarter" idx="3"/>
          </p:nvPr>
        </p:nvSpPr>
        <p:spPr>
          <a:xfrm>
            <a:off x="731838" y="4560888"/>
            <a:ext cx="5851525" cy="4319587"/>
          </a:xfrm>
          <a:prstGeom prst="rect">
            <a:avLst/>
          </a:prstGeom>
        </p:spPr>
        <p:txBody>
          <a:bodyPr vert="horz" lIns="96652" tIns="48326" rIns="96652" bIns="48326"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xmlns="" id="{96E91720-A9D5-5A40-972F-E27A07E58B65}"/>
              </a:ext>
            </a:extLst>
          </p:cNvPr>
          <p:cNvSpPr>
            <a:spLocks noGrp="1"/>
          </p:cNvSpPr>
          <p:nvPr>
            <p:ph type="ftr" sz="quarter" idx="4"/>
          </p:nvPr>
        </p:nvSpPr>
        <p:spPr>
          <a:xfrm>
            <a:off x="0" y="9120188"/>
            <a:ext cx="3170238" cy="479425"/>
          </a:xfrm>
          <a:prstGeom prst="rect">
            <a:avLst/>
          </a:prstGeom>
        </p:spPr>
        <p:txBody>
          <a:bodyPr vert="horz" lIns="96652" tIns="48326" rIns="96652" bIns="48326" rtlCol="0" anchor="b"/>
          <a:lstStyle>
            <a:lvl1pPr algn="l" eaLnBrk="1" fontAlgn="auto" hangingPunct="1">
              <a:spcBef>
                <a:spcPts val="0"/>
              </a:spcBef>
              <a:spcAft>
                <a:spcPts val="0"/>
              </a:spcAft>
              <a:defRPr sz="1300">
                <a:latin typeface="+mn-lt"/>
                <a:ea typeface="+mn-ea"/>
                <a:cs typeface="+mn-cs"/>
              </a:defRPr>
            </a:lvl1pPr>
          </a:lstStyle>
          <a:p>
            <a:pPr>
              <a:defRPr/>
            </a:pPr>
            <a:endParaRPr lang="en-US"/>
          </a:p>
        </p:txBody>
      </p:sp>
      <p:sp>
        <p:nvSpPr>
          <p:cNvPr id="7" name="Slide Number Placeholder 6">
            <a:extLst>
              <a:ext uri="{FF2B5EF4-FFF2-40B4-BE49-F238E27FC236}">
                <a16:creationId xmlns:a16="http://schemas.microsoft.com/office/drawing/2014/main" xmlns="" id="{426FF993-5FDB-1446-BF55-41E4481B917E}"/>
              </a:ext>
            </a:extLst>
          </p:cNvPr>
          <p:cNvSpPr>
            <a:spLocks noGrp="1"/>
          </p:cNvSpPr>
          <p:nvPr>
            <p:ph type="sldNum" sz="quarter" idx="5"/>
          </p:nvPr>
        </p:nvSpPr>
        <p:spPr>
          <a:xfrm>
            <a:off x="4143375" y="9120188"/>
            <a:ext cx="3170238" cy="479425"/>
          </a:xfrm>
          <a:prstGeom prst="rect">
            <a:avLst/>
          </a:prstGeom>
        </p:spPr>
        <p:txBody>
          <a:bodyPr vert="horz" wrap="square" lIns="96652" tIns="48326" rIns="96652" bIns="48326" numCol="1" anchor="b" anchorCtr="0" compatLnSpc="1">
            <a:prstTxWarp prst="textNoShape">
              <a:avLst/>
            </a:prstTxWarp>
          </a:bodyPr>
          <a:lstStyle>
            <a:lvl1pPr algn="r" eaLnBrk="1" hangingPunct="1">
              <a:defRPr sz="1300">
                <a:latin typeface="Calibri" panose="020F0502020204030204" pitchFamily="34" charset="0"/>
                <a:ea typeface="ＭＳ Ｐゴシック" panose="020B0600070205080204" pitchFamily="34" charset="-128"/>
              </a:defRPr>
            </a:lvl1pPr>
          </a:lstStyle>
          <a:p>
            <a:pPr>
              <a:defRPr/>
            </a:pPr>
            <a:fld id="{CD3FD737-2CE4-CF4D-9079-42F31C32BFB1}" type="slidenum">
              <a:rPr lang="en-US" altLang="en-US"/>
              <a:pPr>
                <a:defRPr/>
              </a:pPr>
              <a:t>‹#›</a:t>
            </a:fld>
            <a:endParaRPr lang="en-US" altLang="en-US"/>
          </a:p>
        </p:txBody>
      </p:sp>
    </p:spTree>
    <p:extLst>
      <p:ext uri="{BB962C8B-B14F-4D97-AF65-F5344CB8AC3E}">
        <p14:creationId xmlns:p14="http://schemas.microsoft.com/office/powerpoint/2010/main" val="58808190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ＭＳ Ｐゴシック" panose="020B0600070205080204" pitchFamily="34" charset="-128"/>
        <a:cs typeface="ＭＳ Ｐゴシック" panose="020B0600070205080204" pitchFamily="34" charset="-128"/>
      </a:defRPr>
    </a:lvl1pPr>
    <a:lvl2pPr marL="457200" algn="l" rtl="0" eaLnBrk="0" fontAlgn="base" hangingPunct="0">
      <a:spcBef>
        <a:spcPct val="30000"/>
      </a:spcBef>
      <a:spcAft>
        <a:spcPct val="0"/>
      </a:spcAft>
      <a:defRPr sz="1200" kern="1200">
        <a:solidFill>
          <a:schemeClr val="tx1"/>
        </a:solidFill>
        <a:latin typeface="+mn-lt"/>
        <a:ea typeface="ＭＳ Ｐゴシック" panose="020B0600070205080204" pitchFamily="34" charset="-128"/>
        <a:cs typeface="ＭＳ Ｐゴシック" panose="020B0600070205080204" pitchFamily="34" charset="-128"/>
      </a:defRPr>
    </a:lvl2pPr>
    <a:lvl3pPr marL="914400" algn="l" rtl="0" eaLnBrk="0" fontAlgn="base" hangingPunct="0">
      <a:spcBef>
        <a:spcPct val="30000"/>
      </a:spcBef>
      <a:spcAft>
        <a:spcPct val="0"/>
      </a:spcAft>
      <a:defRPr sz="1200" kern="1200">
        <a:solidFill>
          <a:schemeClr val="tx1"/>
        </a:solidFill>
        <a:latin typeface="+mn-lt"/>
        <a:ea typeface="ＭＳ Ｐゴシック" panose="020B0600070205080204" pitchFamily="34" charset="-128"/>
        <a:cs typeface="ＭＳ Ｐゴシック" panose="020B0600070205080204" pitchFamily="34" charset="-128"/>
      </a:defRPr>
    </a:lvl3pPr>
    <a:lvl4pPr marL="1371600" algn="l" rtl="0" eaLnBrk="0" fontAlgn="base" hangingPunct="0">
      <a:spcBef>
        <a:spcPct val="30000"/>
      </a:spcBef>
      <a:spcAft>
        <a:spcPct val="0"/>
      </a:spcAft>
      <a:defRPr sz="1200" kern="1200">
        <a:solidFill>
          <a:schemeClr val="tx1"/>
        </a:solidFill>
        <a:latin typeface="+mn-lt"/>
        <a:ea typeface="ＭＳ Ｐゴシック" panose="020B0600070205080204" pitchFamily="34" charset="-128"/>
        <a:cs typeface="ＭＳ Ｐゴシック" panose="020B0600070205080204" pitchFamily="34" charset="-128"/>
      </a:defRPr>
    </a:lvl4pPr>
    <a:lvl5pPr marL="1828800" algn="l" rtl="0" eaLnBrk="0" fontAlgn="base" hangingPunct="0">
      <a:spcBef>
        <a:spcPct val="30000"/>
      </a:spcBef>
      <a:spcAft>
        <a:spcPct val="0"/>
      </a:spcAft>
      <a:defRPr sz="1200" kern="1200">
        <a:solidFill>
          <a:schemeClr val="tx1"/>
        </a:solidFill>
        <a:latin typeface="+mn-lt"/>
        <a:ea typeface="ＭＳ Ｐゴシック" panose="020B0600070205080204" pitchFamily="34" charset="-128"/>
        <a:cs typeface="ＭＳ Ｐゴシック" panose="020B0600070205080204" pitchFamily="34" charset="-128"/>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www.iris.edu/hq/inclass/animation/focal_mechanisms_explained"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lide Image Placeholder 1">
            <a:extLst>
              <a:ext uri="{FF2B5EF4-FFF2-40B4-BE49-F238E27FC236}">
                <a16:creationId xmlns:a16="http://schemas.microsoft.com/office/drawing/2014/main" xmlns="" id="{B5B61BE7-CB9D-4E87-8A63-5CD91C364AE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Notes Placeholder 2">
            <a:extLst>
              <a:ext uri="{FF2B5EF4-FFF2-40B4-BE49-F238E27FC236}">
                <a16:creationId xmlns:a16="http://schemas.microsoft.com/office/drawing/2014/main" xmlns="" id="{4A90E095-7650-467D-A97D-7422ADFD905E}"/>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4100" name="Slide Number Placeholder 3">
            <a:extLst>
              <a:ext uri="{FF2B5EF4-FFF2-40B4-BE49-F238E27FC236}">
                <a16:creationId xmlns:a16="http://schemas.microsoft.com/office/drawing/2014/main" xmlns="" id="{21148487-708B-4ECE-9ED2-2E47C1350A70}"/>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F1805AFF-1C0A-4F7E-96CB-1EB0F9C7956A}" type="slidenum">
              <a:rPr lang="en-US" altLang="en-US" sz="1300" smtClean="0"/>
              <a:pPr>
                <a:spcBef>
                  <a:spcPct val="0"/>
                </a:spcBef>
              </a:pPr>
              <a:t>1</a:t>
            </a:fld>
            <a:endParaRPr lang="en-US" altLang="en-US" sz="1300"/>
          </a:p>
        </p:txBody>
      </p:sp>
    </p:spTree>
    <p:extLst>
      <p:ext uri="{BB962C8B-B14F-4D97-AF65-F5344CB8AC3E}">
        <p14:creationId xmlns:p14="http://schemas.microsoft.com/office/powerpoint/2010/main" val="209831036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Image Placeholder 1">
            <a:extLst>
              <a:ext uri="{FF2B5EF4-FFF2-40B4-BE49-F238E27FC236}">
                <a16:creationId xmlns:a16="http://schemas.microsoft.com/office/drawing/2014/main" xmlns="" id="{0648595F-4CCF-45AE-99DC-D1BED142E5C2}"/>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435" name="Notes Placeholder 2">
            <a:extLst>
              <a:ext uri="{FF2B5EF4-FFF2-40B4-BE49-F238E27FC236}">
                <a16:creationId xmlns:a16="http://schemas.microsoft.com/office/drawing/2014/main" xmlns="" id="{1FCEFFAF-5450-4588-8733-0CBB92290165}"/>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s-ES" altLang="en-US" b="1" dirty="0" smtClean="0"/>
              <a:t>Explore la sismicidad aún más</a:t>
            </a:r>
            <a:r>
              <a:rPr lang="en-US" altLang="en-US" b="1" dirty="0" smtClean="0"/>
              <a:t>:  </a:t>
            </a:r>
            <a:r>
              <a:rPr lang="es-VE" altLang="en-US" sz="1200" i="1" dirty="0" smtClean="0">
                <a:latin typeface="Arial" panose="020B0604020202020204" pitchFamily="34" charset="0"/>
              </a:rPr>
              <a:t>Imagen extraída del Navegador de terremotos de IRIS </a:t>
            </a:r>
            <a:r>
              <a:rPr lang="en-US" altLang="en-US" dirty="0" smtClean="0"/>
              <a:t>(www.iris.edu/ieb)</a:t>
            </a:r>
            <a:endParaRPr lang="en-US" altLang="en-US" dirty="0"/>
          </a:p>
        </p:txBody>
      </p:sp>
      <p:sp>
        <p:nvSpPr>
          <p:cNvPr id="18436" name="Slide Number Placeholder 3">
            <a:extLst>
              <a:ext uri="{FF2B5EF4-FFF2-40B4-BE49-F238E27FC236}">
                <a16:creationId xmlns:a16="http://schemas.microsoft.com/office/drawing/2014/main" xmlns="" id="{257A4E14-A091-426F-8268-7901F5541F96}"/>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01675" indent="-269875">
              <a:defRPr>
                <a:solidFill>
                  <a:schemeClr val="tx1"/>
                </a:solidFill>
                <a:latin typeface="Arial" panose="020B0604020202020204" pitchFamily="34" charset="0"/>
                <a:ea typeface="MS PGothic" panose="020B0600070205080204" pitchFamily="34" charset="-128"/>
              </a:defRPr>
            </a:lvl2pPr>
            <a:lvl3pPr marL="1081088" indent="-215900">
              <a:defRPr>
                <a:solidFill>
                  <a:schemeClr val="tx1"/>
                </a:solidFill>
                <a:latin typeface="Arial" panose="020B0604020202020204" pitchFamily="34" charset="0"/>
                <a:ea typeface="MS PGothic" panose="020B0600070205080204" pitchFamily="34" charset="-128"/>
              </a:defRPr>
            </a:lvl3pPr>
            <a:lvl4pPr marL="1512888" indent="-215900">
              <a:defRPr>
                <a:solidFill>
                  <a:schemeClr val="tx1"/>
                </a:solidFill>
                <a:latin typeface="Arial" panose="020B0604020202020204" pitchFamily="34" charset="0"/>
                <a:ea typeface="MS PGothic" panose="020B0600070205080204" pitchFamily="34" charset="-128"/>
              </a:defRPr>
            </a:lvl4pPr>
            <a:lvl5pPr marL="1944688" indent="-215900">
              <a:defRPr>
                <a:solidFill>
                  <a:schemeClr val="tx1"/>
                </a:solidFill>
                <a:latin typeface="Arial" panose="020B0604020202020204" pitchFamily="34" charset="0"/>
                <a:ea typeface="MS PGothic" panose="020B0600070205080204" pitchFamily="34" charset="-128"/>
              </a:defRPr>
            </a:lvl5pPr>
            <a:lvl6pPr marL="2401888" indent="-2159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859088" indent="-2159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316288" indent="-2159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773488" indent="-2159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6C816B2A-DC4A-4EDA-93F2-AAF319DF71F4}" type="slidenum">
              <a:rPr lang="en-US" altLang="en-US" sz="1200" smtClean="0">
                <a:latin typeface="Calibri" panose="020F0502020204030204" pitchFamily="34" charset="0"/>
              </a:rPr>
              <a:pPr/>
              <a:t>10</a:t>
            </a:fld>
            <a:endParaRPr lang="en-US" altLang="en-US" sz="1200">
              <a:latin typeface="Calibri" panose="020F0502020204030204" pitchFamily="34" charset="0"/>
            </a:endParaRPr>
          </a:p>
        </p:txBody>
      </p:sp>
    </p:spTree>
    <p:extLst>
      <p:ext uri="{BB962C8B-B14F-4D97-AF65-F5344CB8AC3E}">
        <p14:creationId xmlns:p14="http://schemas.microsoft.com/office/powerpoint/2010/main" val="183610252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a:extLst>
              <a:ext uri="{FF2B5EF4-FFF2-40B4-BE49-F238E27FC236}">
                <a16:creationId xmlns:a16="http://schemas.microsoft.com/office/drawing/2014/main" xmlns="" id="{B62134FF-124A-0C4A-8F30-E8A1D1F0FB68}"/>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2" name="Notes Placeholder 2">
            <a:extLst>
              <a:ext uri="{FF2B5EF4-FFF2-40B4-BE49-F238E27FC236}">
                <a16:creationId xmlns:a16="http://schemas.microsoft.com/office/drawing/2014/main" xmlns="" id="{F1C42FDC-49D5-AA4A-9D41-B7A6419D9F10}"/>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rtl="0" fontAlgn="base"/>
            <a:r>
              <a:rPr lang="es-VE" sz="1200" b="1" i="0" u="none" strike="noStrike" kern="1200" dirty="0" smtClean="0">
                <a:solidFill>
                  <a:schemeClr val="tx1"/>
                </a:solidFill>
                <a:effectLst/>
                <a:latin typeface="+mn-lt"/>
                <a:ea typeface="ＭＳ Ｐゴシック" panose="020B0600070205080204" pitchFamily="34" charset="-128"/>
                <a:cs typeface="ＭＳ Ｐゴシック" panose="020B0600070205080204" pitchFamily="34" charset="-128"/>
              </a:rPr>
              <a:t>Animación Relevante:</a:t>
            </a:r>
            <a:r>
              <a:rPr lang="en-US" sz="1200" b="0" i="0" kern="1200" dirty="0" smtClean="0">
                <a:solidFill>
                  <a:schemeClr val="tx1"/>
                </a:solidFill>
                <a:effectLst/>
                <a:latin typeface="+mn-lt"/>
                <a:ea typeface="ＭＳ Ｐゴシック" panose="020B0600070205080204" pitchFamily="34" charset="-128"/>
                <a:cs typeface="ＭＳ Ｐゴシック" panose="020B0600070205080204" pitchFamily="34" charset="-128"/>
              </a:rPr>
              <a:t>​</a:t>
            </a:r>
          </a:p>
          <a:p>
            <a:pPr rtl="0" fontAlgn="base"/>
            <a:r>
              <a:rPr lang="es-VE" sz="1200" b="0" i="0" u="none" strike="noStrike" kern="1200" dirty="0" smtClean="0">
                <a:solidFill>
                  <a:schemeClr val="tx1"/>
                </a:solidFill>
                <a:effectLst/>
                <a:latin typeface="+mn-lt"/>
                <a:ea typeface="ＭＳ Ｐゴシック" panose="020B0600070205080204" pitchFamily="34" charset="-128"/>
                <a:cs typeface="ＭＳ Ｐゴシック" panose="020B0600070205080204" pitchFamily="34" charset="-128"/>
              </a:rPr>
              <a:t>Curvas de tiempo de viaje. Como fueron creadas</a:t>
            </a:r>
          </a:p>
          <a:p>
            <a:pPr rtl="0" fontAlgn="base"/>
            <a:endParaRPr lang="es-VE" sz="1200" b="1" i="0" u="none" strike="noStrike" kern="1200" dirty="0" smtClean="0">
              <a:solidFill>
                <a:schemeClr val="tx1"/>
              </a:solidFill>
              <a:effectLst/>
              <a:latin typeface="+mn-lt"/>
              <a:ea typeface="ＭＳ Ｐゴシック" panose="020B0600070205080204" pitchFamily="34" charset="-128"/>
              <a:cs typeface="ＭＳ Ｐゴシック" panose="020B0600070205080204" pitchFamily="34" charset="-128"/>
            </a:endParaRPr>
          </a:p>
          <a:p>
            <a:pPr rtl="0" fontAlgn="base"/>
            <a:r>
              <a:rPr lang="es-VE" sz="1200" b="0" i="0" u="none" strike="noStrike" kern="1200" dirty="0" smtClean="0">
                <a:solidFill>
                  <a:schemeClr val="tx1"/>
                </a:solidFill>
                <a:effectLst/>
                <a:latin typeface="+mn-lt"/>
                <a:ea typeface="ＭＳ Ｐゴシック" panose="020B0600070205080204" pitchFamily="34" charset="-128"/>
                <a:cs typeface="ＭＳ Ｐゴシック" panose="020B0600070205080204" pitchFamily="34" charset="-128"/>
              </a:rPr>
              <a:t>http://www.iris.edu/hq/inclass/animation/traveltime_curves_how_they_are_created</a:t>
            </a:r>
            <a:r>
              <a:rPr lang="en-US" sz="1200" b="0" i="0" kern="1200" dirty="0" smtClean="0">
                <a:solidFill>
                  <a:schemeClr val="tx1"/>
                </a:solidFill>
                <a:effectLst/>
                <a:latin typeface="+mn-lt"/>
                <a:ea typeface="ＭＳ Ｐゴシック" panose="020B0600070205080204" pitchFamily="34" charset="-128"/>
                <a:cs typeface="ＭＳ Ｐゴシック" panose="020B0600070205080204" pitchFamily="34" charset="-128"/>
              </a:rPr>
              <a:t>​</a:t>
            </a:r>
          </a:p>
        </p:txBody>
      </p:sp>
      <p:sp>
        <p:nvSpPr>
          <p:cNvPr id="15363" name="Slide Number Placeholder 3">
            <a:extLst>
              <a:ext uri="{FF2B5EF4-FFF2-40B4-BE49-F238E27FC236}">
                <a16:creationId xmlns:a16="http://schemas.microsoft.com/office/drawing/2014/main" xmlns="" id="{BBED6AD4-8CC5-AE42-8BF1-945D3B87D3F3}"/>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E72841EE-242E-4647-9176-442F799DFB7B}" type="slidenum">
              <a:rPr lang="en-US" altLang="en-US">
                <a:solidFill>
                  <a:srgbClr val="000000"/>
                </a:solidFill>
                <a:latin typeface="Calibri" panose="020F0502020204030204" pitchFamily="34" charset="0"/>
                <a:ea typeface="MS PGothic" panose="020B0600070205080204" pitchFamily="34" charset="-128"/>
              </a:rPr>
              <a:pPr/>
              <a:t>11</a:t>
            </a:fld>
            <a:endParaRPr lang="en-US" altLang="en-US">
              <a:solidFill>
                <a:srgbClr val="000000"/>
              </a:solidFill>
              <a:latin typeface="Calibri" panose="020F0502020204030204" pitchFamily="34" charset="0"/>
              <a:ea typeface="MS PGothic" panose="020B0600070205080204" pitchFamily="34" charset="-128"/>
            </a:endParaRPr>
          </a:p>
        </p:txBody>
      </p:sp>
    </p:spTree>
    <p:extLst>
      <p:ext uri="{BB962C8B-B14F-4D97-AF65-F5344CB8AC3E}">
        <p14:creationId xmlns:p14="http://schemas.microsoft.com/office/powerpoint/2010/main" val="215245199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Slide Image Placeholder 1">
            <a:extLst>
              <a:ext uri="{FF2B5EF4-FFF2-40B4-BE49-F238E27FC236}">
                <a16:creationId xmlns:a16="http://schemas.microsoft.com/office/drawing/2014/main" xmlns="" id="{C798EFFE-D63A-D740-BE8A-F9413CA2A9F9}"/>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0418" name="Notes Placeholder 2">
            <a:extLst>
              <a:ext uri="{FF2B5EF4-FFF2-40B4-BE49-F238E27FC236}">
                <a16:creationId xmlns:a16="http://schemas.microsoft.com/office/drawing/2014/main" xmlns="" id="{6C4BCC58-1BE7-BF43-8BB0-25E1411008C2}"/>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60419" name="Slide Number Placeholder 3">
            <a:extLst>
              <a:ext uri="{FF2B5EF4-FFF2-40B4-BE49-F238E27FC236}">
                <a16:creationId xmlns:a16="http://schemas.microsoft.com/office/drawing/2014/main" xmlns="" id="{A6C91E9A-11E4-CE4E-8914-087EFFB1034F}"/>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a:spcBef>
                <a:spcPct val="0"/>
              </a:spcBef>
            </a:pPr>
            <a:fld id="{7D15D010-FF17-1D41-A3E7-2C6287D84F07}" type="slidenum">
              <a:rPr lang="en-US" altLang="en-US" sz="1300" smtClean="0"/>
              <a:pPr>
                <a:spcBef>
                  <a:spcPct val="0"/>
                </a:spcBef>
              </a:pPr>
              <a:t>12</a:t>
            </a:fld>
            <a:endParaRPr lang="en-US" altLang="en-US" sz="1300"/>
          </a:p>
        </p:txBody>
      </p:sp>
    </p:spTree>
    <p:extLst>
      <p:ext uri="{BB962C8B-B14F-4D97-AF65-F5344CB8AC3E}">
        <p14:creationId xmlns:p14="http://schemas.microsoft.com/office/powerpoint/2010/main" val="106568021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lide Image Placeholder 1">
            <a:extLst>
              <a:ext uri="{FF2B5EF4-FFF2-40B4-BE49-F238E27FC236}">
                <a16:creationId xmlns:a16="http://schemas.microsoft.com/office/drawing/2014/main" xmlns="" id="{C86DBEED-3387-44DC-A182-32A6E43C43E3}"/>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Notes Placeholder 2">
            <a:extLst>
              <a:ext uri="{FF2B5EF4-FFF2-40B4-BE49-F238E27FC236}">
                <a16:creationId xmlns:a16="http://schemas.microsoft.com/office/drawing/2014/main" xmlns="" id="{C7060A41-CEB5-4227-B922-26ABBDEED19C}"/>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s-ES" altLang="en-US" sz="1200" dirty="0"/>
              <a:t>Escalas de intensidad de movimiento fueron desarrolladas para estandarizar las mediciones y facilitar la comparación de diferentes terremotos. La modificación de la escala de intensidad de  </a:t>
            </a:r>
            <a:r>
              <a:rPr lang="es-ES" altLang="en-US" sz="1200" dirty="0" err="1"/>
              <a:t>Marcelli</a:t>
            </a:r>
            <a:r>
              <a:rPr lang="es-ES" altLang="en-US" sz="1200" dirty="0"/>
              <a:t> es una escala de doce niveles, numeradas del  I al XII. Los números bajos representan los niveles de movimientos imperceptibles, XII representa destrucción total.</a:t>
            </a:r>
          </a:p>
          <a:p>
            <a:pPr eaLnBrk="1" hangingPunct="1">
              <a:spcBef>
                <a:spcPct val="0"/>
              </a:spcBef>
            </a:pPr>
            <a:endParaRPr lang="en-US" altLang="en-US" dirty="0"/>
          </a:p>
        </p:txBody>
      </p:sp>
      <p:sp>
        <p:nvSpPr>
          <p:cNvPr id="6148" name="Slide Number Placeholder 3">
            <a:extLst>
              <a:ext uri="{FF2B5EF4-FFF2-40B4-BE49-F238E27FC236}">
                <a16:creationId xmlns:a16="http://schemas.microsoft.com/office/drawing/2014/main" xmlns="" id="{CC4D8D37-C528-4E67-902D-9FE659B6D429}"/>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A5BE1413-1520-44AC-AB92-F7433FE6D90F}" type="slidenum">
              <a:rPr lang="en-US" altLang="es-VE" sz="1300" smtClean="0"/>
              <a:pPr>
                <a:spcBef>
                  <a:spcPct val="0"/>
                </a:spcBef>
              </a:pPr>
              <a:t>2</a:t>
            </a:fld>
            <a:endParaRPr lang="en-US" altLang="es-VE" sz="1300"/>
          </a:p>
        </p:txBody>
      </p:sp>
    </p:spTree>
    <p:extLst>
      <p:ext uri="{BB962C8B-B14F-4D97-AF65-F5344CB8AC3E}">
        <p14:creationId xmlns:p14="http://schemas.microsoft.com/office/powerpoint/2010/main" val="367150244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Slide Image Placeholder 1">
            <a:extLst>
              <a:ext uri="{FF2B5EF4-FFF2-40B4-BE49-F238E27FC236}">
                <a16:creationId xmlns:a16="http://schemas.microsoft.com/office/drawing/2014/main" xmlns="" id="{31BAB8C8-1BE5-C044-8906-6FE351375691}"/>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4034" name="Notes Placeholder 2">
            <a:extLst>
              <a:ext uri="{FF2B5EF4-FFF2-40B4-BE49-F238E27FC236}">
                <a16:creationId xmlns:a16="http://schemas.microsoft.com/office/drawing/2014/main" xmlns="" id="{DB521059-0152-EC4E-B780-7BF1E60D3596}"/>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s-ES" altLang="en-US" sz="1200" dirty="0">
                <a:solidFill>
                  <a:schemeClr val="tx1"/>
                </a:solidFill>
                <a:latin typeface="Arial" panose="020B0604020202020204" pitchFamily="34" charset="0"/>
                <a:cs typeface="Arial" panose="020B0604020202020204" pitchFamily="34" charset="0"/>
              </a:rPr>
              <a:t>El  mapa localizador del Servicio Geológico de los EE.UU. muestra la población expuesta a diferentes niveles de intensidad modificada Mercalli (MMI).  MMI describe la severidad de un terremoto en términos de sus efectos en estructuras humanas y es una vasta medida de la cantidad de movimientos telúricos en un lugar dado.</a:t>
            </a:r>
            <a:endParaRPr lang="en-US" altLang="en-US" sz="6600" dirty="0"/>
          </a:p>
        </p:txBody>
      </p:sp>
      <p:sp>
        <p:nvSpPr>
          <p:cNvPr id="44035" name="Slide Number Placeholder 3">
            <a:extLst>
              <a:ext uri="{FF2B5EF4-FFF2-40B4-BE49-F238E27FC236}">
                <a16:creationId xmlns:a16="http://schemas.microsoft.com/office/drawing/2014/main" xmlns="" id="{8FCCC21B-4043-124B-9370-D5CFF139A562}"/>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322F64F3-E3D1-3C46-821D-C7AE800F3E9D}" type="slidenum">
              <a:rPr lang="en-US" altLang="en-US" sz="1200" smtClean="0">
                <a:latin typeface="Calibri" panose="020F0502020204030204" pitchFamily="34" charset="0"/>
              </a:rPr>
              <a:pPr/>
              <a:t>3</a:t>
            </a:fld>
            <a:endParaRPr lang="en-US" altLang="en-US" sz="1200">
              <a:latin typeface="Calibri" panose="020F0502020204030204" pitchFamily="34" charset="0"/>
            </a:endParaRPr>
          </a:p>
        </p:txBody>
      </p:sp>
    </p:spTree>
    <p:extLst>
      <p:ext uri="{BB962C8B-B14F-4D97-AF65-F5344CB8AC3E}">
        <p14:creationId xmlns:p14="http://schemas.microsoft.com/office/powerpoint/2010/main" val="244299827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Slide Image Placeholder 1">
            <a:extLst>
              <a:ext uri="{FF2B5EF4-FFF2-40B4-BE49-F238E27FC236}">
                <a16:creationId xmlns:a16="http://schemas.microsoft.com/office/drawing/2014/main" xmlns="" id="{33ADCBE9-9782-4A70-9829-17DC4F4D7D79}"/>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2" name="Notes Placeholder 2">
            <a:extLst>
              <a:ext uri="{FF2B5EF4-FFF2-40B4-BE49-F238E27FC236}">
                <a16:creationId xmlns:a16="http://schemas.microsoft.com/office/drawing/2014/main" xmlns="" id="{560BF3C7-51BC-4095-AE27-022A40D4F6F7}"/>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15363" name="Slide Number Placeholder 3">
            <a:extLst>
              <a:ext uri="{FF2B5EF4-FFF2-40B4-BE49-F238E27FC236}">
                <a16:creationId xmlns:a16="http://schemas.microsoft.com/office/drawing/2014/main" xmlns="" id="{335DD9EF-C3EC-44AC-B512-0E2FB2C54369}"/>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01675" indent="-269875">
              <a:spcBef>
                <a:spcPct val="30000"/>
              </a:spcBef>
              <a:defRPr sz="1200">
                <a:solidFill>
                  <a:schemeClr val="tx1"/>
                </a:solidFill>
                <a:latin typeface="Calibri" panose="020F0502020204030204" pitchFamily="34" charset="0"/>
              </a:defRPr>
            </a:lvl2pPr>
            <a:lvl3pPr marL="1081088" indent="-215900">
              <a:spcBef>
                <a:spcPct val="30000"/>
              </a:spcBef>
              <a:defRPr sz="1200">
                <a:solidFill>
                  <a:schemeClr val="tx1"/>
                </a:solidFill>
                <a:latin typeface="Calibri" panose="020F0502020204030204" pitchFamily="34" charset="0"/>
              </a:defRPr>
            </a:lvl3pPr>
            <a:lvl4pPr marL="1512888" indent="-215900">
              <a:spcBef>
                <a:spcPct val="30000"/>
              </a:spcBef>
              <a:defRPr sz="1200">
                <a:solidFill>
                  <a:schemeClr val="tx1"/>
                </a:solidFill>
                <a:latin typeface="Calibri" panose="020F0502020204030204" pitchFamily="34" charset="0"/>
              </a:defRPr>
            </a:lvl4pPr>
            <a:lvl5pPr marL="1944688" indent="-215900">
              <a:spcBef>
                <a:spcPct val="30000"/>
              </a:spcBef>
              <a:defRPr sz="1200">
                <a:solidFill>
                  <a:schemeClr val="tx1"/>
                </a:solidFill>
                <a:latin typeface="Calibri" panose="020F0502020204030204" pitchFamily="34" charset="0"/>
              </a:defRPr>
            </a:lvl5pPr>
            <a:lvl6pPr marL="2401888" indent="-215900" eaLnBrk="0" fontAlgn="base" hangingPunct="0">
              <a:spcBef>
                <a:spcPct val="30000"/>
              </a:spcBef>
              <a:spcAft>
                <a:spcPct val="0"/>
              </a:spcAft>
              <a:defRPr sz="1200">
                <a:solidFill>
                  <a:schemeClr val="tx1"/>
                </a:solidFill>
                <a:latin typeface="Calibri" panose="020F0502020204030204" pitchFamily="34" charset="0"/>
              </a:defRPr>
            </a:lvl6pPr>
            <a:lvl7pPr marL="2859088" indent="-215900" eaLnBrk="0" fontAlgn="base" hangingPunct="0">
              <a:spcBef>
                <a:spcPct val="30000"/>
              </a:spcBef>
              <a:spcAft>
                <a:spcPct val="0"/>
              </a:spcAft>
              <a:defRPr sz="1200">
                <a:solidFill>
                  <a:schemeClr val="tx1"/>
                </a:solidFill>
                <a:latin typeface="Calibri" panose="020F0502020204030204" pitchFamily="34" charset="0"/>
              </a:defRPr>
            </a:lvl7pPr>
            <a:lvl8pPr marL="3316288" indent="-215900" eaLnBrk="0" fontAlgn="base" hangingPunct="0">
              <a:spcBef>
                <a:spcPct val="30000"/>
              </a:spcBef>
              <a:spcAft>
                <a:spcPct val="0"/>
              </a:spcAft>
              <a:defRPr sz="1200">
                <a:solidFill>
                  <a:schemeClr val="tx1"/>
                </a:solidFill>
                <a:latin typeface="Calibri" panose="020F0502020204030204" pitchFamily="34" charset="0"/>
              </a:defRPr>
            </a:lvl8pPr>
            <a:lvl9pPr marL="3773488" indent="-2159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D1682055-3675-45AA-BF01-533A3E6036F3}" type="slidenum">
              <a:rPr lang="en-US" altLang="en-US" smtClean="0">
                <a:ea typeface="MS PGothic" panose="020B0600070205080204" pitchFamily="34" charset="-128"/>
              </a:rPr>
              <a:pPr>
                <a:spcBef>
                  <a:spcPct val="0"/>
                </a:spcBef>
              </a:pPr>
              <a:t>4</a:t>
            </a:fld>
            <a:endParaRPr lang="en-US" altLang="en-US">
              <a:ea typeface="MS PGothic" panose="020B0600070205080204" pitchFamily="34" charset="-128"/>
            </a:endParaRPr>
          </a:p>
        </p:txBody>
      </p:sp>
    </p:spTree>
    <p:extLst>
      <p:ext uri="{BB962C8B-B14F-4D97-AF65-F5344CB8AC3E}">
        <p14:creationId xmlns:p14="http://schemas.microsoft.com/office/powerpoint/2010/main" val="28437303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Slide Image Placeholder 1">
            <a:extLst>
              <a:ext uri="{FF2B5EF4-FFF2-40B4-BE49-F238E27FC236}">
                <a16:creationId xmlns:a16="http://schemas.microsoft.com/office/drawing/2014/main" xmlns="" id="{7B594471-9231-48C0-8AE5-CBC6AB45AD05}"/>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458" name="Notes Placeholder 2">
            <a:extLst>
              <a:ext uri="{FF2B5EF4-FFF2-40B4-BE49-F238E27FC236}">
                <a16:creationId xmlns:a16="http://schemas.microsoft.com/office/drawing/2014/main" xmlns="" id="{AC3BB3AD-1E60-4D58-B920-9B3EBF0E70A4}"/>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s-ES" altLang="en-US" b="1" dirty="0" smtClean="0"/>
              <a:t>Explore la sismicidad aún más</a:t>
            </a:r>
            <a:r>
              <a:rPr lang="en-US" altLang="en-US" b="1" dirty="0" smtClean="0"/>
              <a:t>:  </a:t>
            </a:r>
            <a:r>
              <a:rPr lang="es-VE" altLang="en-US" sz="1200" i="1" dirty="0" smtClean="0">
                <a:latin typeface="Arial" panose="020B0604020202020204" pitchFamily="34" charset="0"/>
              </a:rPr>
              <a:t>Imagen extraída del Navegador de terremotos de IRIS </a:t>
            </a:r>
            <a:r>
              <a:rPr lang="en-US" altLang="en-US" dirty="0" smtClean="0"/>
              <a:t>(</a:t>
            </a:r>
            <a:r>
              <a:rPr lang="en-US" altLang="en-US" dirty="0"/>
              <a:t>www.iris.edu/ieb)</a:t>
            </a:r>
          </a:p>
          <a:p>
            <a:pPr eaLnBrk="1" hangingPunct="1">
              <a:spcBef>
                <a:spcPct val="0"/>
              </a:spcBef>
            </a:pPr>
            <a:endParaRPr lang="en-US" altLang="en-US" dirty="0"/>
          </a:p>
        </p:txBody>
      </p:sp>
      <p:sp>
        <p:nvSpPr>
          <p:cNvPr id="19459" name="Slide Number Placeholder 3">
            <a:extLst>
              <a:ext uri="{FF2B5EF4-FFF2-40B4-BE49-F238E27FC236}">
                <a16:creationId xmlns:a16="http://schemas.microsoft.com/office/drawing/2014/main" xmlns="" id="{4CF61896-2570-4054-8AFF-3A2F1F2D0FB4}"/>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01675" indent="-269875">
              <a:defRPr>
                <a:solidFill>
                  <a:schemeClr val="tx1"/>
                </a:solidFill>
                <a:latin typeface="Arial" panose="020B0604020202020204" pitchFamily="34" charset="0"/>
                <a:cs typeface="Arial" panose="020B0604020202020204" pitchFamily="34" charset="0"/>
              </a:defRPr>
            </a:lvl2pPr>
            <a:lvl3pPr marL="1081088" indent="-215900">
              <a:defRPr>
                <a:solidFill>
                  <a:schemeClr val="tx1"/>
                </a:solidFill>
                <a:latin typeface="Arial" panose="020B0604020202020204" pitchFamily="34" charset="0"/>
                <a:cs typeface="Arial" panose="020B0604020202020204" pitchFamily="34" charset="0"/>
              </a:defRPr>
            </a:lvl3pPr>
            <a:lvl4pPr marL="1512888" indent="-215900">
              <a:defRPr>
                <a:solidFill>
                  <a:schemeClr val="tx1"/>
                </a:solidFill>
                <a:latin typeface="Arial" panose="020B0604020202020204" pitchFamily="34" charset="0"/>
                <a:cs typeface="Arial" panose="020B0604020202020204" pitchFamily="34" charset="0"/>
              </a:defRPr>
            </a:lvl4pPr>
            <a:lvl5pPr marL="1944688" indent="-215900">
              <a:defRPr>
                <a:solidFill>
                  <a:schemeClr val="tx1"/>
                </a:solidFill>
                <a:latin typeface="Arial" panose="020B0604020202020204" pitchFamily="34" charset="0"/>
                <a:cs typeface="Arial" panose="020B0604020202020204" pitchFamily="34" charset="0"/>
              </a:defRPr>
            </a:lvl5pPr>
            <a:lvl6pPr marL="2401888" indent="-2159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859088" indent="-2159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316288" indent="-2159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773488" indent="-2159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C7F4C892-9190-4AB6-AC02-BA8F751806E2}" type="slidenum">
              <a:rPr lang="en-US" altLang="en-US" sz="1200">
                <a:latin typeface="Calibri" panose="020F0502020204030204" pitchFamily="34" charset="0"/>
                <a:ea typeface="MS PGothic" panose="020B0600070205080204" pitchFamily="34" charset="-128"/>
              </a:rPr>
              <a:pPr/>
              <a:t>5</a:t>
            </a:fld>
            <a:endParaRPr lang="en-US" altLang="en-US" sz="1200">
              <a:latin typeface="Calibri" panose="020F0502020204030204" pitchFamily="34" charset="0"/>
              <a:ea typeface="MS PGothic" panose="020B0600070205080204" pitchFamily="34" charset="-128"/>
            </a:endParaRPr>
          </a:p>
        </p:txBody>
      </p:sp>
    </p:spTree>
    <p:extLst>
      <p:ext uri="{BB962C8B-B14F-4D97-AF65-F5344CB8AC3E}">
        <p14:creationId xmlns:p14="http://schemas.microsoft.com/office/powerpoint/2010/main" val="173356885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a:extLst>
              <a:ext uri="{FF2B5EF4-FFF2-40B4-BE49-F238E27FC236}">
                <a16:creationId xmlns:a16="http://schemas.microsoft.com/office/drawing/2014/main" xmlns="" id="{91CD5472-720B-45ED-B0B9-26E8273F3F5C}"/>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9" name="Notes Placeholder 2">
            <a:extLst>
              <a:ext uri="{FF2B5EF4-FFF2-40B4-BE49-F238E27FC236}">
                <a16:creationId xmlns:a16="http://schemas.microsoft.com/office/drawing/2014/main" xmlns="" id="{2E08ABE6-A3BD-417F-9740-EA6739F87D43}"/>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s-ES" altLang="en-US" sz="1600" b="1" dirty="0" smtClean="0">
                <a:solidFill>
                  <a:srgbClr val="393996"/>
                </a:solidFill>
                <a:latin typeface="Arial" panose="020B0604020202020204" pitchFamily="34" charset="0"/>
                <a:cs typeface="Arial" panose="020B0604020202020204" pitchFamily="34" charset="0"/>
              </a:rPr>
              <a:t>Animación relevante:</a:t>
            </a:r>
          </a:p>
          <a:p>
            <a:r>
              <a:rPr lang="es-ES" altLang="en-US" sz="1600" b="0" dirty="0" smtClean="0">
                <a:solidFill>
                  <a:srgbClr val="393996"/>
                </a:solidFill>
                <a:latin typeface="Arial" panose="020B0604020202020204" pitchFamily="34" charset="0"/>
                <a:cs typeface="Arial" panose="020B0604020202020204" pitchFamily="34" charset="0"/>
              </a:rPr>
              <a:t>Mecanismos focales de terremoto</a:t>
            </a:r>
          </a:p>
          <a:p>
            <a:r>
              <a:rPr lang="en-US" sz="1600" b="0" i="0" kern="1200" dirty="0" smtClean="0">
                <a:solidFill>
                  <a:schemeClr val="tx1"/>
                </a:solidFill>
                <a:effectLst/>
                <a:latin typeface="+mn-lt"/>
                <a:ea typeface="ＭＳ Ｐゴシック" panose="020B0600070205080204" pitchFamily="34" charset="-128"/>
                <a:cs typeface="ＭＳ Ｐゴシック" panose="020B0600070205080204" pitchFamily="34" charset="-128"/>
                <a:hlinkClick r:id="rId3"/>
              </a:rPr>
              <a:t>https</a:t>
            </a:r>
            <a:r>
              <a:rPr lang="en-US" sz="1600" b="0" i="0" kern="1200" dirty="0">
                <a:solidFill>
                  <a:schemeClr val="tx1"/>
                </a:solidFill>
                <a:effectLst/>
                <a:latin typeface="+mn-lt"/>
                <a:ea typeface="ＭＳ Ｐゴシック" panose="020B0600070205080204" pitchFamily="34" charset="-128"/>
                <a:cs typeface="ＭＳ Ｐゴシック" panose="020B0600070205080204" pitchFamily="34" charset="-128"/>
                <a:hlinkClick r:id="rId3"/>
              </a:rPr>
              <a:t>://www.iris.edu/hq/inclass/animation/focal_mechanisms_explained</a:t>
            </a:r>
            <a:endParaRPr lang="en-US" altLang="en-US" sz="1600" dirty="0">
              <a:latin typeface="Arial" panose="020B0604020202020204" pitchFamily="34" charset="0"/>
              <a:cs typeface="Arial" panose="020B0604020202020204" pitchFamily="34" charset="0"/>
            </a:endParaRPr>
          </a:p>
          <a:p>
            <a:endParaRPr lang="en-US" altLang="en-US" sz="1600" dirty="0">
              <a:latin typeface="Arial" panose="020B0604020202020204" pitchFamily="34" charset="0"/>
              <a:cs typeface="Arial" panose="020B0604020202020204" pitchFamily="34" charset="0"/>
            </a:endParaRPr>
          </a:p>
          <a:p>
            <a:r>
              <a:rPr lang="es-VE" sz="1200" kern="1200" dirty="0" smtClean="0">
                <a:solidFill>
                  <a:schemeClr val="tx1"/>
                </a:solidFill>
                <a:effectLst/>
                <a:latin typeface="+mn-lt"/>
                <a:ea typeface="ＭＳ Ｐゴシック" panose="020B0600070205080204" pitchFamily="34" charset="-128"/>
                <a:cs typeface="ＭＳ Ｐゴシック" panose="020B0600070205080204" pitchFamily="34" charset="-128"/>
              </a:rPr>
              <a:t>Las áreas sombreadas muestran los cuadrantes de la esfera focal en la que los primeros movimientos de la onda P están lejos de la fuente, y las áreas no sombreadas muestran los cuadrantes en los que los primeros movimientos de la onda P se dirigen hacia la fuente. Las letras representan el eje de deformación </a:t>
            </a:r>
            <a:r>
              <a:rPr lang="es-VE" sz="1200" kern="1200" dirty="0" err="1" smtClean="0">
                <a:solidFill>
                  <a:schemeClr val="tx1"/>
                </a:solidFill>
                <a:effectLst/>
                <a:latin typeface="+mn-lt"/>
                <a:ea typeface="ＭＳ Ｐゴシック" panose="020B0600070205080204" pitchFamily="34" charset="-128"/>
                <a:cs typeface="ＭＳ Ｐゴシック" panose="020B0600070205080204" pitchFamily="34" charset="-128"/>
              </a:rPr>
              <a:t>compresional</a:t>
            </a:r>
            <a:r>
              <a:rPr lang="es-VE" sz="1200" kern="1200" dirty="0" smtClean="0">
                <a:solidFill>
                  <a:schemeClr val="tx1"/>
                </a:solidFill>
                <a:effectLst/>
                <a:latin typeface="+mn-lt"/>
                <a:ea typeface="ＭＳ Ｐゴシック" panose="020B0600070205080204" pitchFamily="34" charset="-128"/>
                <a:cs typeface="ＭＳ Ｐゴシック" panose="020B0600070205080204" pitchFamily="34" charset="-128"/>
              </a:rPr>
              <a:t> máxima (P) y el eje de deformación extensional máxima (T) resultante del terremoto.</a:t>
            </a:r>
            <a:endParaRPr lang="en-US" sz="1200" kern="1200" dirty="0" smtClean="0">
              <a:solidFill>
                <a:schemeClr val="tx1"/>
              </a:solidFill>
              <a:effectLst/>
              <a:latin typeface="+mn-lt"/>
              <a:ea typeface="ＭＳ Ｐゴシック" panose="020B0600070205080204" pitchFamily="34" charset="-128"/>
              <a:cs typeface="ＭＳ Ｐゴシック" panose="020B0600070205080204" pitchFamily="34" charset="-128"/>
            </a:endParaRPr>
          </a:p>
          <a:p>
            <a:endParaRPr lang="en-US" altLang="en-US" sz="1600" baseline="-25000" dirty="0"/>
          </a:p>
        </p:txBody>
      </p:sp>
      <p:sp>
        <p:nvSpPr>
          <p:cNvPr id="14340" name="Slide Number Placeholder 3">
            <a:extLst>
              <a:ext uri="{FF2B5EF4-FFF2-40B4-BE49-F238E27FC236}">
                <a16:creationId xmlns:a16="http://schemas.microsoft.com/office/drawing/2014/main" xmlns="" id="{7052EA8F-41D1-4A0E-8CBE-1B1CB81B60C4}"/>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087982AF-FDE4-4324-A0B3-712709F4D5DD}" type="slidenum">
              <a:rPr lang="en-US" altLang="en-US" sz="1300" smtClean="0"/>
              <a:pPr>
                <a:spcBef>
                  <a:spcPct val="0"/>
                </a:spcBef>
              </a:pPr>
              <a:t>6</a:t>
            </a:fld>
            <a:endParaRPr lang="en-US" altLang="en-US" sz="1300"/>
          </a:p>
        </p:txBody>
      </p:sp>
    </p:spTree>
    <p:extLst>
      <p:ext uri="{BB962C8B-B14F-4D97-AF65-F5344CB8AC3E}">
        <p14:creationId xmlns:p14="http://schemas.microsoft.com/office/powerpoint/2010/main" val="321702540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Image Placeholder 1">
            <a:extLst>
              <a:ext uri="{FF2B5EF4-FFF2-40B4-BE49-F238E27FC236}">
                <a16:creationId xmlns:a16="http://schemas.microsoft.com/office/drawing/2014/main" xmlns="" id="{DD0DD753-89DD-491C-871F-EDC7AD535A3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387" name="Notes Placeholder 2">
            <a:extLst>
              <a:ext uri="{FF2B5EF4-FFF2-40B4-BE49-F238E27FC236}">
                <a16:creationId xmlns:a16="http://schemas.microsoft.com/office/drawing/2014/main" xmlns="" id="{0230D65E-1EE9-4A85-82DF-7E1737CA499C}"/>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s-ES" altLang="en-US" b="1" dirty="0" smtClean="0"/>
              <a:t>Explore la sismicidad aún más</a:t>
            </a:r>
            <a:r>
              <a:rPr lang="en-US" altLang="en-US" b="1" dirty="0" smtClean="0"/>
              <a:t>:  </a:t>
            </a:r>
            <a:r>
              <a:rPr lang="es-VE" altLang="en-US" sz="1200" i="1" dirty="0" smtClean="0">
                <a:latin typeface="Arial" panose="020B0604020202020204" pitchFamily="34" charset="0"/>
              </a:rPr>
              <a:t>Imagen extraída del Navegador de terremotos de IRIS </a:t>
            </a:r>
            <a:r>
              <a:rPr lang="en-US" altLang="en-US" dirty="0" smtClean="0"/>
              <a:t>(www.iris.edu/ieb)</a:t>
            </a:r>
            <a:endParaRPr lang="en-US" altLang="en-US" dirty="0"/>
          </a:p>
        </p:txBody>
      </p:sp>
      <p:sp>
        <p:nvSpPr>
          <p:cNvPr id="16388" name="Slide Number Placeholder 3">
            <a:extLst>
              <a:ext uri="{FF2B5EF4-FFF2-40B4-BE49-F238E27FC236}">
                <a16:creationId xmlns:a16="http://schemas.microsoft.com/office/drawing/2014/main" xmlns="" id="{74EE2B97-597F-48E5-B89E-D482E64980E5}"/>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01675" indent="-269875">
              <a:spcBef>
                <a:spcPct val="30000"/>
              </a:spcBef>
              <a:defRPr sz="1200">
                <a:solidFill>
                  <a:schemeClr val="tx1"/>
                </a:solidFill>
                <a:latin typeface="Calibri" panose="020F0502020204030204" pitchFamily="34" charset="0"/>
                <a:ea typeface="MS PGothic" panose="020B0600070205080204" pitchFamily="34" charset="-128"/>
              </a:defRPr>
            </a:lvl2pPr>
            <a:lvl3pPr marL="1081088" indent="-215900">
              <a:spcBef>
                <a:spcPct val="30000"/>
              </a:spcBef>
              <a:defRPr sz="1200">
                <a:solidFill>
                  <a:schemeClr val="tx1"/>
                </a:solidFill>
                <a:latin typeface="Calibri" panose="020F0502020204030204" pitchFamily="34" charset="0"/>
                <a:ea typeface="MS PGothic" panose="020B0600070205080204" pitchFamily="34" charset="-128"/>
              </a:defRPr>
            </a:lvl3pPr>
            <a:lvl4pPr marL="1512888" indent="-215900">
              <a:spcBef>
                <a:spcPct val="30000"/>
              </a:spcBef>
              <a:defRPr sz="1200">
                <a:solidFill>
                  <a:schemeClr val="tx1"/>
                </a:solidFill>
                <a:latin typeface="Calibri" panose="020F0502020204030204" pitchFamily="34" charset="0"/>
                <a:ea typeface="MS PGothic" panose="020B0600070205080204" pitchFamily="34" charset="-128"/>
              </a:defRPr>
            </a:lvl4pPr>
            <a:lvl5pPr marL="1944688" indent="-215900">
              <a:spcBef>
                <a:spcPct val="30000"/>
              </a:spcBef>
              <a:defRPr sz="1200">
                <a:solidFill>
                  <a:schemeClr val="tx1"/>
                </a:solidFill>
                <a:latin typeface="Calibri" panose="020F0502020204030204" pitchFamily="34" charset="0"/>
                <a:ea typeface="MS PGothic" panose="020B0600070205080204" pitchFamily="34" charset="-128"/>
              </a:defRPr>
            </a:lvl5pPr>
            <a:lvl6pPr marL="2401888" indent="-2159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859088" indent="-2159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316288" indent="-2159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773488" indent="-2159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70F3FD3C-1F7C-4236-A526-4EC63BD18C5A}" type="slidenum">
              <a:rPr lang="en-US" altLang="en-US" sz="1300" smtClean="0"/>
              <a:pPr>
                <a:spcBef>
                  <a:spcPct val="0"/>
                </a:spcBef>
              </a:pPr>
              <a:t>7</a:t>
            </a:fld>
            <a:endParaRPr lang="en-US" altLang="en-US" sz="1300"/>
          </a:p>
        </p:txBody>
      </p:sp>
    </p:spTree>
    <p:extLst>
      <p:ext uri="{BB962C8B-B14F-4D97-AF65-F5344CB8AC3E}">
        <p14:creationId xmlns:p14="http://schemas.microsoft.com/office/powerpoint/2010/main" val="1766153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Image Placeholder 1">
            <a:extLst>
              <a:ext uri="{FF2B5EF4-FFF2-40B4-BE49-F238E27FC236}">
                <a16:creationId xmlns:a16="http://schemas.microsoft.com/office/drawing/2014/main" xmlns="" id="{0648595F-4CCF-45AE-99DC-D1BED142E5C2}"/>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435" name="Notes Placeholder 2">
            <a:extLst>
              <a:ext uri="{FF2B5EF4-FFF2-40B4-BE49-F238E27FC236}">
                <a16:creationId xmlns:a16="http://schemas.microsoft.com/office/drawing/2014/main" xmlns="" id="{1FCEFFAF-5450-4588-8733-0CBB92290165}"/>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lang="es-ES" altLang="en-US" b="1" dirty="0" smtClean="0"/>
              <a:t>Explore la sismicidad aún más</a:t>
            </a:r>
            <a:r>
              <a:rPr lang="en-US" altLang="en-US" b="1" dirty="0" smtClean="0"/>
              <a:t>:  </a:t>
            </a:r>
            <a:r>
              <a:rPr lang="es-VE" altLang="en-US" sz="1200" i="1" dirty="0" smtClean="0">
                <a:latin typeface="Arial" panose="020B0604020202020204" pitchFamily="34" charset="0"/>
              </a:rPr>
              <a:t>Imagen extraída del Navegador de terremotos de IRIS </a:t>
            </a:r>
            <a:r>
              <a:rPr lang="en-US" altLang="en-US" dirty="0" smtClean="0"/>
              <a:t>(www.iris.edu/ieb)</a:t>
            </a:r>
            <a:endParaRPr lang="en-US" altLang="en-US" dirty="0"/>
          </a:p>
        </p:txBody>
      </p:sp>
      <p:sp>
        <p:nvSpPr>
          <p:cNvPr id="18436" name="Slide Number Placeholder 3">
            <a:extLst>
              <a:ext uri="{FF2B5EF4-FFF2-40B4-BE49-F238E27FC236}">
                <a16:creationId xmlns:a16="http://schemas.microsoft.com/office/drawing/2014/main" xmlns="" id="{257A4E14-A091-426F-8268-7901F5541F96}"/>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01675" indent="-269875">
              <a:defRPr>
                <a:solidFill>
                  <a:schemeClr val="tx1"/>
                </a:solidFill>
                <a:latin typeface="Arial" panose="020B0604020202020204" pitchFamily="34" charset="0"/>
                <a:ea typeface="MS PGothic" panose="020B0600070205080204" pitchFamily="34" charset="-128"/>
              </a:defRPr>
            </a:lvl2pPr>
            <a:lvl3pPr marL="1081088" indent="-215900">
              <a:defRPr>
                <a:solidFill>
                  <a:schemeClr val="tx1"/>
                </a:solidFill>
                <a:latin typeface="Arial" panose="020B0604020202020204" pitchFamily="34" charset="0"/>
                <a:ea typeface="MS PGothic" panose="020B0600070205080204" pitchFamily="34" charset="-128"/>
              </a:defRPr>
            </a:lvl3pPr>
            <a:lvl4pPr marL="1512888" indent="-215900">
              <a:defRPr>
                <a:solidFill>
                  <a:schemeClr val="tx1"/>
                </a:solidFill>
                <a:latin typeface="Arial" panose="020B0604020202020204" pitchFamily="34" charset="0"/>
                <a:ea typeface="MS PGothic" panose="020B0600070205080204" pitchFamily="34" charset="-128"/>
              </a:defRPr>
            </a:lvl4pPr>
            <a:lvl5pPr marL="1944688" indent="-215900">
              <a:defRPr>
                <a:solidFill>
                  <a:schemeClr val="tx1"/>
                </a:solidFill>
                <a:latin typeface="Arial" panose="020B0604020202020204" pitchFamily="34" charset="0"/>
                <a:ea typeface="MS PGothic" panose="020B0600070205080204" pitchFamily="34" charset="-128"/>
              </a:defRPr>
            </a:lvl5pPr>
            <a:lvl6pPr marL="2401888" indent="-2159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859088" indent="-2159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316288" indent="-2159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773488" indent="-2159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6C816B2A-DC4A-4EDA-93F2-AAF319DF71F4}" type="slidenum">
              <a:rPr lang="en-US" altLang="en-US" sz="1200" smtClean="0">
                <a:latin typeface="Calibri" panose="020F0502020204030204" pitchFamily="34" charset="0"/>
              </a:rPr>
              <a:pPr/>
              <a:t>8</a:t>
            </a:fld>
            <a:endParaRPr lang="en-US" altLang="en-US" sz="1200">
              <a:latin typeface="Calibri" panose="020F0502020204030204" pitchFamily="34" charset="0"/>
            </a:endParaRPr>
          </a:p>
        </p:txBody>
      </p:sp>
    </p:spTree>
    <p:extLst>
      <p:ext uri="{BB962C8B-B14F-4D97-AF65-F5344CB8AC3E}">
        <p14:creationId xmlns:p14="http://schemas.microsoft.com/office/powerpoint/2010/main" val="150779337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Slide Image Placeholder 1">
            <a:extLst>
              <a:ext uri="{FF2B5EF4-FFF2-40B4-BE49-F238E27FC236}">
                <a16:creationId xmlns:a16="http://schemas.microsoft.com/office/drawing/2014/main" xmlns="" id="{91276775-22AE-40DB-84ED-51CFD689D0C2}"/>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3554" name="Notes Placeholder 2">
            <a:extLst>
              <a:ext uri="{FF2B5EF4-FFF2-40B4-BE49-F238E27FC236}">
                <a16:creationId xmlns:a16="http://schemas.microsoft.com/office/drawing/2014/main" xmlns="" id="{F4A4B0E1-3A8B-46B5-B1A4-FB674BAB888E}"/>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23555" name="Slide Number Placeholder 3">
            <a:extLst>
              <a:ext uri="{FF2B5EF4-FFF2-40B4-BE49-F238E27FC236}">
                <a16:creationId xmlns:a16="http://schemas.microsoft.com/office/drawing/2014/main" xmlns="" id="{8ADF39C1-3699-4DB7-B72E-59EC861E4D23}"/>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01675" indent="-269875">
              <a:defRPr>
                <a:solidFill>
                  <a:schemeClr val="tx1"/>
                </a:solidFill>
                <a:latin typeface="Arial" panose="020B0604020202020204" pitchFamily="34" charset="0"/>
                <a:cs typeface="Arial" panose="020B0604020202020204" pitchFamily="34" charset="0"/>
              </a:defRPr>
            </a:lvl2pPr>
            <a:lvl3pPr marL="1081088" indent="-215900">
              <a:defRPr>
                <a:solidFill>
                  <a:schemeClr val="tx1"/>
                </a:solidFill>
                <a:latin typeface="Arial" panose="020B0604020202020204" pitchFamily="34" charset="0"/>
                <a:cs typeface="Arial" panose="020B0604020202020204" pitchFamily="34" charset="0"/>
              </a:defRPr>
            </a:lvl3pPr>
            <a:lvl4pPr marL="1512888" indent="-215900">
              <a:defRPr>
                <a:solidFill>
                  <a:schemeClr val="tx1"/>
                </a:solidFill>
                <a:latin typeface="Arial" panose="020B0604020202020204" pitchFamily="34" charset="0"/>
                <a:cs typeface="Arial" panose="020B0604020202020204" pitchFamily="34" charset="0"/>
              </a:defRPr>
            </a:lvl4pPr>
            <a:lvl5pPr marL="1944688" indent="-215900">
              <a:defRPr>
                <a:solidFill>
                  <a:schemeClr val="tx1"/>
                </a:solidFill>
                <a:latin typeface="Arial" panose="020B0604020202020204" pitchFamily="34" charset="0"/>
                <a:cs typeface="Arial" panose="020B0604020202020204" pitchFamily="34" charset="0"/>
              </a:defRPr>
            </a:lvl5pPr>
            <a:lvl6pPr marL="2401888" indent="-2159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859088" indent="-2159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316288" indent="-2159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773488" indent="-2159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1C5D3438-BC71-4486-A918-4326D70A0AF9}" type="slidenum">
              <a:rPr lang="en-US" altLang="en-US" sz="1200">
                <a:latin typeface="Calibri" panose="020F0502020204030204" pitchFamily="34" charset="0"/>
                <a:ea typeface="MS PGothic" panose="020B0600070205080204" pitchFamily="34" charset="-128"/>
              </a:rPr>
              <a:pPr/>
              <a:t>9</a:t>
            </a:fld>
            <a:endParaRPr lang="en-US" altLang="en-US" sz="1200">
              <a:latin typeface="Calibri" panose="020F0502020204030204" pitchFamily="34" charset="0"/>
              <a:ea typeface="MS PGothic" panose="020B0600070205080204" pitchFamily="34" charset="-128"/>
            </a:endParaRPr>
          </a:p>
        </p:txBody>
      </p:sp>
    </p:spTree>
    <p:extLst>
      <p:ext uri="{BB962C8B-B14F-4D97-AF65-F5344CB8AC3E}">
        <p14:creationId xmlns:p14="http://schemas.microsoft.com/office/powerpoint/2010/main" val="172479856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a:extLst>
              <a:ext uri="{FF2B5EF4-FFF2-40B4-BE49-F238E27FC236}">
                <a16:creationId xmlns:a16="http://schemas.microsoft.com/office/drawing/2014/main" xmlns="" id="{4B8B9A2F-3A98-704B-A964-C77DE96E00AF}"/>
              </a:ext>
            </a:extLst>
          </p:cNvPr>
          <p:cNvSpPr>
            <a:spLocks noGrp="1"/>
          </p:cNvSpPr>
          <p:nvPr>
            <p:ph type="dt" sz="half" idx="10"/>
          </p:nvPr>
        </p:nvSpPr>
        <p:spPr/>
        <p:txBody>
          <a:bodyPr/>
          <a:lstStyle>
            <a:lvl1pPr>
              <a:defRPr/>
            </a:lvl1pPr>
          </a:lstStyle>
          <a:p>
            <a:pPr>
              <a:defRPr/>
            </a:pPr>
            <a:fld id="{B6210B02-DE1D-8947-B91F-5D49AE3A0327}" type="datetimeFigureOut">
              <a:rPr lang="en-US" altLang="en-US"/>
              <a:pPr>
                <a:defRPr/>
              </a:pPr>
              <a:t>8/20/2018</a:t>
            </a:fld>
            <a:endParaRPr lang="en-US" altLang="en-US"/>
          </a:p>
        </p:txBody>
      </p:sp>
      <p:sp>
        <p:nvSpPr>
          <p:cNvPr id="5" name="Footer Placeholder 4">
            <a:extLst>
              <a:ext uri="{FF2B5EF4-FFF2-40B4-BE49-F238E27FC236}">
                <a16:creationId xmlns:a16="http://schemas.microsoft.com/office/drawing/2014/main" xmlns="" id="{3499B872-5DC1-8441-8A4F-093599D55F62}"/>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xmlns="" id="{ED061F49-D9CA-EB46-A0A4-ADAB08DA8EE6}"/>
              </a:ext>
            </a:extLst>
          </p:cNvPr>
          <p:cNvSpPr>
            <a:spLocks noGrp="1"/>
          </p:cNvSpPr>
          <p:nvPr>
            <p:ph type="sldNum" sz="quarter" idx="12"/>
          </p:nvPr>
        </p:nvSpPr>
        <p:spPr/>
        <p:txBody>
          <a:bodyPr/>
          <a:lstStyle>
            <a:lvl1pPr>
              <a:defRPr/>
            </a:lvl1pPr>
          </a:lstStyle>
          <a:p>
            <a:pPr>
              <a:defRPr/>
            </a:pPr>
            <a:fld id="{4BC95964-D245-6D46-8C59-ABD4A7CB1F5D}" type="slidenum">
              <a:rPr lang="en-US" altLang="en-US"/>
              <a:pPr>
                <a:defRPr/>
              </a:pPr>
              <a:t>‹#›</a:t>
            </a:fld>
            <a:endParaRPr lang="en-US" altLang="en-US"/>
          </a:p>
        </p:txBody>
      </p:sp>
    </p:spTree>
    <p:extLst>
      <p:ext uri="{BB962C8B-B14F-4D97-AF65-F5344CB8AC3E}">
        <p14:creationId xmlns:p14="http://schemas.microsoft.com/office/powerpoint/2010/main" val="186894304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7235C51B-E291-814D-B100-4713817F7DD0}"/>
              </a:ext>
            </a:extLst>
          </p:cNvPr>
          <p:cNvSpPr>
            <a:spLocks noGrp="1"/>
          </p:cNvSpPr>
          <p:nvPr>
            <p:ph type="dt" sz="half" idx="10"/>
          </p:nvPr>
        </p:nvSpPr>
        <p:spPr/>
        <p:txBody>
          <a:bodyPr/>
          <a:lstStyle>
            <a:lvl1pPr>
              <a:defRPr/>
            </a:lvl1pPr>
          </a:lstStyle>
          <a:p>
            <a:pPr>
              <a:defRPr/>
            </a:pPr>
            <a:fld id="{92FE05C0-86DD-3A4F-B784-2C171F526570}" type="datetimeFigureOut">
              <a:rPr lang="en-US" altLang="en-US"/>
              <a:pPr>
                <a:defRPr/>
              </a:pPr>
              <a:t>8/20/2018</a:t>
            </a:fld>
            <a:endParaRPr lang="en-US" altLang="en-US"/>
          </a:p>
        </p:txBody>
      </p:sp>
      <p:sp>
        <p:nvSpPr>
          <p:cNvPr id="5" name="Footer Placeholder 4">
            <a:extLst>
              <a:ext uri="{FF2B5EF4-FFF2-40B4-BE49-F238E27FC236}">
                <a16:creationId xmlns:a16="http://schemas.microsoft.com/office/drawing/2014/main" xmlns="" id="{947ED8AE-3FF7-F342-B42B-A3BF198AD551}"/>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xmlns="" id="{451D44EE-5CB6-C642-8D8C-586B65AD0D27}"/>
              </a:ext>
            </a:extLst>
          </p:cNvPr>
          <p:cNvSpPr>
            <a:spLocks noGrp="1"/>
          </p:cNvSpPr>
          <p:nvPr>
            <p:ph type="sldNum" sz="quarter" idx="12"/>
          </p:nvPr>
        </p:nvSpPr>
        <p:spPr/>
        <p:txBody>
          <a:bodyPr/>
          <a:lstStyle>
            <a:lvl1pPr>
              <a:defRPr/>
            </a:lvl1pPr>
          </a:lstStyle>
          <a:p>
            <a:pPr>
              <a:defRPr/>
            </a:pPr>
            <a:fld id="{A142A5A4-DFDA-034B-B610-E63A5C4130A3}" type="slidenum">
              <a:rPr lang="en-US" altLang="en-US"/>
              <a:pPr>
                <a:defRPr/>
              </a:pPr>
              <a:t>‹#›</a:t>
            </a:fld>
            <a:endParaRPr lang="en-US" altLang="en-US"/>
          </a:p>
        </p:txBody>
      </p:sp>
    </p:spTree>
    <p:extLst>
      <p:ext uri="{BB962C8B-B14F-4D97-AF65-F5344CB8AC3E}">
        <p14:creationId xmlns:p14="http://schemas.microsoft.com/office/powerpoint/2010/main" val="205269234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416CCCC5-D401-C74E-8853-6B38FC863E07}"/>
              </a:ext>
            </a:extLst>
          </p:cNvPr>
          <p:cNvSpPr>
            <a:spLocks noGrp="1"/>
          </p:cNvSpPr>
          <p:nvPr>
            <p:ph type="dt" sz="half" idx="10"/>
          </p:nvPr>
        </p:nvSpPr>
        <p:spPr/>
        <p:txBody>
          <a:bodyPr/>
          <a:lstStyle>
            <a:lvl1pPr>
              <a:defRPr/>
            </a:lvl1pPr>
          </a:lstStyle>
          <a:p>
            <a:pPr>
              <a:defRPr/>
            </a:pPr>
            <a:fld id="{D69387FA-EDDA-C04F-8D13-D222995D17FC}" type="datetimeFigureOut">
              <a:rPr lang="en-US" altLang="en-US"/>
              <a:pPr>
                <a:defRPr/>
              </a:pPr>
              <a:t>8/20/2018</a:t>
            </a:fld>
            <a:endParaRPr lang="en-US" altLang="en-US"/>
          </a:p>
        </p:txBody>
      </p:sp>
      <p:sp>
        <p:nvSpPr>
          <p:cNvPr id="5" name="Footer Placeholder 4">
            <a:extLst>
              <a:ext uri="{FF2B5EF4-FFF2-40B4-BE49-F238E27FC236}">
                <a16:creationId xmlns:a16="http://schemas.microsoft.com/office/drawing/2014/main" xmlns="" id="{1A3986EA-7CD4-EC48-B78E-DB3DD48FA261}"/>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xmlns="" id="{4DFA5F47-B878-2F47-BBB1-82C51E82605D}"/>
              </a:ext>
            </a:extLst>
          </p:cNvPr>
          <p:cNvSpPr>
            <a:spLocks noGrp="1"/>
          </p:cNvSpPr>
          <p:nvPr>
            <p:ph type="sldNum" sz="quarter" idx="12"/>
          </p:nvPr>
        </p:nvSpPr>
        <p:spPr/>
        <p:txBody>
          <a:bodyPr/>
          <a:lstStyle>
            <a:lvl1pPr>
              <a:defRPr/>
            </a:lvl1pPr>
          </a:lstStyle>
          <a:p>
            <a:pPr>
              <a:defRPr/>
            </a:pPr>
            <a:fld id="{C3F0B41C-35A6-5A49-A02A-0C0E99E8A473}" type="slidenum">
              <a:rPr lang="en-US" altLang="en-US"/>
              <a:pPr>
                <a:defRPr/>
              </a:pPr>
              <a:t>‹#›</a:t>
            </a:fld>
            <a:endParaRPr lang="en-US" altLang="en-US"/>
          </a:p>
        </p:txBody>
      </p:sp>
    </p:spTree>
    <p:extLst>
      <p:ext uri="{BB962C8B-B14F-4D97-AF65-F5344CB8AC3E}">
        <p14:creationId xmlns:p14="http://schemas.microsoft.com/office/powerpoint/2010/main" val="139128249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a:extLst>
              <a:ext uri="{FF2B5EF4-FFF2-40B4-BE49-F238E27FC236}">
                <a16:creationId xmlns:a16="http://schemas.microsoft.com/office/drawing/2014/main" xmlns="" id="{37989EFA-3169-4D41-AFB2-E3D601C6C879}"/>
              </a:ext>
            </a:extLst>
          </p:cNvPr>
          <p:cNvSpPr>
            <a:spLocks noGrp="1"/>
          </p:cNvSpPr>
          <p:nvPr>
            <p:ph type="dt" sz="half" idx="10"/>
          </p:nvPr>
        </p:nvSpPr>
        <p:spPr/>
        <p:txBody>
          <a:bodyPr/>
          <a:lstStyle>
            <a:lvl1pPr defTabSz="914400">
              <a:defRPr>
                <a:latin typeface="Arial" panose="020B0604020202020204" pitchFamily="34" charset="0"/>
              </a:defRPr>
            </a:lvl1pPr>
          </a:lstStyle>
          <a:p>
            <a:pPr>
              <a:defRPr/>
            </a:pPr>
            <a:fld id="{4C87C6F8-596F-1148-A96D-2DAE18611B71}" type="datetimeFigureOut">
              <a:rPr lang="en-US" altLang="en-US"/>
              <a:pPr>
                <a:defRPr/>
              </a:pPr>
              <a:t>8/20/2018</a:t>
            </a:fld>
            <a:endParaRPr lang="en-US" altLang="en-US"/>
          </a:p>
        </p:txBody>
      </p:sp>
      <p:sp>
        <p:nvSpPr>
          <p:cNvPr id="5" name="Footer Placeholder 4">
            <a:extLst>
              <a:ext uri="{FF2B5EF4-FFF2-40B4-BE49-F238E27FC236}">
                <a16:creationId xmlns:a16="http://schemas.microsoft.com/office/drawing/2014/main" xmlns="" id="{7FB5C7A5-A505-D348-B5AB-819315090A8C}"/>
              </a:ext>
            </a:extLst>
          </p:cNvPr>
          <p:cNvSpPr>
            <a:spLocks noGrp="1"/>
          </p:cNvSpPr>
          <p:nvPr>
            <p:ph type="ftr" sz="quarter" idx="11"/>
          </p:nvPr>
        </p:nvSpPr>
        <p:spPr/>
        <p:txBody>
          <a:bodyPr/>
          <a:lstStyle>
            <a:lvl1pPr defTabSz="914400" fontAlgn="base">
              <a:spcBef>
                <a:spcPct val="0"/>
              </a:spcBef>
              <a:spcAft>
                <a:spcPct val="0"/>
              </a:spcAft>
              <a:defRPr>
                <a:latin typeface="Arial" charset="0"/>
              </a:defRPr>
            </a:lvl1pPr>
          </a:lstStyle>
          <a:p>
            <a:pPr>
              <a:defRPr/>
            </a:pPr>
            <a:endParaRPr lang="en-US"/>
          </a:p>
        </p:txBody>
      </p:sp>
      <p:sp>
        <p:nvSpPr>
          <p:cNvPr id="6" name="Slide Number Placeholder 5">
            <a:extLst>
              <a:ext uri="{FF2B5EF4-FFF2-40B4-BE49-F238E27FC236}">
                <a16:creationId xmlns:a16="http://schemas.microsoft.com/office/drawing/2014/main" xmlns="" id="{BF3DC262-DC5D-2D40-BCBF-FBB9FFC74C9B}"/>
              </a:ext>
            </a:extLst>
          </p:cNvPr>
          <p:cNvSpPr>
            <a:spLocks noGrp="1"/>
          </p:cNvSpPr>
          <p:nvPr>
            <p:ph type="sldNum" sz="quarter" idx="12"/>
          </p:nvPr>
        </p:nvSpPr>
        <p:spPr/>
        <p:txBody>
          <a:bodyPr/>
          <a:lstStyle>
            <a:lvl1pPr defTabSz="914400">
              <a:defRPr>
                <a:latin typeface="Arial" panose="020B0604020202020204" pitchFamily="34" charset="0"/>
              </a:defRPr>
            </a:lvl1pPr>
          </a:lstStyle>
          <a:p>
            <a:pPr>
              <a:defRPr/>
            </a:pPr>
            <a:fld id="{2D569E01-ED0C-E74B-A730-56C5B0D7993E}" type="slidenum">
              <a:rPr lang="en-US" altLang="en-US"/>
              <a:pPr>
                <a:defRPr/>
              </a:pPr>
              <a:t>‹#›</a:t>
            </a:fld>
            <a:endParaRPr lang="en-US" altLang="en-US"/>
          </a:p>
        </p:txBody>
      </p:sp>
    </p:spTree>
    <p:extLst>
      <p:ext uri="{BB962C8B-B14F-4D97-AF65-F5344CB8AC3E}">
        <p14:creationId xmlns:p14="http://schemas.microsoft.com/office/powerpoint/2010/main" val="381734344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1A6B7DC9-51DC-ED44-9168-821E905313C3}"/>
              </a:ext>
            </a:extLst>
          </p:cNvPr>
          <p:cNvSpPr>
            <a:spLocks noGrp="1"/>
          </p:cNvSpPr>
          <p:nvPr>
            <p:ph type="dt" sz="half" idx="10"/>
          </p:nvPr>
        </p:nvSpPr>
        <p:spPr/>
        <p:txBody>
          <a:bodyPr/>
          <a:lstStyle>
            <a:lvl1pPr defTabSz="914400">
              <a:defRPr>
                <a:latin typeface="Arial" panose="020B0604020202020204" pitchFamily="34" charset="0"/>
              </a:defRPr>
            </a:lvl1pPr>
          </a:lstStyle>
          <a:p>
            <a:pPr>
              <a:defRPr/>
            </a:pPr>
            <a:fld id="{3D698D20-E3C1-5D43-BB6F-20ABA605E103}" type="datetimeFigureOut">
              <a:rPr lang="en-US" altLang="en-US"/>
              <a:pPr>
                <a:defRPr/>
              </a:pPr>
              <a:t>8/20/2018</a:t>
            </a:fld>
            <a:endParaRPr lang="en-US" altLang="en-US"/>
          </a:p>
        </p:txBody>
      </p:sp>
      <p:sp>
        <p:nvSpPr>
          <p:cNvPr id="5" name="Footer Placeholder 4">
            <a:extLst>
              <a:ext uri="{FF2B5EF4-FFF2-40B4-BE49-F238E27FC236}">
                <a16:creationId xmlns:a16="http://schemas.microsoft.com/office/drawing/2014/main" xmlns="" id="{E2FEFDF2-883E-6148-802D-BDCE7DC01BA2}"/>
              </a:ext>
            </a:extLst>
          </p:cNvPr>
          <p:cNvSpPr>
            <a:spLocks noGrp="1"/>
          </p:cNvSpPr>
          <p:nvPr>
            <p:ph type="ftr" sz="quarter" idx="11"/>
          </p:nvPr>
        </p:nvSpPr>
        <p:spPr/>
        <p:txBody>
          <a:bodyPr/>
          <a:lstStyle>
            <a:lvl1pPr defTabSz="914400" fontAlgn="base">
              <a:spcBef>
                <a:spcPct val="0"/>
              </a:spcBef>
              <a:spcAft>
                <a:spcPct val="0"/>
              </a:spcAft>
              <a:defRPr>
                <a:latin typeface="Arial" charset="0"/>
              </a:defRPr>
            </a:lvl1pPr>
          </a:lstStyle>
          <a:p>
            <a:pPr>
              <a:defRPr/>
            </a:pPr>
            <a:endParaRPr lang="en-US"/>
          </a:p>
        </p:txBody>
      </p:sp>
      <p:sp>
        <p:nvSpPr>
          <p:cNvPr id="6" name="Slide Number Placeholder 5">
            <a:extLst>
              <a:ext uri="{FF2B5EF4-FFF2-40B4-BE49-F238E27FC236}">
                <a16:creationId xmlns:a16="http://schemas.microsoft.com/office/drawing/2014/main" xmlns="" id="{0C02617A-BE62-C940-8451-5EA01BD0D229}"/>
              </a:ext>
            </a:extLst>
          </p:cNvPr>
          <p:cNvSpPr>
            <a:spLocks noGrp="1"/>
          </p:cNvSpPr>
          <p:nvPr>
            <p:ph type="sldNum" sz="quarter" idx="12"/>
          </p:nvPr>
        </p:nvSpPr>
        <p:spPr/>
        <p:txBody>
          <a:bodyPr/>
          <a:lstStyle>
            <a:lvl1pPr defTabSz="914400">
              <a:defRPr>
                <a:latin typeface="Arial" panose="020B0604020202020204" pitchFamily="34" charset="0"/>
              </a:defRPr>
            </a:lvl1pPr>
          </a:lstStyle>
          <a:p>
            <a:pPr>
              <a:defRPr/>
            </a:pPr>
            <a:fld id="{45A409C3-1A62-A040-9F0A-F8BB19D51073}" type="slidenum">
              <a:rPr lang="en-US" altLang="en-US"/>
              <a:pPr>
                <a:defRPr/>
              </a:pPr>
              <a:t>‹#›</a:t>
            </a:fld>
            <a:endParaRPr lang="en-US" altLang="en-US"/>
          </a:p>
        </p:txBody>
      </p:sp>
    </p:spTree>
    <p:extLst>
      <p:ext uri="{BB962C8B-B14F-4D97-AF65-F5344CB8AC3E}">
        <p14:creationId xmlns:p14="http://schemas.microsoft.com/office/powerpoint/2010/main" val="100094409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xmlns="" id="{94B17BF4-1887-A74D-9636-4491A281C648}"/>
              </a:ext>
            </a:extLst>
          </p:cNvPr>
          <p:cNvSpPr>
            <a:spLocks noGrp="1"/>
          </p:cNvSpPr>
          <p:nvPr>
            <p:ph type="dt" sz="half" idx="10"/>
          </p:nvPr>
        </p:nvSpPr>
        <p:spPr/>
        <p:txBody>
          <a:bodyPr/>
          <a:lstStyle>
            <a:lvl1pPr defTabSz="914400">
              <a:defRPr>
                <a:latin typeface="Arial" panose="020B0604020202020204" pitchFamily="34" charset="0"/>
              </a:defRPr>
            </a:lvl1pPr>
          </a:lstStyle>
          <a:p>
            <a:pPr>
              <a:defRPr/>
            </a:pPr>
            <a:fld id="{151F625B-0FBE-1A48-8C9B-4F0B5CBCD036}" type="datetimeFigureOut">
              <a:rPr lang="en-US" altLang="en-US"/>
              <a:pPr>
                <a:defRPr/>
              </a:pPr>
              <a:t>8/20/2018</a:t>
            </a:fld>
            <a:endParaRPr lang="en-US" altLang="en-US"/>
          </a:p>
        </p:txBody>
      </p:sp>
      <p:sp>
        <p:nvSpPr>
          <p:cNvPr id="5" name="Footer Placeholder 4">
            <a:extLst>
              <a:ext uri="{FF2B5EF4-FFF2-40B4-BE49-F238E27FC236}">
                <a16:creationId xmlns:a16="http://schemas.microsoft.com/office/drawing/2014/main" xmlns="" id="{6B3FB9F4-0D08-C04D-8449-213AB40354BE}"/>
              </a:ext>
            </a:extLst>
          </p:cNvPr>
          <p:cNvSpPr>
            <a:spLocks noGrp="1"/>
          </p:cNvSpPr>
          <p:nvPr>
            <p:ph type="ftr" sz="quarter" idx="11"/>
          </p:nvPr>
        </p:nvSpPr>
        <p:spPr/>
        <p:txBody>
          <a:bodyPr/>
          <a:lstStyle>
            <a:lvl1pPr defTabSz="914400" fontAlgn="base">
              <a:spcBef>
                <a:spcPct val="0"/>
              </a:spcBef>
              <a:spcAft>
                <a:spcPct val="0"/>
              </a:spcAft>
              <a:defRPr>
                <a:latin typeface="Arial" charset="0"/>
              </a:defRPr>
            </a:lvl1pPr>
          </a:lstStyle>
          <a:p>
            <a:pPr>
              <a:defRPr/>
            </a:pPr>
            <a:endParaRPr lang="en-US"/>
          </a:p>
        </p:txBody>
      </p:sp>
      <p:sp>
        <p:nvSpPr>
          <p:cNvPr id="6" name="Slide Number Placeholder 5">
            <a:extLst>
              <a:ext uri="{FF2B5EF4-FFF2-40B4-BE49-F238E27FC236}">
                <a16:creationId xmlns:a16="http://schemas.microsoft.com/office/drawing/2014/main" xmlns="" id="{E037B6DD-4C4F-EB41-8245-573A387090F7}"/>
              </a:ext>
            </a:extLst>
          </p:cNvPr>
          <p:cNvSpPr>
            <a:spLocks noGrp="1"/>
          </p:cNvSpPr>
          <p:nvPr>
            <p:ph type="sldNum" sz="quarter" idx="12"/>
          </p:nvPr>
        </p:nvSpPr>
        <p:spPr/>
        <p:txBody>
          <a:bodyPr/>
          <a:lstStyle>
            <a:lvl1pPr defTabSz="914400">
              <a:defRPr>
                <a:latin typeface="Arial" panose="020B0604020202020204" pitchFamily="34" charset="0"/>
              </a:defRPr>
            </a:lvl1pPr>
          </a:lstStyle>
          <a:p>
            <a:pPr>
              <a:defRPr/>
            </a:pPr>
            <a:fld id="{385038B0-5DC1-994F-9C2D-FF95DA979E63}" type="slidenum">
              <a:rPr lang="en-US" altLang="en-US"/>
              <a:pPr>
                <a:defRPr/>
              </a:pPr>
              <a:t>‹#›</a:t>
            </a:fld>
            <a:endParaRPr lang="en-US" altLang="en-US"/>
          </a:p>
        </p:txBody>
      </p:sp>
    </p:spTree>
    <p:extLst>
      <p:ext uri="{BB962C8B-B14F-4D97-AF65-F5344CB8AC3E}">
        <p14:creationId xmlns:p14="http://schemas.microsoft.com/office/powerpoint/2010/main" val="409691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xmlns="" id="{C08524AE-5F1B-4744-9C6D-A48F74DAA264}"/>
              </a:ext>
            </a:extLst>
          </p:cNvPr>
          <p:cNvSpPr>
            <a:spLocks noGrp="1"/>
          </p:cNvSpPr>
          <p:nvPr>
            <p:ph type="dt" sz="half" idx="10"/>
          </p:nvPr>
        </p:nvSpPr>
        <p:spPr/>
        <p:txBody>
          <a:bodyPr/>
          <a:lstStyle>
            <a:lvl1pPr defTabSz="914400">
              <a:defRPr>
                <a:latin typeface="Arial" panose="020B0604020202020204" pitchFamily="34" charset="0"/>
              </a:defRPr>
            </a:lvl1pPr>
          </a:lstStyle>
          <a:p>
            <a:pPr>
              <a:defRPr/>
            </a:pPr>
            <a:fld id="{84686030-E4F0-0D43-8BCD-1068B0A4E818}" type="datetimeFigureOut">
              <a:rPr lang="en-US" altLang="en-US"/>
              <a:pPr>
                <a:defRPr/>
              </a:pPr>
              <a:t>8/20/2018</a:t>
            </a:fld>
            <a:endParaRPr lang="en-US" altLang="en-US"/>
          </a:p>
        </p:txBody>
      </p:sp>
      <p:sp>
        <p:nvSpPr>
          <p:cNvPr id="6" name="Footer Placeholder 5">
            <a:extLst>
              <a:ext uri="{FF2B5EF4-FFF2-40B4-BE49-F238E27FC236}">
                <a16:creationId xmlns:a16="http://schemas.microsoft.com/office/drawing/2014/main" xmlns="" id="{DFFE24F7-7736-BC49-86CF-30B9257DB9C3}"/>
              </a:ext>
            </a:extLst>
          </p:cNvPr>
          <p:cNvSpPr>
            <a:spLocks noGrp="1"/>
          </p:cNvSpPr>
          <p:nvPr>
            <p:ph type="ftr" sz="quarter" idx="11"/>
          </p:nvPr>
        </p:nvSpPr>
        <p:spPr/>
        <p:txBody>
          <a:bodyPr/>
          <a:lstStyle>
            <a:lvl1pPr defTabSz="914400" fontAlgn="base">
              <a:spcBef>
                <a:spcPct val="0"/>
              </a:spcBef>
              <a:spcAft>
                <a:spcPct val="0"/>
              </a:spcAft>
              <a:defRPr>
                <a:latin typeface="Arial" charset="0"/>
              </a:defRPr>
            </a:lvl1pPr>
          </a:lstStyle>
          <a:p>
            <a:pPr>
              <a:defRPr/>
            </a:pPr>
            <a:endParaRPr lang="en-US"/>
          </a:p>
        </p:txBody>
      </p:sp>
      <p:sp>
        <p:nvSpPr>
          <p:cNvPr id="7" name="Slide Number Placeholder 6">
            <a:extLst>
              <a:ext uri="{FF2B5EF4-FFF2-40B4-BE49-F238E27FC236}">
                <a16:creationId xmlns:a16="http://schemas.microsoft.com/office/drawing/2014/main" xmlns="" id="{122441BC-FEB5-0444-86B4-D891064ACEA8}"/>
              </a:ext>
            </a:extLst>
          </p:cNvPr>
          <p:cNvSpPr>
            <a:spLocks noGrp="1"/>
          </p:cNvSpPr>
          <p:nvPr>
            <p:ph type="sldNum" sz="quarter" idx="12"/>
          </p:nvPr>
        </p:nvSpPr>
        <p:spPr/>
        <p:txBody>
          <a:bodyPr/>
          <a:lstStyle>
            <a:lvl1pPr defTabSz="914400">
              <a:defRPr>
                <a:latin typeface="Arial" panose="020B0604020202020204" pitchFamily="34" charset="0"/>
              </a:defRPr>
            </a:lvl1pPr>
          </a:lstStyle>
          <a:p>
            <a:pPr>
              <a:defRPr/>
            </a:pPr>
            <a:fld id="{B02F6E1B-72E6-2444-A64C-BC286F549B48}" type="slidenum">
              <a:rPr lang="en-US" altLang="en-US"/>
              <a:pPr>
                <a:defRPr/>
              </a:pPr>
              <a:t>‹#›</a:t>
            </a:fld>
            <a:endParaRPr lang="en-US" altLang="en-US"/>
          </a:p>
        </p:txBody>
      </p:sp>
    </p:spTree>
    <p:extLst>
      <p:ext uri="{BB962C8B-B14F-4D97-AF65-F5344CB8AC3E}">
        <p14:creationId xmlns:p14="http://schemas.microsoft.com/office/powerpoint/2010/main" val="708915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xmlns="" id="{CDC93575-AE1A-E247-840C-352DE9A1A200}"/>
              </a:ext>
            </a:extLst>
          </p:cNvPr>
          <p:cNvSpPr>
            <a:spLocks noGrp="1"/>
          </p:cNvSpPr>
          <p:nvPr>
            <p:ph type="dt" sz="half" idx="10"/>
          </p:nvPr>
        </p:nvSpPr>
        <p:spPr/>
        <p:txBody>
          <a:bodyPr/>
          <a:lstStyle>
            <a:lvl1pPr defTabSz="914400">
              <a:defRPr>
                <a:latin typeface="Arial" panose="020B0604020202020204" pitchFamily="34" charset="0"/>
              </a:defRPr>
            </a:lvl1pPr>
          </a:lstStyle>
          <a:p>
            <a:pPr>
              <a:defRPr/>
            </a:pPr>
            <a:fld id="{28EDB95A-14AF-8242-941A-589CDA8BBF03}" type="datetimeFigureOut">
              <a:rPr lang="en-US" altLang="en-US"/>
              <a:pPr>
                <a:defRPr/>
              </a:pPr>
              <a:t>8/20/2018</a:t>
            </a:fld>
            <a:endParaRPr lang="en-US" altLang="en-US"/>
          </a:p>
        </p:txBody>
      </p:sp>
      <p:sp>
        <p:nvSpPr>
          <p:cNvPr id="8" name="Footer Placeholder 7">
            <a:extLst>
              <a:ext uri="{FF2B5EF4-FFF2-40B4-BE49-F238E27FC236}">
                <a16:creationId xmlns:a16="http://schemas.microsoft.com/office/drawing/2014/main" xmlns="" id="{16860B07-6D61-3547-9F73-3D10A803A03A}"/>
              </a:ext>
            </a:extLst>
          </p:cNvPr>
          <p:cNvSpPr>
            <a:spLocks noGrp="1"/>
          </p:cNvSpPr>
          <p:nvPr>
            <p:ph type="ftr" sz="quarter" idx="11"/>
          </p:nvPr>
        </p:nvSpPr>
        <p:spPr/>
        <p:txBody>
          <a:bodyPr/>
          <a:lstStyle>
            <a:lvl1pPr defTabSz="914400" fontAlgn="base">
              <a:spcBef>
                <a:spcPct val="0"/>
              </a:spcBef>
              <a:spcAft>
                <a:spcPct val="0"/>
              </a:spcAft>
              <a:defRPr>
                <a:latin typeface="Arial" charset="0"/>
              </a:defRPr>
            </a:lvl1pPr>
          </a:lstStyle>
          <a:p>
            <a:pPr>
              <a:defRPr/>
            </a:pPr>
            <a:endParaRPr lang="en-US"/>
          </a:p>
        </p:txBody>
      </p:sp>
      <p:sp>
        <p:nvSpPr>
          <p:cNvPr id="9" name="Slide Number Placeholder 8">
            <a:extLst>
              <a:ext uri="{FF2B5EF4-FFF2-40B4-BE49-F238E27FC236}">
                <a16:creationId xmlns:a16="http://schemas.microsoft.com/office/drawing/2014/main" xmlns="" id="{3F81E3D6-7E90-5A49-9450-B4EBE535B4B5}"/>
              </a:ext>
            </a:extLst>
          </p:cNvPr>
          <p:cNvSpPr>
            <a:spLocks noGrp="1"/>
          </p:cNvSpPr>
          <p:nvPr>
            <p:ph type="sldNum" sz="quarter" idx="12"/>
          </p:nvPr>
        </p:nvSpPr>
        <p:spPr/>
        <p:txBody>
          <a:bodyPr/>
          <a:lstStyle>
            <a:lvl1pPr defTabSz="914400">
              <a:defRPr>
                <a:latin typeface="Arial" panose="020B0604020202020204" pitchFamily="34" charset="0"/>
              </a:defRPr>
            </a:lvl1pPr>
          </a:lstStyle>
          <a:p>
            <a:pPr>
              <a:defRPr/>
            </a:pPr>
            <a:fld id="{AFB0B9CC-1F09-9142-8D45-C387BF61E676}" type="slidenum">
              <a:rPr lang="en-US" altLang="en-US"/>
              <a:pPr>
                <a:defRPr/>
              </a:pPr>
              <a:t>‹#›</a:t>
            </a:fld>
            <a:endParaRPr lang="en-US" altLang="en-US"/>
          </a:p>
        </p:txBody>
      </p:sp>
    </p:spTree>
    <p:extLst>
      <p:ext uri="{BB962C8B-B14F-4D97-AF65-F5344CB8AC3E}">
        <p14:creationId xmlns:p14="http://schemas.microsoft.com/office/powerpoint/2010/main" val="395933794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xmlns="" id="{E03EB71F-2735-9343-B80C-AEA7B32243FD}"/>
              </a:ext>
            </a:extLst>
          </p:cNvPr>
          <p:cNvSpPr>
            <a:spLocks noGrp="1"/>
          </p:cNvSpPr>
          <p:nvPr>
            <p:ph type="dt" sz="half" idx="10"/>
          </p:nvPr>
        </p:nvSpPr>
        <p:spPr/>
        <p:txBody>
          <a:bodyPr/>
          <a:lstStyle>
            <a:lvl1pPr defTabSz="914400">
              <a:defRPr>
                <a:latin typeface="Arial" panose="020B0604020202020204" pitchFamily="34" charset="0"/>
              </a:defRPr>
            </a:lvl1pPr>
          </a:lstStyle>
          <a:p>
            <a:pPr>
              <a:defRPr/>
            </a:pPr>
            <a:fld id="{2DEFE22F-53ED-1D45-B8A2-B5DBC3C4E4C4}" type="datetimeFigureOut">
              <a:rPr lang="en-US" altLang="en-US"/>
              <a:pPr>
                <a:defRPr/>
              </a:pPr>
              <a:t>8/20/2018</a:t>
            </a:fld>
            <a:endParaRPr lang="en-US" altLang="en-US"/>
          </a:p>
        </p:txBody>
      </p:sp>
      <p:sp>
        <p:nvSpPr>
          <p:cNvPr id="4" name="Footer Placeholder 3">
            <a:extLst>
              <a:ext uri="{FF2B5EF4-FFF2-40B4-BE49-F238E27FC236}">
                <a16:creationId xmlns:a16="http://schemas.microsoft.com/office/drawing/2014/main" xmlns="" id="{AFE258A3-74EC-9547-BB29-BB0D93DB8DB8}"/>
              </a:ext>
            </a:extLst>
          </p:cNvPr>
          <p:cNvSpPr>
            <a:spLocks noGrp="1"/>
          </p:cNvSpPr>
          <p:nvPr>
            <p:ph type="ftr" sz="quarter" idx="11"/>
          </p:nvPr>
        </p:nvSpPr>
        <p:spPr/>
        <p:txBody>
          <a:bodyPr/>
          <a:lstStyle>
            <a:lvl1pPr defTabSz="914400" fontAlgn="base">
              <a:spcBef>
                <a:spcPct val="0"/>
              </a:spcBef>
              <a:spcAft>
                <a:spcPct val="0"/>
              </a:spcAft>
              <a:defRPr>
                <a:latin typeface="Arial" charset="0"/>
              </a:defRPr>
            </a:lvl1pPr>
          </a:lstStyle>
          <a:p>
            <a:pPr>
              <a:defRPr/>
            </a:pPr>
            <a:endParaRPr lang="en-US"/>
          </a:p>
        </p:txBody>
      </p:sp>
      <p:sp>
        <p:nvSpPr>
          <p:cNvPr id="5" name="Slide Number Placeholder 4">
            <a:extLst>
              <a:ext uri="{FF2B5EF4-FFF2-40B4-BE49-F238E27FC236}">
                <a16:creationId xmlns:a16="http://schemas.microsoft.com/office/drawing/2014/main" xmlns="" id="{79934B24-FC51-CA48-9680-2535DC91DCAE}"/>
              </a:ext>
            </a:extLst>
          </p:cNvPr>
          <p:cNvSpPr>
            <a:spLocks noGrp="1"/>
          </p:cNvSpPr>
          <p:nvPr>
            <p:ph type="sldNum" sz="quarter" idx="12"/>
          </p:nvPr>
        </p:nvSpPr>
        <p:spPr/>
        <p:txBody>
          <a:bodyPr/>
          <a:lstStyle>
            <a:lvl1pPr defTabSz="914400">
              <a:defRPr>
                <a:latin typeface="Arial" panose="020B0604020202020204" pitchFamily="34" charset="0"/>
              </a:defRPr>
            </a:lvl1pPr>
          </a:lstStyle>
          <a:p>
            <a:pPr>
              <a:defRPr/>
            </a:pPr>
            <a:fld id="{A2861221-8A44-1A47-99FC-CBF21154C351}" type="slidenum">
              <a:rPr lang="en-US" altLang="en-US"/>
              <a:pPr>
                <a:defRPr/>
              </a:pPr>
              <a:t>‹#›</a:t>
            </a:fld>
            <a:endParaRPr lang="en-US" altLang="en-US"/>
          </a:p>
        </p:txBody>
      </p:sp>
    </p:spTree>
    <p:extLst>
      <p:ext uri="{BB962C8B-B14F-4D97-AF65-F5344CB8AC3E}">
        <p14:creationId xmlns:p14="http://schemas.microsoft.com/office/powerpoint/2010/main" val="120263697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xmlns="" id="{68606F2B-8B3E-A849-8762-B9B35A67372D}"/>
              </a:ext>
            </a:extLst>
          </p:cNvPr>
          <p:cNvSpPr>
            <a:spLocks noGrp="1"/>
          </p:cNvSpPr>
          <p:nvPr>
            <p:ph type="dt" sz="half" idx="10"/>
          </p:nvPr>
        </p:nvSpPr>
        <p:spPr/>
        <p:txBody>
          <a:bodyPr/>
          <a:lstStyle>
            <a:lvl1pPr defTabSz="914400">
              <a:defRPr>
                <a:latin typeface="Arial" panose="020B0604020202020204" pitchFamily="34" charset="0"/>
              </a:defRPr>
            </a:lvl1pPr>
          </a:lstStyle>
          <a:p>
            <a:pPr>
              <a:defRPr/>
            </a:pPr>
            <a:fld id="{14EC67FD-AB2E-854E-8CC8-E3C5BB798B6B}" type="datetimeFigureOut">
              <a:rPr lang="en-US" altLang="en-US"/>
              <a:pPr>
                <a:defRPr/>
              </a:pPr>
              <a:t>8/20/2018</a:t>
            </a:fld>
            <a:endParaRPr lang="en-US" altLang="en-US"/>
          </a:p>
        </p:txBody>
      </p:sp>
      <p:sp>
        <p:nvSpPr>
          <p:cNvPr id="3" name="Footer Placeholder 2">
            <a:extLst>
              <a:ext uri="{FF2B5EF4-FFF2-40B4-BE49-F238E27FC236}">
                <a16:creationId xmlns:a16="http://schemas.microsoft.com/office/drawing/2014/main" xmlns="" id="{AB842132-D786-0643-BC31-6372A38EC565}"/>
              </a:ext>
            </a:extLst>
          </p:cNvPr>
          <p:cNvSpPr>
            <a:spLocks noGrp="1"/>
          </p:cNvSpPr>
          <p:nvPr>
            <p:ph type="ftr" sz="quarter" idx="11"/>
          </p:nvPr>
        </p:nvSpPr>
        <p:spPr/>
        <p:txBody>
          <a:bodyPr/>
          <a:lstStyle>
            <a:lvl1pPr defTabSz="914400" fontAlgn="base">
              <a:spcBef>
                <a:spcPct val="0"/>
              </a:spcBef>
              <a:spcAft>
                <a:spcPct val="0"/>
              </a:spcAft>
              <a:defRPr>
                <a:latin typeface="Arial" charset="0"/>
              </a:defRPr>
            </a:lvl1pPr>
          </a:lstStyle>
          <a:p>
            <a:pPr>
              <a:defRPr/>
            </a:pPr>
            <a:endParaRPr lang="en-US"/>
          </a:p>
        </p:txBody>
      </p:sp>
      <p:sp>
        <p:nvSpPr>
          <p:cNvPr id="4" name="Slide Number Placeholder 3">
            <a:extLst>
              <a:ext uri="{FF2B5EF4-FFF2-40B4-BE49-F238E27FC236}">
                <a16:creationId xmlns:a16="http://schemas.microsoft.com/office/drawing/2014/main" xmlns="" id="{96B74AEA-729C-E041-B4AA-68987EAB1EC3}"/>
              </a:ext>
            </a:extLst>
          </p:cNvPr>
          <p:cNvSpPr>
            <a:spLocks noGrp="1"/>
          </p:cNvSpPr>
          <p:nvPr>
            <p:ph type="sldNum" sz="quarter" idx="12"/>
          </p:nvPr>
        </p:nvSpPr>
        <p:spPr/>
        <p:txBody>
          <a:bodyPr/>
          <a:lstStyle>
            <a:lvl1pPr defTabSz="914400">
              <a:defRPr>
                <a:latin typeface="Arial" panose="020B0604020202020204" pitchFamily="34" charset="0"/>
              </a:defRPr>
            </a:lvl1pPr>
          </a:lstStyle>
          <a:p>
            <a:pPr>
              <a:defRPr/>
            </a:pPr>
            <a:fld id="{4EA40C78-058C-2141-9C36-F98CAB7940E7}" type="slidenum">
              <a:rPr lang="en-US" altLang="en-US"/>
              <a:pPr>
                <a:defRPr/>
              </a:pPr>
              <a:t>‹#›</a:t>
            </a:fld>
            <a:endParaRPr lang="en-US" altLang="en-US"/>
          </a:p>
        </p:txBody>
      </p:sp>
    </p:spTree>
    <p:extLst>
      <p:ext uri="{BB962C8B-B14F-4D97-AF65-F5344CB8AC3E}">
        <p14:creationId xmlns:p14="http://schemas.microsoft.com/office/powerpoint/2010/main" val="114654122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a:extLst>
              <a:ext uri="{FF2B5EF4-FFF2-40B4-BE49-F238E27FC236}">
                <a16:creationId xmlns:a16="http://schemas.microsoft.com/office/drawing/2014/main" xmlns="" id="{8ABE3837-8BEF-9A45-8B0B-E42DF5BA6668}"/>
              </a:ext>
            </a:extLst>
          </p:cNvPr>
          <p:cNvSpPr>
            <a:spLocks noGrp="1"/>
          </p:cNvSpPr>
          <p:nvPr>
            <p:ph type="dt" sz="half" idx="10"/>
          </p:nvPr>
        </p:nvSpPr>
        <p:spPr/>
        <p:txBody>
          <a:bodyPr/>
          <a:lstStyle>
            <a:lvl1pPr defTabSz="914400">
              <a:defRPr>
                <a:latin typeface="Arial" panose="020B0604020202020204" pitchFamily="34" charset="0"/>
              </a:defRPr>
            </a:lvl1pPr>
          </a:lstStyle>
          <a:p>
            <a:pPr>
              <a:defRPr/>
            </a:pPr>
            <a:fld id="{996EFC3B-690D-874C-87BE-622F1A19A009}" type="datetimeFigureOut">
              <a:rPr lang="en-US" altLang="en-US"/>
              <a:pPr>
                <a:defRPr/>
              </a:pPr>
              <a:t>8/20/2018</a:t>
            </a:fld>
            <a:endParaRPr lang="en-US" altLang="en-US"/>
          </a:p>
        </p:txBody>
      </p:sp>
      <p:sp>
        <p:nvSpPr>
          <p:cNvPr id="6" name="Footer Placeholder 5">
            <a:extLst>
              <a:ext uri="{FF2B5EF4-FFF2-40B4-BE49-F238E27FC236}">
                <a16:creationId xmlns:a16="http://schemas.microsoft.com/office/drawing/2014/main" xmlns="" id="{B381CF5B-A334-4D44-86CD-78D921907BAD}"/>
              </a:ext>
            </a:extLst>
          </p:cNvPr>
          <p:cNvSpPr>
            <a:spLocks noGrp="1"/>
          </p:cNvSpPr>
          <p:nvPr>
            <p:ph type="ftr" sz="quarter" idx="11"/>
          </p:nvPr>
        </p:nvSpPr>
        <p:spPr/>
        <p:txBody>
          <a:bodyPr/>
          <a:lstStyle>
            <a:lvl1pPr defTabSz="914400" fontAlgn="base">
              <a:spcBef>
                <a:spcPct val="0"/>
              </a:spcBef>
              <a:spcAft>
                <a:spcPct val="0"/>
              </a:spcAft>
              <a:defRPr>
                <a:latin typeface="Arial" charset="0"/>
              </a:defRPr>
            </a:lvl1pPr>
          </a:lstStyle>
          <a:p>
            <a:pPr>
              <a:defRPr/>
            </a:pPr>
            <a:endParaRPr lang="en-US"/>
          </a:p>
        </p:txBody>
      </p:sp>
      <p:sp>
        <p:nvSpPr>
          <p:cNvPr id="7" name="Slide Number Placeholder 6">
            <a:extLst>
              <a:ext uri="{FF2B5EF4-FFF2-40B4-BE49-F238E27FC236}">
                <a16:creationId xmlns:a16="http://schemas.microsoft.com/office/drawing/2014/main" xmlns="" id="{70AD3BFD-049E-5648-96C6-6B76F15ED817}"/>
              </a:ext>
            </a:extLst>
          </p:cNvPr>
          <p:cNvSpPr>
            <a:spLocks noGrp="1"/>
          </p:cNvSpPr>
          <p:nvPr>
            <p:ph type="sldNum" sz="quarter" idx="12"/>
          </p:nvPr>
        </p:nvSpPr>
        <p:spPr/>
        <p:txBody>
          <a:bodyPr/>
          <a:lstStyle>
            <a:lvl1pPr defTabSz="914400">
              <a:defRPr>
                <a:latin typeface="Arial" panose="020B0604020202020204" pitchFamily="34" charset="0"/>
              </a:defRPr>
            </a:lvl1pPr>
          </a:lstStyle>
          <a:p>
            <a:pPr>
              <a:defRPr/>
            </a:pPr>
            <a:fld id="{CFE99CF0-2B38-6F43-8DDA-C6A47436E50D}" type="slidenum">
              <a:rPr lang="en-US" altLang="en-US"/>
              <a:pPr>
                <a:defRPr/>
              </a:pPr>
              <a:t>‹#›</a:t>
            </a:fld>
            <a:endParaRPr lang="en-US" altLang="en-US"/>
          </a:p>
        </p:txBody>
      </p:sp>
    </p:spTree>
    <p:extLst>
      <p:ext uri="{BB962C8B-B14F-4D97-AF65-F5344CB8AC3E}">
        <p14:creationId xmlns:p14="http://schemas.microsoft.com/office/powerpoint/2010/main" val="2882209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850752EC-2C3D-AB49-8101-856B82EC70FB}"/>
              </a:ext>
            </a:extLst>
          </p:cNvPr>
          <p:cNvSpPr>
            <a:spLocks noGrp="1"/>
          </p:cNvSpPr>
          <p:nvPr>
            <p:ph type="dt" sz="half" idx="10"/>
          </p:nvPr>
        </p:nvSpPr>
        <p:spPr/>
        <p:txBody>
          <a:bodyPr/>
          <a:lstStyle>
            <a:lvl1pPr>
              <a:defRPr/>
            </a:lvl1pPr>
          </a:lstStyle>
          <a:p>
            <a:pPr>
              <a:defRPr/>
            </a:pPr>
            <a:fld id="{DC38BFB2-5669-0C43-8B94-BC69F4AEB3D0}" type="datetimeFigureOut">
              <a:rPr lang="en-US" altLang="en-US"/>
              <a:pPr>
                <a:defRPr/>
              </a:pPr>
              <a:t>8/20/2018</a:t>
            </a:fld>
            <a:endParaRPr lang="en-US" altLang="en-US"/>
          </a:p>
        </p:txBody>
      </p:sp>
      <p:sp>
        <p:nvSpPr>
          <p:cNvPr id="5" name="Footer Placeholder 4">
            <a:extLst>
              <a:ext uri="{FF2B5EF4-FFF2-40B4-BE49-F238E27FC236}">
                <a16:creationId xmlns:a16="http://schemas.microsoft.com/office/drawing/2014/main" xmlns="" id="{3B399BCE-D9FC-194C-ADDA-F10A12EADEDE}"/>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xmlns="" id="{16E11767-5870-2941-A235-37F57775CA0C}"/>
              </a:ext>
            </a:extLst>
          </p:cNvPr>
          <p:cNvSpPr>
            <a:spLocks noGrp="1"/>
          </p:cNvSpPr>
          <p:nvPr>
            <p:ph type="sldNum" sz="quarter" idx="12"/>
          </p:nvPr>
        </p:nvSpPr>
        <p:spPr/>
        <p:txBody>
          <a:bodyPr/>
          <a:lstStyle>
            <a:lvl1pPr>
              <a:defRPr/>
            </a:lvl1pPr>
          </a:lstStyle>
          <a:p>
            <a:pPr>
              <a:defRPr/>
            </a:pPr>
            <a:fld id="{613F9D58-0B1F-6E4F-8D54-52066A64D740}" type="slidenum">
              <a:rPr lang="en-US" altLang="en-US"/>
              <a:pPr>
                <a:defRPr/>
              </a:pPr>
              <a:t>‹#›</a:t>
            </a:fld>
            <a:endParaRPr lang="en-US" altLang="en-US"/>
          </a:p>
        </p:txBody>
      </p:sp>
    </p:spTree>
    <p:extLst>
      <p:ext uri="{BB962C8B-B14F-4D97-AF65-F5344CB8AC3E}">
        <p14:creationId xmlns:p14="http://schemas.microsoft.com/office/powerpoint/2010/main" val="62874352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a:extLst>
              <a:ext uri="{FF2B5EF4-FFF2-40B4-BE49-F238E27FC236}">
                <a16:creationId xmlns:a16="http://schemas.microsoft.com/office/drawing/2014/main" xmlns="" id="{B57092D2-473A-4D4A-A97B-1512D8AECC9B}"/>
              </a:ext>
            </a:extLst>
          </p:cNvPr>
          <p:cNvSpPr>
            <a:spLocks noGrp="1"/>
          </p:cNvSpPr>
          <p:nvPr>
            <p:ph type="dt" sz="half" idx="10"/>
          </p:nvPr>
        </p:nvSpPr>
        <p:spPr/>
        <p:txBody>
          <a:bodyPr/>
          <a:lstStyle>
            <a:lvl1pPr defTabSz="914400">
              <a:defRPr>
                <a:latin typeface="Arial" panose="020B0604020202020204" pitchFamily="34" charset="0"/>
              </a:defRPr>
            </a:lvl1pPr>
          </a:lstStyle>
          <a:p>
            <a:pPr>
              <a:defRPr/>
            </a:pPr>
            <a:fld id="{6D52E30E-2BD4-ED47-8244-B83F0BFCC06E}" type="datetimeFigureOut">
              <a:rPr lang="en-US" altLang="en-US"/>
              <a:pPr>
                <a:defRPr/>
              </a:pPr>
              <a:t>8/20/2018</a:t>
            </a:fld>
            <a:endParaRPr lang="en-US" altLang="en-US"/>
          </a:p>
        </p:txBody>
      </p:sp>
      <p:sp>
        <p:nvSpPr>
          <p:cNvPr id="6" name="Footer Placeholder 5">
            <a:extLst>
              <a:ext uri="{FF2B5EF4-FFF2-40B4-BE49-F238E27FC236}">
                <a16:creationId xmlns:a16="http://schemas.microsoft.com/office/drawing/2014/main" xmlns="" id="{FD0D85E6-02CA-7E46-9C37-E883197F447B}"/>
              </a:ext>
            </a:extLst>
          </p:cNvPr>
          <p:cNvSpPr>
            <a:spLocks noGrp="1"/>
          </p:cNvSpPr>
          <p:nvPr>
            <p:ph type="ftr" sz="quarter" idx="11"/>
          </p:nvPr>
        </p:nvSpPr>
        <p:spPr/>
        <p:txBody>
          <a:bodyPr/>
          <a:lstStyle>
            <a:lvl1pPr defTabSz="914400" fontAlgn="base">
              <a:spcBef>
                <a:spcPct val="0"/>
              </a:spcBef>
              <a:spcAft>
                <a:spcPct val="0"/>
              </a:spcAft>
              <a:defRPr>
                <a:latin typeface="Arial" charset="0"/>
              </a:defRPr>
            </a:lvl1pPr>
          </a:lstStyle>
          <a:p>
            <a:pPr>
              <a:defRPr/>
            </a:pPr>
            <a:endParaRPr lang="en-US"/>
          </a:p>
        </p:txBody>
      </p:sp>
      <p:sp>
        <p:nvSpPr>
          <p:cNvPr id="7" name="Slide Number Placeholder 6">
            <a:extLst>
              <a:ext uri="{FF2B5EF4-FFF2-40B4-BE49-F238E27FC236}">
                <a16:creationId xmlns:a16="http://schemas.microsoft.com/office/drawing/2014/main" xmlns="" id="{76B8A6FE-6E7D-5446-A3C8-BC1C17EA27D5}"/>
              </a:ext>
            </a:extLst>
          </p:cNvPr>
          <p:cNvSpPr>
            <a:spLocks noGrp="1"/>
          </p:cNvSpPr>
          <p:nvPr>
            <p:ph type="sldNum" sz="quarter" idx="12"/>
          </p:nvPr>
        </p:nvSpPr>
        <p:spPr/>
        <p:txBody>
          <a:bodyPr/>
          <a:lstStyle>
            <a:lvl1pPr defTabSz="914400">
              <a:defRPr>
                <a:latin typeface="Arial" panose="020B0604020202020204" pitchFamily="34" charset="0"/>
              </a:defRPr>
            </a:lvl1pPr>
          </a:lstStyle>
          <a:p>
            <a:pPr>
              <a:defRPr/>
            </a:pPr>
            <a:fld id="{BCF248E2-33CA-F641-8537-D477057F33BB}" type="slidenum">
              <a:rPr lang="en-US" altLang="en-US"/>
              <a:pPr>
                <a:defRPr/>
              </a:pPr>
              <a:t>‹#›</a:t>
            </a:fld>
            <a:endParaRPr lang="en-US" altLang="en-US"/>
          </a:p>
        </p:txBody>
      </p:sp>
    </p:spTree>
    <p:extLst>
      <p:ext uri="{BB962C8B-B14F-4D97-AF65-F5344CB8AC3E}">
        <p14:creationId xmlns:p14="http://schemas.microsoft.com/office/powerpoint/2010/main" val="404317337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68F230FC-4139-7F40-B0E2-5A51301787A2}"/>
              </a:ext>
            </a:extLst>
          </p:cNvPr>
          <p:cNvSpPr>
            <a:spLocks noGrp="1"/>
          </p:cNvSpPr>
          <p:nvPr>
            <p:ph type="dt" sz="half" idx="10"/>
          </p:nvPr>
        </p:nvSpPr>
        <p:spPr/>
        <p:txBody>
          <a:bodyPr/>
          <a:lstStyle>
            <a:lvl1pPr defTabSz="914400">
              <a:defRPr>
                <a:latin typeface="Arial" panose="020B0604020202020204" pitchFamily="34" charset="0"/>
              </a:defRPr>
            </a:lvl1pPr>
          </a:lstStyle>
          <a:p>
            <a:pPr>
              <a:defRPr/>
            </a:pPr>
            <a:fld id="{B9A2FDD7-5FE7-B245-B658-39E2597869CF}" type="datetimeFigureOut">
              <a:rPr lang="en-US" altLang="en-US"/>
              <a:pPr>
                <a:defRPr/>
              </a:pPr>
              <a:t>8/20/2018</a:t>
            </a:fld>
            <a:endParaRPr lang="en-US" altLang="en-US"/>
          </a:p>
        </p:txBody>
      </p:sp>
      <p:sp>
        <p:nvSpPr>
          <p:cNvPr id="5" name="Footer Placeholder 4">
            <a:extLst>
              <a:ext uri="{FF2B5EF4-FFF2-40B4-BE49-F238E27FC236}">
                <a16:creationId xmlns:a16="http://schemas.microsoft.com/office/drawing/2014/main" xmlns="" id="{F30F8B71-B985-AA4D-BBEE-B723A5E08A36}"/>
              </a:ext>
            </a:extLst>
          </p:cNvPr>
          <p:cNvSpPr>
            <a:spLocks noGrp="1"/>
          </p:cNvSpPr>
          <p:nvPr>
            <p:ph type="ftr" sz="quarter" idx="11"/>
          </p:nvPr>
        </p:nvSpPr>
        <p:spPr/>
        <p:txBody>
          <a:bodyPr/>
          <a:lstStyle>
            <a:lvl1pPr defTabSz="914400" fontAlgn="base">
              <a:spcBef>
                <a:spcPct val="0"/>
              </a:spcBef>
              <a:spcAft>
                <a:spcPct val="0"/>
              </a:spcAft>
              <a:defRPr>
                <a:latin typeface="Arial" charset="0"/>
              </a:defRPr>
            </a:lvl1pPr>
          </a:lstStyle>
          <a:p>
            <a:pPr>
              <a:defRPr/>
            </a:pPr>
            <a:endParaRPr lang="en-US"/>
          </a:p>
        </p:txBody>
      </p:sp>
      <p:sp>
        <p:nvSpPr>
          <p:cNvPr id="6" name="Slide Number Placeholder 5">
            <a:extLst>
              <a:ext uri="{FF2B5EF4-FFF2-40B4-BE49-F238E27FC236}">
                <a16:creationId xmlns:a16="http://schemas.microsoft.com/office/drawing/2014/main" xmlns="" id="{FBFCC8AC-19BB-D841-8F5C-4D100E220BCE}"/>
              </a:ext>
            </a:extLst>
          </p:cNvPr>
          <p:cNvSpPr>
            <a:spLocks noGrp="1"/>
          </p:cNvSpPr>
          <p:nvPr>
            <p:ph type="sldNum" sz="quarter" idx="12"/>
          </p:nvPr>
        </p:nvSpPr>
        <p:spPr/>
        <p:txBody>
          <a:bodyPr/>
          <a:lstStyle>
            <a:lvl1pPr defTabSz="914400">
              <a:defRPr>
                <a:latin typeface="Arial" panose="020B0604020202020204" pitchFamily="34" charset="0"/>
              </a:defRPr>
            </a:lvl1pPr>
          </a:lstStyle>
          <a:p>
            <a:pPr>
              <a:defRPr/>
            </a:pPr>
            <a:fld id="{A9963CCB-8A6E-4D4E-8AB6-197978B1800E}" type="slidenum">
              <a:rPr lang="en-US" altLang="en-US"/>
              <a:pPr>
                <a:defRPr/>
              </a:pPr>
              <a:t>‹#›</a:t>
            </a:fld>
            <a:endParaRPr lang="en-US" altLang="en-US"/>
          </a:p>
        </p:txBody>
      </p:sp>
    </p:spTree>
    <p:extLst>
      <p:ext uri="{BB962C8B-B14F-4D97-AF65-F5344CB8AC3E}">
        <p14:creationId xmlns:p14="http://schemas.microsoft.com/office/powerpoint/2010/main" val="206019839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2D87B62F-F152-CA48-B981-031FCC7871AC}"/>
              </a:ext>
            </a:extLst>
          </p:cNvPr>
          <p:cNvSpPr>
            <a:spLocks noGrp="1"/>
          </p:cNvSpPr>
          <p:nvPr>
            <p:ph type="dt" sz="half" idx="10"/>
          </p:nvPr>
        </p:nvSpPr>
        <p:spPr/>
        <p:txBody>
          <a:bodyPr/>
          <a:lstStyle>
            <a:lvl1pPr defTabSz="914400">
              <a:defRPr>
                <a:latin typeface="Arial" panose="020B0604020202020204" pitchFamily="34" charset="0"/>
              </a:defRPr>
            </a:lvl1pPr>
          </a:lstStyle>
          <a:p>
            <a:pPr>
              <a:defRPr/>
            </a:pPr>
            <a:fld id="{84ECC1F8-72DE-F14B-99D7-4BEEB90701AD}" type="datetimeFigureOut">
              <a:rPr lang="en-US" altLang="en-US"/>
              <a:pPr>
                <a:defRPr/>
              </a:pPr>
              <a:t>8/20/2018</a:t>
            </a:fld>
            <a:endParaRPr lang="en-US" altLang="en-US"/>
          </a:p>
        </p:txBody>
      </p:sp>
      <p:sp>
        <p:nvSpPr>
          <p:cNvPr id="5" name="Footer Placeholder 4">
            <a:extLst>
              <a:ext uri="{FF2B5EF4-FFF2-40B4-BE49-F238E27FC236}">
                <a16:creationId xmlns:a16="http://schemas.microsoft.com/office/drawing/2014/main" xmlns="" id="{4C156DDD-49DD-304E-BA48-5CE8823760D5}"/>
              </a:ext>
            </a:extLst>
          </p:cNvPr>
          <p:cNvSpPr>
            <a:spLocks noGrp="1"/>
          </p:cNvSpPr>
          <p:nvPr>
            <p:ph type="ftr" sz="quarter" idx="11"/>
          </p:nvPr>
        </p:nvSpPr>
        <p:spPr/>
        <p:txBody>
          <a:bodyPr/>
          <a:lstStyle>
            <a:lvl1pPr defTabSz="914400" fontAlgn="base">
              <a:spcBef>
                <a:spcPct val="0"/>
              </a:spcBef>
              <a:spcAft>
                <a:spcPct val="0"/>
              </a:spcAft>
              <a:defRPr>
                <a:latin typeface="Arial" charset="0"/>
              </a:defRPr>
            </a:lvl1pPr>
          </a:lstStyle>
          <a:p>
            <a:pPr>
              <a:defRPr/>
            </a:pPr>
            <a:endParaRPr lang="en-US"/>
          </a:p>
        </p:txBody>
      </p:sp>
      <p:sp>
        <p:nvSpPr>
          <p:cNvPr id="6" name="Slide Number Placeholder 5">
            <a:extLst>
              <a:ext uri="{FF2B5EF4-FFF2-40B4-BE49-F238E27FC236}">
                <a16:creationId xmlns:a16="http://schemas.microsoft.com/office/drawing/2014/main" xmlns="" id="{9EFBF7B6-7500-FE4F-9B69-AE0F8C09CADB}"/>
              </a:ext>
            </a:extLst>
          </p:cNvPr>
          <p:cNvSpPr>
            <a:spLocks noGrp="1"/>
          </p:cNvSpPr>
          <p:nvPr>
            <p:ph type="sldNum" sz="quarter" idx="12"/>
          </p:nvPr>
        </p:nvSpPr>
        <p:spPr/>
        <p:txBody>
          <a:bodyPr/>
          <a:lstStyle>
            <a:lvl1pPr defTabSz="914400">
              <a:defRPr>
                <a:latin typeface="Arial" panose="020B0604020202020204" pitchFamily="34" charset="0"/>
              </a:defRPr>
            </a:lvl1pPr>
          </a:lstStyle>
          <a:p>
            <a:pPr>
              <a:defRPr/>
            </a:pPr>
            <a:fld id="{BECFF83D-39C1-344E-B1E3-5BDBA1F9D803}" type="slidenum">
              <a:rPr lang="en-US" altLang="en-US"/>
              <a:pPr>
                <a:defRPr/>
              </a:pPr>
              <a:t>‹#›</a:t>
            </a:fld>
            <a:endParaRPr lang="en-US" altLang="en-US"/>
          </a:p>
        </p:txBody>
      </p:sp>
    </p:spTree>
    <p:extLst>
      <p:ext uri="{BB962C8B-B14F-4D97-AF65-F5344CB8AC3E}">
        <p14:creationId xmlns:p14="http://schemas.microsoft.com/office/powerpoint/2010/main" val="182344100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a:extLst>
              <a:ext uri="{FF2B5EF4-FFF2-40B4-BE49-F238E27FC236}">
                <a16:creationId xmlns:a16="http://schemas.microsoft.com/office/drawing/2014/main" xmlns="" id="{F7CAD44A-7BA7-5D40-BDC4-3F70B74F1F2C}"/>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F753DB88-FA13-1F4E-A164-CEA45D46E5FF}" type="datetimeFigureOut">
              <a:rPr lang="en-US" altLang="en-US"/>
              <a:pPr>
                <a:defRPr/>
              </a:pPr>
              <a:t>8/20/2018</a:t>
            </a:fld>
            <a:endParaRPr lang="en-US" altLang="en-US"/>
          </a:p>
        </p:txBody>
      </p:sp>
      <p:sp>
        <p:nvSpPr>
          <p:cNvPr id="5" name="Footer Placeholder 4">
            <a:extLst>
              <a:ext uri="{FF2B5EF4-FFF2-40B4-BE49-F238E27FC236}">
                <a16:creationId xmlns:a16="http://schemas.microsoft.com/office/drawing/2014/main" xmlns="" id="{3056EE79-61CC-EC44-9EA7-7547D62D2EB9}"/>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endParaRPr lang="en-US" altLang="en-US"/>
          </a:p>
        </p:txBody>
      </p:sp>
      <p:sp>
        <p:nvSpPr>
          <p:cNvPr id="6" name="Slide Number Placeholder 5">
            <a:extLst>
              <a:ext uri="{FF2B5EF4-FFF2-40B4-BE49-F238E27FC236}">
                <a16:creationId xmlns:a16="http://schemas.microsoft.com/office/drawing/2014/main" xmlns="" id="{7489175D-BE4D-434B-AE88-5B71D4ED0637}"/>
              </a:ext>
            </a:extLst>
          </p:cNvPr>
          <p:cNvSpPr>
            <a:spLocks noGrp="1"/>
          </p:cNvSpPr>
          <p:nvPr>
            <p:ph type="sldNum" sz="quarter" idx="12"/>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06E8553E-055A-4C41-8E4B-759C2D0D1225}" type="slidenum">
              <a:rPr lang="en-US" altLang="en-US"/>
              <a:pPr>
                <a:defRPr/>
              </a:pPr>
              <a:t>‹#›</a:t>
            </a:fld>
            <a:endParaRPr lang="en-US" altLang="en-US"/>
          </a:p>
        </p:txBody>
      </p:sp>
    </p:spTree>
    <p:extLst>
      <p:ext uri="{BB962C8B-B14F-4D97-AF65-F5344CB8AC3E}">
        <p14:creationId xmlns:p14="http://schemas.microsoft.com/office/powerpoint/2010/main" val="419425123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DCCC1D56-9DB6-7046-8C72-C80626E2B106}"/>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AE8991DC-B322-E44E-A6F0-9A93D96AE697}" type="datetimeFigureOut">
              <a:rPr lang="en-US" altLang="en-US"/>
              <a:pPr>
                <a:defRPr/>
              </a:pPr>
              <a:t>8/20/2018</a:t>
            </a:fld>
            <a:endParaRPr lang="en-US" altLang="en-US"/>
          </a:p>
        </p:txBody>
      </p:sp>
      <p:sp>
        <p:nvSpPr>
          <p:cNvPr id="5" name="Footer Placeholder 4">
            <a:extLst>
              <a:ext uri="{FF2B5EF4-FFF2-40B4-BE49-F238E27FC236}">
                <a16:creationId xmlns:a16="http://schemas.microsoft.com/office/drawing/2014/main" xmlns="" id="{CD729DAF-9B92-7C42-AD7B-0DCC5D80738C}"/>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endParaRPr lang="en-US" altLang="en-US"/>
          </a:p>
        </p:txBody>
      </p:sp>
      <p:sp>
        <p:nvSpPr>
          <p:cNvPr id="6" name="Slide Number Placeholder 5">
            <a:extLst>
              <a:ext uri="{FF2B5EF4-FFF2-40B4-BE49-F238E27FC236}">
                <a16:creationId xmlns:a16="http://schemas.microsoft.com/office/drawing/2014/main" xmlns="" id="{F232B46F-3CFA-5B4A-AEDB-A924A68EA600}"/>
              </a:ext>
            </a:extLst>
          </p:cNvPr>
          <p:cNvSpPr>
            <a:spLocks noGrp="1"/>
          </p:cNvSpPr>
          <p:nvPr>
            <p:ph type="sldNum" sz="quarter" idx="12"/>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4DE6D013-CC79-624A-95CD-B09CA57517A1}" type="slidenum">
              <a:rPr lang="en-US" altLang="en-US"/>
              <a:pPr>
                <a:defRPr/>
              </a:pPr>
              <a:t>‹#›</a:t>
            </a:fld>
            <a:endParaRPr lang="en-US" altLang="en-US"/>
          </a:p>
        </p:txBody>
      </p:sp>
    </p:spTree>
    <p:extLst>
      <p:ext uri="{BB962C8B-B14F-4D97-AF65-F5344CB8AC3E}">
        <p14:creationId xmlns:p14="http://schemas.microsoft.com/office/powerpoint/2010/main" val="200268351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xmlns="" id="{0FC50454-77F5-8147-8414-FDAB582D5221}"/>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22647E59-3E52-0E43-83B7-14AFC722A1BF}" type="datetimeFigureOut">
              <a:rPr lang="en-US" altLang="en-US"/>
              <a:pPr>
                <a:defRPr/>
              </a:pPr>
              <a:t>8/20/2018</a:t>
            </a:fld>
            <a:endParaRPr lang="en-US" altLang="en-US"/>
          </a:p>
        </p:txBody>
      </p:sp>
      <p:sp>
        <p:nvSpPr>
          <p:cNvPr id="5" name="Footer Placeholder 4">
            <a:extLst>
              <a:ext uri="{FF2B5EF4-FFF2-40B4-BE49-F238E27FC236}">
                <a16:creationId xmlns:a16="http://schemas.microsoft.com/office/drawing/2014/main" xmlns="" id="{24980C7A-6927-9148-A72B-F64318B9B792}"/>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endParaRPr lang="en-US" altLang="en-US"/>
          </a:p>
        </p:txBody>
      </p:sp>
      <p:sp>
        <p:nvSpPr>
          <p:cNvPr id="6" name="Slide Number Placeholder 5">
            <a:extLst>
              <a:ext uri="{FF2B5EF4-FFF2-40B4-BE49-F238E27FC236}">
                <a16:creationId xmlns:a16="http://schemas.microsoft.com/office/drawing/2014/main" xmlns="" id="{EE6EEDD2-9DF1-FE47-9973-3BA7B18409F6}"/>
              </a:ext>
            </a:extLst>
          </p:cNvPr>
          <p:cNvSpPr>
            <a:spLocks noGrp="1"/>
          </p:cNvSpPr>
          <p:nvPr>
            <p:ph type="sldNum" sz="quarter" idx="12"/>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8B82C56F-516E-7443-B493-E1674E3C18D1}" type="slidenum">
              <a:rPr lang="en-US" altLang="en-US"/>
              <a:pPr>
                <a:defRPr/>
              </a:pPr>
              <a:t>‹#›</a:t>
            </a:fld>
            <a:endParaRPr lang="en-US" altLang="en-US"/>
          </a:p>
        </p:txBody>
      </p:sp>
    </p:spTree>
    <p:extLst>
      <p:ext uri="{BB962C8B-B14F-4D97-AF65-F5344CB8AC3E}">
        <p14:creationId xmlns:p14="http://schemas.microsoft.com/office/powerpoint/2010/main" val="293505005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xmlns="" id="{5A62F071-F463-B743-987D-AE3205D246EA}"/>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567F851A-1D75-3D4D-9409-18B6CC6CA1B7}" type="datetimeFigureOut">
              <a:rPr lang="en-US" altLang="en-US"/>
              <a:pPr>
                <a:defRPr/>
              </a:pPr>
              <a:t>8/20/2018</a:t>
            </a:fld>
            <a:endParaRPr lang="en-US" altLang="en-US"/>
          </a:p>
        </p:txBody>
      </p:sp>
      <p:sp>
        <p:nvSpPr>
          <p:cNvPr id="6" name="Footer Placeholder 5">
            <a:extLst>
              <a:ext uri="{FF2B5EF4-FFF2-40B4-BE49-F238E27FC236}">
                <a16:creationId xmlns:a16="http://schemas.microsoft.com/office/drawing/2014/main" xmlns="" id="{5A978E12-3001-4E41-9FD3-6FC4B825350E}"/>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endParaRPr lang="en-US" altLang="en-US"/>
          </a:p>
        </p:txBody>
      </p:sp>
      <p:sp>
        <p:nvSpPr>
          <p:cNvPr id="7" name="Slide Number Placeholder 6">
            <a:extLst>
              <a:ext uri="{FF2B5EF4-FFF2-40B4-BE49-F238E27FC236}">
                <a16:creationId xmlns:a16="http://schemas.microsoft.com/office/drawing/2014/main" xmlns="" id="{463ACF0B-19C0-274D-8C3D-04A5D3193A0F}"/>
              </a:ext>
            </a:extLst>
          </p:cNvPr>
          <p:cNvSpPr>
            <a:spLocks noGrp="1"/>
          </p:cNvSpPr>
          <p:nvPr>
            <p:ph type="sldNum" sz="quarter" idx="12"/>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5229DDED-B653-D440-967A-D910E05F8FE8}" type="slidenum">
              <a:rPr lang="en-US" altLang="en-US"/>
              <a:pPr>
                <a:defRPr/>
              </a:pPr>
              <a:t>‹#›</a:t>
            </a:fld>
            <a:endParaRPr lang="en-US" altLang="en-US"/>
          </a:p>
        </p:txBody>
      </p:sp>
    </p:spTree>
    <p:extLst>
      <p:ext uri="{BB962C8B-B14F-4D97-AF65-F5344CB8AC3E}">
        <p14:creationId xmlns:p14="http://schemas.microsoft.com/office/powerpoint/2010/main" val="129671724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xmlns="" id="{99D0935D-3174-2A4C-8E04-9677CCEE0CC6}"/>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7E8F2B47-E7C4-CE4B-A01D-922B8026605C}" type="datetimeFigureOut">
              <a:rPr lang="en-US" altLang="en-US"/>
              <a:pPr>
                <a:defRPr/>
              </a:pPr>
              <a:t>8/20/2018</a:t>
            </a:fld>
            <a:endParaRPr lang="en-US" altLang="en-US"/>
          </a:p>
        </p:txBody>
      </p:sp>
      <p:sp>
        <p:nvSpPr>
          <p:cNvPr id="8" name="Footer Placeholder 7">
            <a:extLst>
              <a:ext uri="{FF2B5EF4-FFF2-40B4-BE49-F238E27FC236}">
                <a16:creationId xmlns:a16="http://schemas.microsoft.com/office/drawing/2014/main" xmlns="" id="{60595DB8-24E4-A140-BEF2-2D09185983D7}"/>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endParaRPr lang="en-US" altLang="en-US"/>
          </a:p>
        </p:txBody>
      </p:sp>
      <p:sp>
        <p:nvSpPr>
          <p:cNvPr id="9" name="Slide Number Placeholder 8">
            <a:extLst>
              <a:ext uri="{FF2B5EF4-FFF2-40B4-BE49-F238E27FC236}">
                <a16:creationId xmlns:a16="http://schemas.microsoft.com/office/drawing/2014/main" xmlns="" id="{B6928DEC-AB06-EB46-A5DD-9BD0C21F3883}"/>
              </a:ext>
            </a:extLst>
          </p:cNvPr>
          <p:cNvSpPr>
            <a:spLocks noGrp="1"/>
          </p:cNvSpPr>
          <p:nvPr>
            <p:ph type="sldNum" sz="quarter" idx="12"/>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58ABAE8F-56FF-8743-A2CD-266423FCE478}" type="slidenum">
              <a:rPr lang="en-US" altLang="en-US"/>
              <a:pPr>
                <a:defRPr/>
              </a:pPr>
              <a:t>‹#›</a:t>
            </a:fld>
            <a:endParaRPr lang="en-US" altLang="en-US"/>
          </a:p>
        </p:txBody>
      </p:sp>
    </p:spTree>
    <p:extLst>
      <p:ext uri="{BB962C8B-B14F-4D97-AF65-F5344CB8AC3E}">
        <p14:creationId xmlns:p14="http://schemas.microsoft.com/office/powerpoint/2010/main" val="330300066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xmlns="" id="{F372791D-D9C8-A245-891B-974B912B9C63}"/>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DDC5A48C-695A-FF44-9BEB-EE71E4C0BBFF}" type="datetimeFigureOut">
              <a:rPr lang="en-US" altLang="en-US"/>
              <a:pPr>
                <a:defRPr/>
              </a:pPr>
              <a:t>8/20/2018</a:t>
            </a:fld>
            <a:endParaRPr lang="en-US" altLang="en-US"/>
          </a:p>
        </p:txBody>
      </p:sp>
      <p:sp>
        <p:nvSpPr>
          <p:cNvPr id="4" name="Footer Placeholder 3">
            <a:extLst>
              <a:ext uri="{FF2B5EF4-FFF2-40B4-BE49-F238E27FC236}">
                <a16:creationId xmlns:a16="http://schemas.microsoft.com/office/drawing/2014/main" xmlns="" id="{C0317E33-AAFF-5B47-8F51-CF046A7CA500}"/>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endParaRPr lang="en-US" altLang="en-US"/>
          </a:p>
        </p:txBody>
      </p:sp>
      <p:sp>
        <p:nvSpPr>
          <p:cNvPr id="5" name="Slide Number Placeholder 4">
            <a:extLst>
              <a:ext uri="{FF2B5EF4-FFF2-40B4-BE49-F238E27FC236}">
                <a16:creationId xmlns:a16="http://schemas.microsoft.com/office/drawing/2014/main" xmlns="" id="{4069E373-B773-2E40-B27A-22DF0213D6D2}"/>
              </a:ext>
            </a:extLst>
          </p:cNvPr>
          <p:cNvSpPr>
            <a:spLocks noGrp="1"/>
          </p:cNvSpPr>
          <p:nvPr>
            <p:ph type="sldNum" sz="quarter" idx="12"/>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DC09D9B4-C592-2F4A-8F43-2A386A715C2F}" type="slidenum">
              <a:rPr lang="en-US" altLang="en-US"/>
              <a:pPr>
                <a:defRPr/>
              </a:pPr>
              <a:t>‹#›</a:t>
            </a:fld>
            <a:endParaRPr lang="en-US" altLang="en-US"/>
          </a:p>
        </p:txBody>
      </p:sp>
    </p:spTree>
    <p:extLst>
      <p:ext uri="{BB962C8B-B14F-4D97-AF65-F5344CB8AC3E}">
        <p14:creationId xmlns:p14="http://schemas.microsoft.com/office/powerpoint/2010/main" val="347467582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xmlns="" id="{F120F8C7-A4CC-D84E-BAC6-1975F2F10E08}"/>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84070CF2-C23B-F240-B95F-978DCD18E9AD}" type="datetimeFigureOut">
              <a:rPr lang="en-US" altLang="en-US"/>
              <a:pPr>
                <a:defRPr/>
              </a:pPr>
              <a:t>8/20/2018</a:t>
            </a:fld>
            <a:endParaRPr lang="en-US" altLang="en-US"/>
          </a:p>
        </p:txBody>
      </p:sp>
      <p:sp>
        <p:nvSpPr>
          <p:cNvPr id="3" name="Footer Placeholder 2">
            <a:extLst>
              <a:ext uri="{FF2B5EF4-FFF2-40B4-BE49-F238E27FC236}">
                <a16:creationId xmlns:a16="http://schemas.microsoft.com/office/drawing/2014/main" xmlns="" id="{AD701CBD-AA7E-3545-869E-FB9C9A1AF8B7}"/>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endParaRPr lang="en-US" altLang="en-US"/>
          </a:p>
        </p:txBody>
      </p:sp>
      <p:sp>
        <p:nvSpPr>
          <p:cNvPr id="4" name="Slide Number Placeholder 3">
            <a:extLst>
              <a:ext uri="{FF2B5EF4-FFF2-40B4-BE49-F238E27FC236}">
                <a16:creationId xmlns:a16="http://schemas.microsoft.com/office/drawing/2014/main" xmlns="" id="{F37C470C-CEA8-A442-B5BB-8D32FCD017B7}"/>
              </a:ext>
            </a:extLst>
          </p:cNvPr>
          <p:cNvSpPr>
            <a:spLocks noGrp="1"/>
          </p:cNvSpPr>
          <p:nvPr>
            <p:ph type="sldNum" sz="quarter" idx="12"/>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42C4E4F2-23B8-3845-8DE0-C67DC6511AB7}" type="slidenum">
              <a:rPr lang="en-US" altLang="en-US"/>
              <a:pPr>
                <a:defRPr/>
              </a:pPr>
              <a:t>‹#›</a:t>
            </a:fld>
            <a:endParaRPr lang="en-US" altLang="en-US"/>
          </a:p>
        </p:txBody>
      </p:sp>
    </p:spTree>
    <p:extLst>
      <p:ext uri="{BB962C8B-B14F-4D97-AF65-F5344CB8AC3E}">
        <p14:creationId xmlns:p14="http://schemas.microsoft.com/office/powerpoint/2010/main" val="19130773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xmlns="" id="{767A70F2-0D5A-9847-89E0-2E25B387382F}"/>
              </a:ext>
            </a:extLst>
          </p:cNvPr>
          <p:cNvSpPr>
            <a:spLocks noGrp="1"/>
          </p:cNvSpPr>
          <p:nvPr>
            <p:ph type="dt" sz="half" idx="10"/>
          </p:nvPr>
        </p:nvSpPr>
        <p:spPr/>
        <p:txBody>
          <a:bodyPr/>
          <a:lstStyle>
            <a:lvl1pPr>
              <a:defRPr/>
            </a:lvl1pPr>
          </a:lstStyle>
          <a:p>
            <a:pPr>
              <a:defRPr/>
            </a:pPr>
            <a:fld id="{BCB0F9F3-6FC5-8B4D-8426-E6FAC5B80987}" type="datetimeFigureOut">
              <a:rPr lang="en-US" altLang="en-US"/>
              <a:pPr>
                <a:defRPr/>
              </a:pPr>
              <a:t>8/20/2018</a:t>
            </a:fld>
            <a:endParaRPr lang="en-US" altLang="en-US"/>
          </a:p>
        </p:txBody>
      </p:sp>
      <p:sp>
        <p:nvSpPr>
          <p:cNvPr id="5" name="Footer Placeholder 4">
            <a:extLst>
              <a:ext uri="{FF2B5EF4-FFF2-40B4-BE49-F238E27FC236}">
                <a16:creationId xmlns:a16="http://schemas.microsoft.com/office/drawing/2014/main" xmlns="" id="{A3BE6DF3-AC56-BD4B-9B8B-F11F6C90B667}"/>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xmlns="" id="{3D30FC43-0659-A048-B9D6-EAC45D6EE521}"/>
              </a:ext>
            </a:extLst>
          </p:cNvPr>
          <p:cNvSpPr>
            <a:spLocks noGrp="1"/>
          </p:cNvSpPr>
          <p:nvPr>
            <p:ph type="sldNum" sz="quarter" idx="12"/>
          </p:nvPr>
        </p:nvSpPr>
        <p:spPr/>
        <p:txBody>
          <a:bodyPr/>
          <a:lstStyle>
            <a:lvl1pPr>
              <a:defRPr/>
            </a:lvl1pPr>
          </a:lstStyle>
          <a:p>
            <a:pPr>
              <a:defRPr/>
            </a:pPr>
            <a:fld id="{43F8F70A-557F-C740-9B6C-C7587C99AA41}" type="slidenum">
              <a:rPr lang="en-US" altLang="en-US"/>
              <a:pPr>
                <a:defRPr/>
              </a:pPr>
              <a:t>‹#›</a:t>
            </a:fld>
            <a:endParaRPr lang="en-US" altLang="en-US"/>
          </a:p>
        </p:txBody>
      </p:sp>
    </p:spTree>
    <p:extLst>
      <p:ext uri="{BB962C8B-B14F-4D97-AF65-F5344CB8AC3E}">
        <p14:creationId xmlns:p14="http://schemas.microsoft.com/office/powerpoint/2010/main" val="184859139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a:extLst>
              <a:ext uri="{FF2B5EF4-FFF2-40B4-BE49-F238E27FC236}">
                <a16:creationId xmlns:a16="http://schemas.microsoft.com/office/drawing/2014/main" xmlns="" id="{E4F99E51-A721-CB47-803C-F83AFDD5BD28}"/>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4E9C4F9D-817A-F94D-B956-7A35FF8EDA0D}" type="datetimeFigureOut">
              <a:rPr lang="en-US" altLang="en-US"/>
              <a:pPr>
                <a:defRPr/>
              </a:pPr>
              <a:t>8/20/2018</a:t>
            </a:fld>
            <a:endParaRPr lang="en-US" altLang="en-US"/>
          </a:p>
        </p:txBody>
      </p:sp>
      <p:sp>
        <p:nvSpPr>
          <p:cNvPr id="6" name="Footer Placeholder 5">
            <a:extLst>
              <a:ext uri="{FF2B5EF4-FFF2-40B4-BE49-F238E27FC236}">
                <a16:creationId xmlns:a16="http://schemas.microsoft.com/office/drawing/2014/main" xmlns="" id="{9FDF472D-5882-4E46-B3F0-D556D11D793A}"/>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endParaRPr lang="en-US" altLang="en-US"/>
          </a:p>
        </p:txBody>
      </p:sp>
      <p:sp>
        <p:nvSpPr>
          <p:cNvPr id="7" name="Slide Number Placeholder 6">
            <a:extLst>
              <a:ext uri="{FF2B5EF4-FFF2-40B4-BE49-F238E27FC236}">
                <a16:creationId xmlns:a16="http://schemas.microsoft.com/office/drawing/2014/main" xmlns="" id="{4E7077AE-ED01-D949-926B-1D8E1B9348AC}"/>
              </a:ext>
            </a:extLst>
          </p:cNvPr>
          <p:cNvSpPr>
            <a:spLocks noGrp="1"/>
          </p:cNvSpPr>
          <p:nvPr>
            <p:ph type="sldNum" sz="quarter" idx="12"/>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B826FCDE-CBA7-8F4A-8E3B-800FE277A9BC}" type="slidenum">
              <a:rPr lang="en-US" altLang="en-US"/>
              <a:pPr>
                <a:defRPr/>
              </a:pPr>
              <a:t>‹#›</a:t>
            </a:fld>
            <a:endParaRPr lang="en-US" altLang="en-US"/>
          </a:p>
        </p:txBody>
      </p:sp>
    </p:spTree>
    <p:extLst>
      <p:ext uri="{BB962C8B-B14F-4D97-AF65-F5344CB8AC3E}">
        <p14:creationId xmlns:p14="http://schemas.microsoft.com/office/powerpoint/2010/main" val="333038261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a:extLst>
              <a:ext uri="{FF2B5EF4-FFF2-40B4-BE49-F238E27FC236}">
                <a16:creationId xmlns:a16="http://schemas.microsoft.com/office/drawing/2014/main" xmlns="" id="{D84B8AB0-0FF9-D64E-A10E-DB965B94D9A3}"/>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C375962B-F9E8-DC45-B69D-718402E7A26F}" type="datetimeFigureOut">
              <a:rPr lang="en-US" altLang="en-US"/>
              <a:pPr>
                <a:defRPr/>
              </a:pPr>
              <a:t>8/20/2018</a:t>
            </a:fld>
            <a:endParaRPr lang="en-US" altLang="en-US"/>
          </a:p>
        </p:txBody>
      </p:sp>
      <p:sp>
        <p:nvSpPr>
          <p:cNvPr id="6" name="Footer Placeholder 5">
            <a:extLst>
              <a:ext uri="{FF2B5EF4-FFF2-40B4-BE49-F238E27FC236}">
                <a16:creationId xmlns:a16="http://schemas.microsoft.com/office/drawing/2014/main" xmlns="" id="{030138A4-724A-C44A-BD1A-2BCA16B76C73}"/>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endParaRPr lang="en-US" altLang="en-US"/>
          </a:p>
        </p:txBody>
      </p:sp>
      <p:sp>
        <p:nvSpPr>
          <p:cNvPr id="7" name="Slide Number Placeholder 6">
            <a:extLst>
              <a:ext uri="{FF2B5EF4-FFF2-40B4-BE49-F238E27FC236}">
                <a16:creationId xmlns:a16="http://schemas.microsoft.com/office/drawing/2014/main" xmlns="" id="{ADE859B2-303E-2343-8FC9-22BF0B39BBB5}"/>
              </a:ext>
            </a:extLst>
          </p:cNvPr>
          <p:cNvSpPr>
            <a:spLocks noGrp="1"/>
          </p:cNvSpPr>
          <p:nvPr>
            <p:ph type="sldNum" sz="quarter" idx="12"/>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76C517F9-1B48-0544-8D66-2186EFB0ECBB}" type="slidenum">
              <a:rPr lang="en-US" altLang="en-US"/>
              <a:pPr>
                <a:defRPr/>
              </a:pPr>
              <a:t>‹#›</a:t>
            </a:fld>
            <a:endParaRPr lang="en-US" altLang="en-US"/>
          </a:p>
        </p:txBody>
      </p:sp>
    </p:spTree>
    <p:extLst>
      <p:ext uri="{BB962C8B-B14F-4D97-AF65-F5344CB8AC3E}">
        <p14:creationId xmlns:p14="http://schemas.microsoft.com/office/powerpoint/2010/main" val="4122287687"/>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A8EE0CAD-E1B8-8D4F-8350-2EAE1DE9E49C}"/>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77592471-BAD5-A34B-A012-9BCBAE39DA9C}" type="datetimeFigureOut">
              <a:rPr lang="en-US" altLang="en-US"/>
              <a:pPr>
                <a:defRPr/>
              </a:pPr>
              <a:t>8/20/2018</a:t>
            </a:fld>
            <a:endParaRPr lang="en-US" altLang="en-US"/>
          </a:p>
        </p:txBody>
      </p:sp>
      <p:sp>
        <p:nvSpPr>
          <p:cNvPr id="5" name="Footer Placeholder 4">
            <a:extLst>
              <a:ext uri="{FF2B5EF4-FFF2-40B4-BE49-F238E27FC236}">
                <a16:creationId xmlns:a16="http://schemas.microsoft.com/office/drawing/2014/main" xmlns="" id="{2294C96E-457E-AC40-B93C-B6D90622B7FD}"/>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endParaRPr lang="en-US" altLang="en-US"/>
          </a:p>
        </p:txBody>
      </p:sp>
      <p:sp>
        <p:nvSpPr>
          <p:cNvPr id="6" name="Slide Number Placeholder 5">
            <a:extLst>
              <a:ext uri="{FF2B5EF4-FFF2-40B4-BE49-F238E27FC236}">
                <a16:creationId xmlns:a16="http://schemas.microsoft.com/office/drawing/2014/main" xmlns="" id="{5C51EB15-3F45-444C-BC30-F98AF3631380}"/>
              </a:ext>
            </a:extLst>
          </p:cNvPr>
          <p:cNvSpPr>
            <a:spLocks noGrp="1"/>
          </p:cNvSpPr>
          <p:nvPr>
            <p:ph type="sldNum" sz="quarter" idx="12"/>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A9D62795-D539-944D-B0C5-47C77E998982}" type="slidenum">
              <a:rPr lang="en-US" altLang="en-US"/>
              <a:pPr>
                <a:defRPr/>
              </a:pPr>
              <a:t>‹#›</a:t>
            </a:fld>
            <a:endParaRPr lang="en-US" altLang="en-US"/>
          </a:p>
        </p:txBody>
      </p:sp>
    </p:spTree>
    <p:extLst>
      <p:ext uri="{BB962C8B-B14F-4D97-AF65-F5344CB8AC3E}">
        <p14:creationId xmlns:p14="http://schemas.microsoft.com/office/powerpoint/2010/main" val="205608651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6A66562C-7ECD-9747-B02A-39C321A9DB42}"/>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82B0C7CB-7293-6242-8D16-2B3DFECD6446}" type="datetimeFigureOut">
              <a:rPr lang="en-US" altLang="en-US"/>
              <a:pPr>
                <a:defRPr/>
              </a:pPr>
              <a:t>8/20/2018</a:t>
            </a:fld>
            <a:endParaRPr lang="en-US" altLang="en-US"/>
          </a:p>
        </p:txBody>
      </p:sp>
      <p:sp>
        <p:nvSpPr>
          <p:cNvPr id="5" name="Footer Placeholder 4">
            <a:extLst>
              <a:ext uri="{FF2B5EF4-FFF2-40B4-BE49-F238E27FC236}">
                <a16:creationId xmlns:a16="http://schemas.microsoft.com/office/drawing/2014/main" xmlns="" id="{230D2DED-E75E-404E-A361-484FADD8C6D4}"/>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endParaRPr lang="en-US" altLang="en-US"/>
          </a:p>
        </p:txBody>
      </p:sp>
      <p:sp>
        <p:nvSpPr>
          <p:cNvPr id="6" name="Slide Number Placeholder 5">
            <a:extLst>
              <a:ext uri="{FF2B5EF4-FFF2-40B4-BE49-F238E27FC236}">
                <a16:creationId xmlns:a16="http://schemas.microsoft.com/office/drawing/2014/main" xmlns="" id="{BED6C521-5D7C-4C46-972F-7814BF613FE3}"/>
              </a:ext>
            </a:extLst>
          </p:cNvPr>
          <p:cNvSpPr>
            <a:spLocks noGrp="1"/>
          </p:cNvSpPr>
          <p:nvPr>
            <p:ph type="sldNum" sz="quarter" idx="12"/>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00B96B58-A477-0C4E-9642-983919DAADBF}" type="slidenum">
              <a:rPr lang="en-US" altLang="en-US"/>
              <a:pPr>
                <a:defRPr/>
              </a:pPr>
              <a:t>‹#›</a:t>
            </a:fld>
            <a:endParaRPr lang="en-US" altLang="en-US"/>
          </a:p>
        </p:txBody>
      </p:sp>
    </p:spTree>
    <p:extLst>
      <p:ext uri="{BB962C8B-B14F-4D97-AF65-F5344CB8AC3E}">
        <p14:creationId xmlns:p14="http://schemas.microsoft.com/office/powerpoint/2010/main" val="257268313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a:extLst>
              <a:ext uri="{FF2B5EF4-FFF2-40B4-BE49-F238E27FC236}">
                <a16:creationId xmlns:a16="http://schemas.microsoft.com/office/drawing/2014/main" xmlns="" id="{F2472AC8-3F65-4D42-9703-BED15BB6C72B}"/>
              </a:ext>
            </a:extLst>
          </p:cNvPr>
          <p:cNvSpPr>
            <a:spLocks noGrp="1"/>
          </p:cNvSpPr>
          <p:nvPr>
            <p:ph type="dt" sz="half" idx="10"/>
          </p:nvPr>
        </p:nvSpPr>
        <p:spPr/>
        <p:txBody>
          <a:bodyPr/>
          <a:lstStyle>
            <a:lvl1pPr>
              <a:defRPr/>
            </a:lvl1pPr>
          </a:lstStyle>
          <a:p>
            <a:pPr>
              <a:defRPr/>
            </a:pPr>
            <a:fld id="{8C971E2D-B245-C249-94DC-34D0FFD7F66F}" type="datetimeFigureOut">
              <a:rPr lang="en-US" altLang="en-US"/>
              <a:pPr>
                <a:defRPr/>
              </a:pPr>
              <a:t>8/20/2018</a:t>
            </a:fld>
            <a:endParaRPr lang="en-US" altLang="en-US"/>
          </a:p>
        </p:txBody>
      </p:sp>
      <p:sp>
        <p:nvSpPr>
          <p:cNvPr id="6" name="Footer Placeholder 4">
            <a:extLst>
              <a:ext uri="{FF2B5EF4-FFF2-40B4-BE49-F238E27FC236}">
                <a16:creationId xmlns:a16="http://schemas.microsoft.com/office/drawing/2014/main" xmlns="" id="{7CD04AE9-7CCA-0045-A706-F55AB7B9F5F3}"/>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xmlns="" id="{C3CD5DED-47BF-5F42-8486-EB8CB2E6C06A}"/>
              </a:ext>
            </a:extLst>
          </p:cNvPr>
          <p:cNvSpPr>
            <a:spLocks noGrp="1"/>
          </p:cNvSpPr>
          <p:nvPr>
            <p:ph type="sldNum" sz="quarter" idx="12"/>
          </p:nvPr>
        </p:nvSpPr>
        <p:spPr/>
        <p:txBody>
          <a:bodyPr/>
          <a:lstStyle>
            <a:lvl1pPr>
              <a:defRPr/>
            </a:lvl1pPr>
          </a:lstStyle>
          <a:p>
            <a:pPr>
              <a:defRPr/>
            </a:pPr>
            <a:fld id="{D29386C5-2837-7347-A4AA-EFE1BAAEE640}" type="slidenum">
              <a:rPr lang="en-US" altLang="en-US"/>
              <a:pPr>
                <a:defRPr/>
              </a:pPr>
              <a:t>‹#›</a:t>
            </a:fld>
            <a:endParaRPr lang="en-US" altLang="en-US"/>
          </a:p>
        </p:txBody>
      </p:sp>
    </p:spTree>
    <p:extLst>
      <p:ext uri="{BB962C8B-B14F-4D97-AF65-F5344CB8AC3E}">
        <p14:creationId xmlns:p14="http://schemas.microsoft.com/office/powerpoint/2010/main" val="134557477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a:extLst>
              <a:ext uri="{FF2B5EF4-FFF2-40B4-BE49-F238E27FC236}">
                <a16:creationId xmlns:a16="http://schemas.microsoft.com/office/drawing/2014/main" xmlns="" id="{655097A4-0CCF-9343-9743-568F88941D80}"/>
              </a:ext>
            </a:extLst>
          </p:cNvPr>
          <p:cNvSpPr>
            <a:spLocks noGrp="1"/>
          </p:cNvSpPr>
          <p:nvPr>
            <p:ph type="dt" sz="half" idx="10"/>
          </p:nvPr>
        </p:nvSpPr>
        <p:spPr/>
        <p:txBody>
          <a:bodyPr/>
          <a:lstStyle>
            <a:lvl1pPr>
              <a:defRPr/>
            </a:lvl1pPr>
          </a:lstStyle>
          <a:p>
            <a:pPr>
              <a:defRPr/>
            </a:pPr>
            <a:fld id="{23827D50-074B-1049-85EA-EE9C59FA3570}" type="datetimeFigureOut">
              <a:rPr lang="en-US" altLang="en-US"/>
              <a:pPr>
                <a:defRPr/>
              </a:pPr>
              <a:t>8/20/2018</a:t>
            </a:fld>
            <a:endParaRPr lang="en-US" altLang="en-US"/>
          </a:p>
        </p:txBody>
      </p:sp>
      <p:sp>
        <p:nvSpPr>
          <p:cNvPr id="8" name="Footer Placeholder 4">
            <a:extLst>
              <a:ext uri="{FF2B5EF4-FFF2-40B4-BE49-F238E27FC236}">
                <a16:creationId xmlns:a16="http://schemas.microsoft.com/office/drawing/2014/main" xmlns="" id="{559F3544-13F8-6346-9C2D-008956708C8D}"/>
              </a:ext>
            </a:extLst>
          </p:cNvPr>
          <p:cNvSpPr>
            <a:spLocks noGrp="1"/>
          </p:cNvSpPr>
          <p:nvPr>
            <p:ph type="ftr" sz="quarter" idx="11"/>
          </p:nvPr>
        </p:nvSpPr>
        <p:spPr/>
        <p:txBody>
          <a:bodyPr/>
          <a:lstStyle>
            <a:lvl1pPr>
              <a:defRPr/>
            </a:lvl1pPr>
          </a:lstStyle>
          <a:p>
            <a:pPr>
              <a:defRPr/>
            </a:pPr>
            <a:endParaRPr lang="en-US"/>
          </a:p>
        </p:txBody>
      </p:sp>
      <p:sp>
        <p:nvSpPr>
          <p:cNvPr id="9" name="Slide Number Placeholder 5">
            <a:extLst>
              <a:ext uri="{FF2B5EF4-FFF2-40B4-BE49-F238E27FC236}">
                <a16:creationId xmlns:a16="http://schemas.microsoft.com/office/drawing/2014/main" xmlns="" id="{70DEAA70-82E0-CC49-B04C-A3E68D3F72E9}"/>
              </a:ext>
            </a:extLst>
          </p:cNvPr>
          <p:cNvSpPr>
            <a:spLocks noGrp="1"/>
          </p:cNvSpPr>
          <p:nvPr>
            <p:ph type="sldNum" sz="quarter" idx="12"/>
          </p:nvPr>
        </p:nvSpPr>
        <p:spPr/>
        <p:txBody>
          <a:bodyPr/>
          <a:lstStyle>
            <a:lvl1pPr>
              <a:defRPr/>
            </a:lvl1pPr>
          </a:lstStyle>
          <a:p>
            <a:pPr>
              <a:defRPr/>
            </a:pPr>
            <a:fld id="{C9708ACB-82A4-8145-AE0E-0C29FC9B453F}" type="slidenum">
              <a:rPr lang="en-US" altLang="en-US"/>
              <a:pPr>
                <a:defRPr/>
              </a:pPr>
              <a:t>‹#›</a:t>
            </a:fld>
            <a:endParaRPr lang="en-US" altLang="en-US"/>
          </a:p>
        </p:txBody>
      </p:sp>
    </p:spTree>
    <p:extLst>
      <p:ext uri="{BB962C8B-B14F-4D97-AF65-F5344CB8AC3E}">
        <p14:creationId xmlns:p14="http://schemas.microsoft.com/office/powerpoint/2010/main" val="266029839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a:extLst>
              <a:ext uri="{FF2B5EF4-FFF2-40B4-BE49-F238E27FC236}">
                <a16:creationId xmlns:a16="http://schemas.microsoft.com/office/drawing/2014/main" xmlns="" id="{6112A05E-7B02-154C-AE31-595458B3D956}"/>
              </a:ext>
            </a:extLst>
          </p:cNvPr>
          <p:cNvSpPr>
            <a:spLocks noGrp="1"/>
          </p:cNvSpPr>
          <p:nvPr>
            <p:ph type="dt" sz="half" idx="10"/>
          </p:nvPr>
        </p:nvSpPr>
        <p:spPr/>
        <p:txBody>
          <a:bodyPr/>
          <a:lstStyle>
            <a:lvl1pPr>
              <a:defRPr/>
            </a:lvl1pPr>
          </a:lstStyle>
          <a:p>
            <a:pPr>
              <a:defRPr/>
            </a:pPr>
            <a:fld id="{23343684-C1A7-AA48-87EB-C50A5B4E780D}" type="datetimeFigureOut">
              <a:rPr lang="en-US" altLang="en-US"/>
              <a:pPr>
                <a:defRPr/>
              </a:pPr>
              <a:t>8/20/2018</a:t>
            </a:fld>
            <a:endParaRPr lang="en-US" altLang="en-US"/>
          </a:p>
        </p:txBody>
      </p:sp>
      <p:sp>
        <p:nvSpPr>
          <p:cNvPr id="4" name="Footer Placeholder 4">
            <a:extLst>
              <a:ext uri="{FF2B5EF4-FFF2-40B4-BE49-F238E27FC236}">
                <a16:creationId xmlns:a16="http://schemas.microsoft.com/office/drawing/2014/main" xmlns="" id="{AEEAC63D-F935-E647-B02B-DBBD652D329F}"/>
              </a:ext>
            </a:extLst>
          </p:cNvPr>
          <p:cNvSpPr>
            <a:spLocks noGrp="1"/>
          </p:cNvSpPr>
          <p:nvPr>
            <p:ph type="ftr" sz="quarter" idx="11"/>
          </p:nvPr>
        </p:nvSpPr>
        <p:spPr/>
        <p:txBody>
          <a:bodyPr/>
          <a:lstStyle>
            <a:lvl1pPr>
              <a:defRPr/>
            </a:lvl1pPr>
          </a:lstStyle>
          <a:p>
            <a:pPr>
              <a:defRPr/>
            </a:pPr>
            <a:endParaRPr lang="en-US"/>
          </a:p>
        </p:txBody>
      </p:sp>
      <p:sp>
        <p:nvSpPr>
          <p:cNvPr id="5" name="Slide Number Placeholder 5">
            <a:extLst>
              <a:ext uri="{FF2B5EF4-FFF2-40B4-BE49-F238E27FC236}">
                <a16:creationId xmlns:a16="http://schemas.microsoft.com/office/drawing/2014/main" xmlns="" id="{7F5093E5-6B9E-8246-8A4E-8E09D415511D}"/>
              </a:ext>
            </a:extLst>
          </p:cNvPr>
          <p:cNvSpPr>
            <a:spLocks noGrp="1"/>
          </p:cNvSpPr>
          <p:nvPr>
            <p:ph type="sldNum" sz="quarter" idx="12"/>
          </p:nvPr>
        </p:nvSpPr>
        <p:spPr/>
        <p:txBody>
          <a:bodyPr/>
          <a:lstStyle>
            <a:lvl1pPr>
              <a:defRPr/>
            </a:lvl1pPr>
          </a:lstStyle>
          <a:p>
            <a:pPr>
              <a:defRPr/>
            </a:pPr>
            <a:fld id="{08BE3E36-320D-6147-864C-A6F8F6B99571}" type="slidenum">
              <a:rPr lang="en-US" altLang="en-US"/>
              <a:pPr>
                <a:defRPr/>
              </a:pPr>
              <a:t>‹#›</a:t>
            </a:fld>
            <a:endParaRPr lang="en-US" altLang="en-US"/>
          </a:p>
        </p:txBody>
      </p:sp>
    </p:spTree>
    <p:extLst>
      <p:ext uri="{BB962C8B-B14F-4D97-AF65-F5344CB8AC3E}">
        <p14:creationId xmlns:p14="http://schemas.microsoft.com/office/powerpoint/2010/main" val="251177922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xmlns="" id="{B676AD91-BBC5-3845-ADE2-0BDBF4332BDF}"/>
              </a:ext>
            </a:extLst>
          </p:cNvPr>
          <p:cNvSpPr>
            <a:spLocks noGrp="1"/>
          </p:cNvSpPr>
          <p:nvPr>
            <p:ph type="dt" sz="half" idx="10"/>
          </p:nvPr>
        </p:nvSpPr>
        <p:spPr/>
        <p:txBody>
          <a:bodyPr/>
          <a:lstStyle>
            <a:lvl1pPr>
              <a:defRPr/>
            </a:lvl1pPr>
          </a:lstStyle>
          <a:p>
            <a:pPr>
              <a:defRPr/>
            </a:pPr>
            <a:fld id="{58C6DD0F-3864-A540-BD71-8CDD5C419F88}" type="datetimeFigureOut">
              <a:rPr lang="en-US" altLang="en-US"/>
              <a:pPr>
                <a:defRPr/>
              </a:pPr>
              <a:t>8/20/2018</a:t>
            </a:fld>
            <a:endParaRPr lang="en-US" altLang="en-US"/>
          </a:p>
        </p:txBody>
      </p:sp>
      <p:sp>
        <p:nvSpPr>
          <p:cNvPr id="3" name="Footer Placeholder 4">
            <a:extLst>
              <a:ext uri="{FF2B5EF4-FFF2-40B4-BE49-F238E27FC236}">
                <a16:creationId xmlns:a16="http://schemas.microsoft.com/office/drawing/2014/main" xmlns="" id="{C22F8138-B09B-8E43-B782-9F120869D1EE}"/>
              </a:ext>
            </a:extLst>
          </p:cNvPr>
          <p:cNvSpPr>
            <a:spLocks noGrp="1"/>
          </p:cNvSpPr>
          <p:nvPr>
            <p:ph type="ftr" sz="quarter" idx="11"/>
          </p:nvPr>
        </p:nvSpPr>
        <p:spPr/>
        <p:txBody>
          <a:bodyPr/>
          <a:lstStyle>
            <a:lvl1pPr>
              <a:defRPr/>
            </a:lvl1pPr>
          </a:lstStyle>
          <a:p>
            <a:pPr>
              <a:defRPr/>
            </a:pPr>
            <a:endParaRPr lang="en-US"/>
          </a:p>
        </p:txBody>
      </p:sp>
      <p:sp>
        <p:nvSpPr>
          <p:cNvPr id="4" name="Slide Number Placeholder 5">
            <a:extLst>
              <a:ext uri="{FF2B5EF4-FFF2-40B4-BE49-F238E27FC236}">
                <a16:creationId xmlns:a16="http://schemas.microsoft.com/office/drawing/2014/main" xmlns="" id="{7A602D87-97D6-1C47-B6AD-1AE41FC20EAC}"/>
              </a:ext>
            </a:extLst>
          </p:cNvPr>
          <p:cNvSpPr>
            <a:spLocks noGrp="1"/>
          </p:cNvSpPr>
          <p:nvPr>
            <p:ph type="sldNum" sz="quarter" idx="12"/>
          </p:nvPr>
        </p:nvSpPr>
        <p:spPr/>
        <p:txBody>
          <a:bodyPr/>
          <a:lstStyle>
            <a:lvl1pPr>
              <a:defRPr/>
            </a:lvl1pPr>
          </a:lstStyle>
          <a:p>
            <a:pPr>
              <a:defRPr/>
            </a:pPr>
            <a:fld id="{0957BE8A-2DF6-AB4A-BB53-58D059E016E0}" type="slidenum">
              <a:rPr lang="en-US" altLang="en-US"/>
              <a:pPr>
                <a:defRPr/>
              </a:pPr>
              <a:t>‹#›</a:t>
            </a:fld>
            <a:endParaRPr lang="en-US" altLang="en-US"/>
          </a:p>
        </p:txBody>
      </p:sp>
    </p:spTree>
    <p:extLst>
      <p:ext uri="{BB962C8B-B14F-4D97-AF65-F5344CB8AC3E}">
        <p14:creationId xmlns:p14="http://schemas.microsoft.com/office/powerpoint/2010/main" val="218394567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xmlns="" id="{D5708104-B19B-EF47-99FA-0155CCE472BE}"/>
              </a:ext>
            </a:extLst>
          </p:cNvPr>
          <p:cNvSpPr>
            <a:spLocks noGrp="1"/>
          </p:cNvSpPr>
          <p:nvPr>
            <p:ph type="dt" sz="half" idx="10"/>
          </p:nvPr>
        </p:nvSpPr>
        <p:spPr/>
        <p:txBody>
          <a:bodyPr/>
          <a:lstStyle>
            <a:lvl1pPr>
              <a:defRPr/>
            </a:lvl1pPr>
          </a:lstStyle>
          <a:p>
            <a:pPr>
              <a:defRPr/>
            </a:pPr>
            <a:fld id="{371759EF-6B8D-354B-9D7A-CB463520E7B4}" type="datetimeFigureOut">
              <a:rPr lang="en-US" altLang="en-US"/>
              <a:pPr>
                <a:defRPr/>
              </a:pPr>
              <a:t>8/20/2018</a:t>
            </a:fld>
            <a:endParaRPr lang="en-US" altLang="en-US"/>
          </a:p>
        </p:txBody>
      </p:sp>
      <p:sp>
        <p:nvSpPr>
          <p:cNvPr id="6" name="Footer Placeholder 4">
            <a:extLst>
              <a:ext uri="{FF2B5EF4-FFF2-40B4-BE49-F238E27FC236}">
                <a16:creationId xmlns:a16="http://schemas.microsoft.com/office/drawing/2014/main" xmlns="" id="{8F26D501-ED0C-494F-842C-C6CC2CF0FFB1}"/>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xmlns="" id="{40D69119-0848-A64A-A9BB-6A9F992E7355}"/>
              </a:ext>
            </a:extLst>
          </p:cNvPr>
          <p:cNvSpPr>
            <a:spLocks noGrp="1"/>
          </p:cNvSpPr>
          <p:nvPr>
            <p:ph type="sldNum" sz="quarter" idx="12"/>
          </p:nvPr>
        </p:nvSpPr>
        <p:spPr/>
        <p:txBody>
          <a:bodyPr/>
          <a:lstStyle>
            <a:lvl1pPr>
              <a:defRPr/>
            </a:lvl1pPr>
          </a:lstStyle>
          <a:p>
            <a:pPr>
              <a:defRPr/>
            </a:pPr>
            <a:fld id="{6368AC76-B55A-6C4F-B702-A41F45277F7B}" type="slidenum">
              <a:rPr lang="en-US" altLang="en-US"/>
              <a:pPr>
                <a:defRPr/>
              </a:pPr>
              <a:t>‹#›</a:t>
            </a:fld>
            <a:endParaRPr lang="en-US" altLang="en-US"/>
          </a:p>
        </p:txBody>
      </p:sp>
    </p:spTree>
    <p:extLst>
      <p:ext uri="{BB962C8B-B14F-4D97-AF65-F5344CB8AC3E}">
        <p14:creationId xmlns:p14="http://schemas.microsoft.com/office/powerpoint/2010/main" val="372939590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xmlns="" id="{7F512597-FEF3-564F-BF85-059462A9CD48}"/>
              </a:ext>
            </a:extLst>
          </p:cNvPr>
          <p:cNvSpPr>
            <a:spLocks noGrp="1"/>
          </p:cNvSpPr>
          <p:nvPr>
            <p:ph type="dt" sz="half" idx="10"/>
          </p:nvPr>
        </p:nvSpPr>
        <p:spPr/>
        <p:txBody>
          <a:bodyPr/>
          <a:lstStyle>
            <a:lvl1pPr>
              <a:defRPr/>
            </a:lvl1pPr>
          </a:lstStyle>
          <a:p>
            <a:pPr>
              <a:defRPr/>
            </a:pPr>
            <a:fld id="{443C3B47-2F1E-3847-A2F0-26F0EAACA193}" type="datetimeFigureOut">
              <a:rPr lang="en-US" altLang="en-US"/>
              <a:pPr>
                <a:defRPr/>
              </a:pPr>
              <a:t>8/20/2018</a:t>
            </a:fld>
            <a:endParaRPr lang="en-US" altLang="en-US"/>
          </a:p>
        </p:txBody>
      </p:sp>
      <p:sp>
        <p:nvSpPr>
          <p:cNvPr id="6" name="Footer Placeholder 4">
            <a:extLst>
              <a:ext uri="{FF2B5EF4-FFF2-40B4-BE49-F238E27FC236}">
                <a16:creationId xmlns:a16="http://schemas.microsoft.com/office/drawing/2014/main" xmlns="" id="{295D4F33-FBBE-CE40-AE14-CDB224270974}"/>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xmlns="" id="{8F394229-14B0-E54C-8585-096BD8FD8C80}"/>
              </a:ext>
            </a:extLst>
          </p:cNvPr>
          <p:cNvSpPr>
            <a:spLocks noGrp="1"/>
          </p:cNvSpPr>
          <p:nvPr>
            <p:ph type="sldNum" sz="quarter" idx="12"/>
          </p:nvPr>
        </p:nvSpPr>
        <p:spPr/>
        <p:txBody>
          <a:bodyPr/>
          <a:lstStyle>
            <a:lvl1pPr>
              <a:defRPr/>
            </a:lvl1pPr>
          </a:lstStyle>
          <a:p>
            <a:pPr>
              <a:defRPr/>
            </a:pPr>
            <a:fld id="{8EE7A7B5-DD72-3F41-88B0-3D209811E55F}" type="slidenum">
              <a:rPr lang="en-US" altLang="en-US"/>
              <a:pPr>
                <a:defRPr/>
              </a:pPr>
              <a:t>‹#›</a:t>
            </a:fld>
            <a:endParaRPr lang="en-US" altLang="en-US"/>
          </a:p>
        </p:txBody>
      </p:sp>
    </p:spTree>
    <p:extLst>
      <p:ext uri="{BB962C8B-B14F-4D97-AF65-F5344CB8AC3E}">
        <p14:creationId xmlns:p14="http://schemas.microsoft.com/office/powerpoint/2010/main" val="25724580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xmlns="" id="{6D5B106C-37B4-ED4B-BE46-5D66C7AD5DDB}"/>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a:extLst>
              <a:ext uri="{FF2B5EF4-FFF2-40B4-BE49-F238E27FC236}">
                <a16:creationId xmlns:a16="http://schemas.microsoft.com/office/drawing/2014/main" xmlns="" id="{6D056B79-231B-AE4D-BDC0-6403962E35EB}"/>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xmlns="" id="{CE5561BF-E9D7-604F-8A0C-106004B4E82C}"/>
              </a:ext>
            </a:extLst>
          </p:cNvPr>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latin typeface="Calibri" panose="020F0502020204030204" pitchFamily="34" charset="0"/>
                <a:ea typeface="ＭＳ Ｐゴシック" panose="020B0600070205080204" pitchFamily="34" charset="-128"/>
                <a:cs typeface="Arial" panose="020B0604020202020204" pitchFamily="34" charset="0"/>
              </a:defRPr>
            </a:lvl1pPr>
          </a:lstStyle>
          <a:p>
            <a:pPr>
              <a:defRPr/>
            </a:pPr>
            <a:fld id="{9C7016EA-52B9-A84A-BDCF-502A68EDDBD0}" type="datetimeFigureOut">
              <a:rPr lang="en-US" altLang="en-US"/>
              <a:pPr>
                <a:defRPr/>
              </a:pPr>
              <a:t>8/20/2018</a:t>
            </a:fld>
            <a:endParaRPr lang="en-US" altLang="en-US"/>
          </a:p>
        </p:txBody>
      </p:sp>
      <p:sp>
        <p:nvSpPr>
          <p:cNvPr id="5" name="Footer Placeholder 4">
            <a:extLst>
              <a:ext uri="{FF2B5EF4-FFF2-40B4-BE49-F238E27FC236}">
                <a16:creationId xmlns:a16="http://schemas.microsoft.com/office/drawing/2014/main" xmlns="" id="{BE29A684-5D4F-8849-93AF-8D840E27ACE3}"/>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cs typeface="+mn-cs"/>
              </a:defRPr>
            </a:lvl1pPr>
          </a:lstStyle>
          <a:p>
            <a:pPr>
              <a:defRPr/>
            </a:pPr>
            <a:endParaRPr lang="en-US"/>
          </a:p>
        </p:txBody>
      </p:sp>
      <p:sp>
        <p:nvSpPr>
          <p:cNvPr id="6" name="Slide Number Placeholder 5">
            <a:extLst>
              <a:ext uri="{FF2B5EF4-FFF2-40B4-BE49-F238E27FC236}">
                <a16:creationId xmlns:a16="http://schemas.microsoft.com/office/drawing/2014/main" xmlns="" id="{7ED0216D-550C-7447-BDA6-1948AA58DA4F}"/>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latin typeface="Calibri" panose="020F0502020204030204" pitchFamily="34" charset="0"/>
                <a:ea typeface="ＭＳ Ｐゴシック" panose="020B0600070205080204" pitchFamily="34" charset="-128"/>
              </a:defRPr>
            </a:lvl1pPr>
          </a:lstStyle>
          <a:p>
            <a:pPr>
              <a:defRPr/>
            </a:pPr>
            <a:fld id="{1D4408D6-80D8-A243-B95E-ABAEAB74E816}"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4520" r:id="rId1"/>
    <p:sldLayoutId id="2147484521" r:id="rId2"/>
    <p:sldLayoutId id="2147484522" r:id="rId3"/>
    <p:sldLayoutId id="2147484523" r:id="rId4"/>
    <p:sldLayoutId id="2147484524" r:id="rId5"/>
    <p:sldLayoutId id="2147484525" r:id="rId6"/>
    <p:sldLayoutId id="2147484526" r:id="rId7"/>
    <p:sldLayoutId id="2147484527" r:id="rId8"/>
    <p:sldLayoutId id="2147484528" r:id="rId9"/>
    <p:sldLayoutId id="2147484529" r:id="rId10"/>
    <p:sldLayoutId id="2147484530" r:id="rId11"/>
  </p:sldLayoutIdLst>
  <p:txStyles>
    <p:titleStyle>
      <a:lvl1pPr algn="ctr" rtl="0" eaLnBrk="0" fontAlgn="base" hangingPunct="0">
        <a:spcBef>
          <a:spcPct val="0"/>
        </a:spcBef>
        <a:spcAft>
          <a:spcPct val="0"/>
        </a:spcAft>
        <a:defRPr sz="4400" kern="1200">
          <a:solidFill>
            <a:schemeClr val="tx1"/>
          </a:solidFill>
          <a:latin typeface="+mj-lt"/>
          <a:ea typeface="ＭＳ Ｐゴシック" panose="020B0600070205080204" pitchFamily="34" charset="-128"/>
          <a:cs typeface="ＭＳ Ｐゴシック" panose="020B0600070205080204" pitchFamily="34" charset="-128"/>
        </a:defRPr>
      </a:lvl1pPr>
      <a:lvl2pPr algn="ctr"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ＭＳ Ｐゴシック" panose="020B0600070205080204" pitchFamily="34" charset="-128"/>
        </a:defRPr>
      </a:lvl2pPr>
      <a:lvl3pPr algn="ctr"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ＭＳ Ｐゴシック" panose="020B0600070205080204" pitchFamily="34" charset="-128"/>
        </a:defRPr>
      </a:lvl3pPr>
      <a:lvl4pPr algn="ctr"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ＭＳ Ｐゴシック" panose="020B0600070205080204" pitchFamily="34" charset="-128"/>
        </a:defRPr>
      </a:lvl4pPr>
      <a:lvl5pPr algn="ctr"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ＭＳ Ｐゴシック" panose="020B0600070205080204" pitchFamily="34" charset="-128"/>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ＭＳ Ｐゴシック" panose="020B0600070205080204" pitchFamily="34" charset="-128"/>
          <a:cs typeface="ＭＳ Ｐゴシック" panose="020B0600070205080204" pitchFamily="34" charset="-128"/>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ＭＳ Ｐゴシック" panose="020B0600070205080204" pitchFamily="34" charset="-128"/>
          <a:cs typeface="ＭＳ Ｐゴシック" panose="020B0600070205080204" pitchFamily="34" charset="-128"/>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ＭＳ Ｐゴシック" panose="020B0600070205080204" pitchFamily="34" charset="-128"/>
          <a:cs typeface="ＭＳ Ｐゴシック" panose="020B0600070205080204" pitchFamily="34" charset="-128"/>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panose="020B0600070205080204" pitchFamily="34" charset="-128"/>
          <a:cs typeface="ＭＳ Ｐゴシック" panose="020B0600070205080204" pitchFamily="34" charset="-128"/>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panose="020B0600070205080204" pitchFamily="34" charset="-128"/>
          <a:cs typeface="ＭＳ Ｐゴシック" panose="020B0600070205080204" pitchFamily="34" charset="-128"/>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314" name="Title Placeholder 1">
            <a:extLst>
              <a:ext uri="{FF2B5EF4-FFF2-40B4-BE49-F238E27FC236}">
                <a16:creationId xmlns:a16="http://schemas.microsoft.com/office/drawing/2014/main" xmlns="" id="{F526A5B3-EA7C-884E-9896-800D237ECD2A}"/>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3315" name="Text Placeholder 2">
            <a:extLst>
              <a:ext uri="{FF2B5EF4-FFF2-40B4-BE49-F238E27FC236}">
                <a16:creationId xmlns:a16="http://schemas.microsoft.com/office/drawing/2014/main" xmlns="" id="{9E2F6734-8DE1-D247-87A9-3D5EBD748CE7}"/>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xmlns="" id="{E44158BE-1226-0143-B31D-BFADA2508785}"/>
              </a:ext>
            </a:extLst>
          </p:cNvPr>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defTabSz="457200" eaLnBrk="1" hangingPunct="1">
              <a:defRPr sz="1200">
                <a:solidFill>
                  <a:srgbClr val="898989"/>
                </a:solidFill>
                <a:latin typeface="Calibri" panose="020F0502020204030204" pitchFamily="34" charset="0"/>
                <a:ea typeface="ＭＳ Ｐゴシック" panose="020B0600070205080204" pitchFamily="34" charset="-128"/>
              </a:defRPr>
            </a:lvl1pPr>
          </a:lstStyle>
          <a:p>
            <a:pPr>
              <a:defRPr/>
            </a:pPr>
            <a:fld id="{F1D65EFB-16C2-6842-BBF9-5B5E45E320C7}" type="datetimeFigureOut">
              <a:rPr lang="en-US" altLang="en-US"/>
              <a:pPr>
                <a:defRPr/>
              </a:pPr>
              <a:t>8/20/2018</a:t>
            </a:fld>
            <a:endParaRPr lang="en-US" altLang="en-US"/>
          </a:p>
        </p:txBody>
      </p:sp>
      <p:sp>
        <p:nvSpPr>
          <p:cNvPr id="5" name="Footer Placeholder 4">
            <a:extLst>
              <a:ext uri="{FF2B5EF4-FFF2-40B4-BE49-F238E27FC236}">
                <a16:creationId xmlns:a16="http://schemas.microsoft.com/office/drawing/2014/main" xmlns="" id="{FCC7ACA7-3E10-2B4C-AFB0-0C8EBF1A1172}"/>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defTabSz="457200" eaLnBrk="1" fontAlgn="auto" hangingPunct="1">
              <a:spcBef>
                <a:spcPts val="0"/>
              </a:spcBef>
              <a:spcAft>
                <a:spcPts val="0"/>
              </a:spcAft>
              <a:defRPr sz="1200">
                <a:solidFill>
                  <a:prstClr val="black">
                    <a:tint val="75000"/>
                  </a:prstClr>
                </a:solidFill>
                <a:latin typeface="Calibri"/>
                <a:ea typeface="ＭＳ Ｐゴシック" pitchFamily="34" charset="-128"/>
                <a:cs typeface="+mn-cs"/>
              </a:defRPr>
            </a:lvl1pPr>
          </a:lstStyle>
          <a:p>
            <a:pPr>
              <a:defRPr/>
            </a:pPr>
            <a:endParaRPr lang="en-US"/>
          </a:p>
        </p:txBody>
      </p:sp>
      <p:sp>
        <p:nvSpPr>
          <p:cNvPr id="6" name="Slide Number Placeholder 5">
            <a:extLst>
              <a:ext uri="{FF2B5EF4-FFF2-40B4-BE49-F238E27FC236}">
                <a16:creationId xmlns:a16="http://schemas.microsoft.com/office/drawing/2014/main" xmlns="" id="{D1E2F205-CE9F-1844-8471-7AF5CE944BBA}"/>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defTabSz="457200" eaLnBrk="1" hangingPunct="1">
              <a:defRPr sz="1200">
                <a:solidFill>
                  <a:srgbClr val="898989"/>
                </a:solidFill>
                <a:latin typeface="Calibri" panose="020F0502020204030204" pitchFamily="34" charset="0"/>
                <a:ea typeface="ＭＳ Ｐゴシック" panose="020B0600070205080204" pitchFamily="34" charset="-128"/>
              </a:defRPr>
            </a:lvl1pPr>
          </a:lstStyle>
          <a:p>
            <a:pPr>
              <a:defRPr/>
            </a:pPr>
            <a:fld id="{6CBD4EC1-B4E2-7941-B878-25386FF36526}"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4531" r:id="rId1"/>
    <p:sldLayoutId id="2147484532" r:id="rId2"/>
    <p:sldLayoutId id="2147484533" r:id="rId3"/>
    <p:sldLayoutId id="2147484534" r:id="rId4"/>
    <p:sldLayoutId id="2147484535" r:id="rId5"/>
    <p:sldLayoutId id="2147484536" r:id="rId6"/>
    <p:sldLayoutId id="2147484537" r:id="rId7"/>
    <p:sldLayoutId id="2147484538" r:id="rId8"/>
    <p:sldLayoutId id="2147484539" r:id="rId9"/>
    <p:sldLayoutId id="2147484540" r:id="rId10"/>
    <p:sldLayoutId id="2147484541" r:id="rId11"/>
  </p:sldLayoutIdLst>
  <p:txStyles>
    <p:titleStyle>
      <a:lvl1pPr algn="ctr" defTabSz="457200" rtl="0" eaLnBrk="0" fontAlgn="base" hangingPunct="0">
        <a:spcBef>
          <a:spcPct val="0"/>
        </a:spcBef>
        <a:spcAft>
          <a:spcPct val="0"/>
        </a:spcAft>
        <a:defRPr sz="4400" kern="1200">
          <a:solidFill>
            <a:schemeClr val="tx1"/>
          </a:solidFill>
          <a:latin typeface="+mj-lt"/>
          <a:ea typeface="ＭＳ Ｐゴシック" panose="020B0600070205080204" pitchFamily="34" charset="-128"/>
          <a:cs typeface="ＭＳ Ｐゴシック" panose="020B0600070205080204" pitchFamily="34" charset="-128"/>
        </a:defRPr>
      </a:lvl1pPr>
      <a:lvl2pPr algn="ctr" defTabSz="457200"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ＭＳ Ｐゴシック" panose="020B0600070205080204" pitchFamily="34" charset="-128"/>
        </a:defRPr>
      </a:lvl2pPr>
      <a:lvl3pPr algn="ctr" defTabSz="457200"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ＭＳ Ｐゴシック" panose="020B0600070205080204" pitchFamily="34" charset="-128"/>
        </a:defRPr>
      </a:lvl3pPr>
      <a:lvl4pPr algn="ctr" defTabSz="457200"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ＭＳ Ｐゴシック" panose="020B0600070205080204" pitchFamily="34" charset="-128"/>
        </a:defRPr>
      </a:lvl4pPr>
      <a:lvl5pPr algn="ctr" defTabSz="457200" rtl="0" eaLnBrk="0" fontAlgn="base" hangingPunct="0">
        <a:spcBef>
          <a:spcPct val="0"/>
        </a:spcBef>
        <a:spcAft>
          <a:spcPct val="0"/>
        </a:spcAft>
        <a:defRPr sz="4400">
          <a:solidFill>
            <a:schemeClr val="tx1"/>
          </a:solidFill>
          <a:latin typeface="Calibri" pitchFamily="34" charset="0"/>
          <a:ea typeface="ＭＳ Ｐゴシック" panose="020B0600070205080204" pitchFamily="34" charset="-128"/>
          <a:cs typeface="ＭＳ Ｐゴシック" panose="020B0600070205080204" pitchFamily="34" charset="-128"/>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p:titleStyle>
    <p:body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ＭＳ Ｐゴシック" panose="020B0600070205080204" pitchFamily="34" charset="-128"/>
          <a:cs typeface="ＭＳ Ｐゴシック" panose="020B0600070205080204" pitchFamily="34" charset="-128"/>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ＭＳ Ｐゴシック" panose="020B0600070205080204" pitchFamily="34" charset="-128"/>
          <a:cs typeface="ＭＳ Ｐゴシック" panose="020B0600070205080204" pitchFamily="34" charset="-128"/>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ＭＳ Ｐゴシック" panose="020B0600070205080204" pitchFamily="34" charset="-128"/>
          <a:cs typeface="ＭＳ Ｐゴシック" panose="020B0600070205080204" pitchFamily="34" charset="-128"/>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panose="020B0600070205080204" pitchFamily="34" charset="-128"/>
          <a:cs typeface="ＭＳ Ｐゴシック" panose="020B0600070205080204" pitchFamily="34" charset="-128"/>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ＭＳ Ｐゴシック" panose="020B0600070205080204" pitchFamily="34" charset="-128"/>
          <a:cs typeface="ＭＳ Ｐゴシック" panose="020B0600070205080204" pitchFamily="34" charset="-128"/>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5602" name="Title Placeholder 1">
            <a:extLst>
              <a:ext uri="{FF2B5EF4-FFF2-40B4-BE49-F238E27FC236}">
                <a16:creationId xmlns:a16="http://schemas.microsoft.com/office/drawing/2014/main" xmlns="" id="{C34DA7D6-EDC1-6148-B1CF-DD2700FD4F5E}"/>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25603" name="Text Placeholder 2">
            <a:extLst>
              <a:ext uri="{FF2B5EF4-FFF2-40B4-BE49-F238E27FC236}">
                <a16:creationId xmlns:a16="http://schemas.microsoft.com/office/drawing/2014/main" xmlns="" id="{04DBC2D3-642A-F446-BA9D-6EF1FD8412FE}"/>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xmlns="" id="{074D0C62-03D1-4F49-AB8A-5096BA8A6E27}"/>
              </a:ext>
            </a:extLst>
          </p:cNvPr>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defTabSz="457200" eaLnBrk="1" fontAlgn="auto" hangingPunct="1">
              <a:spcBef>
                <a:spcPts val="0"/>
              </a:spcBef>
              <a:spcAft>
                <a:spcPts val="0"/>
              </a:spcAft>
              <a:defRPr sz="1200">
                <a:solidFill>
                  <a:prstClr val="black">
                    <a:tint val="75000"/>
                  </a:prstClr>
                </a:solidFill>
                <a:latin typeface="Calibri"/>
                <a:ea typeface="+mn-ea"/>
              </a:defRPr>
            </a:lvl1pPr>
          </a:lstStyle>
          <a:p>
            <a:pPr>
              <a:defRPr/>
            </a:pPr>
            <a:fld id="{3E507D51-1583-2742-8AF4-9682306BF86A}" type="datetimeFigureOut">
              <a:rPr lang="en-US"/>
              <a:pPr>
                <a:defRPr/>
              </a:pPr>
              <a:t>8/20/2018</a:t>
            </a:fld>
            <a:endParaRPr lang="en-US"/>
          </a:p>
        </p:txBody>
      </p:sp>
      <p:sp>
        <p:nvSpPr>
          <p:cNvPr id="5" name="Footer Placeholder 4">
            <a:extLst>
              <a:ext uri="{FF2B5EF4-FFF2-40B4-BE49-F238E27FC236}">
                <a16:creationId xmlns:a16="http://schemas.microsoft.com/office/drawing/2014/main" xmlns="" id="{542E41A1-CB26-9E4E-8D35-9F3300343A9B}"/>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defTabSz="457200" eaLnBrk="1" fontAlgn="auto" hangingPunct="1">
              <a:spcBef>
                <a:spcPts val="0"/>
              </a:spcBef>
              <a:spcAft>
                <a:spcPts val="0"/>
              </a:spcAft>
              <a:defRPr sz="1200">
                <a:solidFill>
                  <a:prstClr val="black">
                    <a:tint val="75000"/>
                  </a:prstClr>
                </a:solidFill>
                <a:latin typeface="Calibri"/>
                <a:ea typeface="+mn-ea"/>
              </a:defRPr>
            </a:lvl1pPr>
          </a:lstStyle>
          <a:p>
            <a:pPr>
              <a:defRPr/>
            </a:pPr>
            <a:endParaRPr lang="en-US"/>
          </a:p>
        </p:txBody>
      </p:sp>
      <p:sp>
        <p:nvSpPr>
          <p:cNvPr id="6" name="Slide Number Placeholder 5">
            <a:extLst>
              <a:ext uri="{FF2B5EF4-FFF2-40B4-BE49-F238E27FC236}">
                <a16:creationId xmlns:a16="http://schemas.microsoft.com/office/drawing/2014/main" xmlns="" id="{86D780CD-7E46-564E-BE88-08F61A353791}"/>
              </a:ext>
            </a:extLst>
          </p:cNvPr>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defTabSz="457200" eaLnBrk="1" fontAlgn="auto" hangingPunct="1">
              <a:spcBef>
                <a:spcPts val="0"/>
              </a:spcBef>
              <a:spcAft>
                <a:spcPts val="0"/>
              </a:spcAft>
              <a:defRPr sz="1200">
                <a:solidFill>
                  <a:prstClr val="black">
                    <a:tint val="75000"/>
                  </a:prstClr>
                </a:solidFill>
                <a:latin typeface="Calibri"/>
                <a:ea typeface="+mn-ea"/>
              </a:defRPr>
            </a:lvl1pPr>
          </a:lstStyle>
          <a:p>
            <a:pPr>
              <a:defRPr/>
            </a:pPr>
            <a:fld id="{5FFFE95F-5608-5B43-A2D1-8BFDBD8D6FB6}"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4542" r:id="rId1"/>
    <p:sldLayoutId id="2147484543" r:id="rId2"/>
    <p:sldLayoutId id="2147484544" r:id="rId3"/>
    <p:sldLayoutId id="2147484545" r:id="rId4"/>
    <p:sldLayoutId id="2147484546" r:id="rId5"/>
    <p:sldLayoutId id="2147484547" r:id="rId6"/>
    <p:sldLayoutId id="2147484548" r:id="rId7"/>
    <p:sldLayoutId id="2147484549" r:id="rId8"/>
    <p:sldLayoutId id="2147484550" r:id="rId9"/>
    <p:sldLayoutId id="2147484551" r:id="rId10"/>
    <p:sldLayoutId id="2147484552" r:id="rId11"/>
  </p:sldLayoutIdLst>
  <p:txStyles>
    <p:titleStyle>
      <a:lvl1pPr algn="ctr" defTabSz="457200" rtl="0" eaLnBrk="0" fontAlgn="base" hangingPunct="0">
        <a:spcBef>
          <a:spcPct val="0"/>
        </a:spcBef>
        <a:spcAft>
          <a:spcPct val="0"/>
        </a:spcAft>
        <a:defRPr sz="4400" kern="1200">
          <a:solidFill>
            <a:schemeClr val="tx1"/>
          </a:solidFill>
          <a:latin typeface="+mj-lt"/>
          <a:ea typeface="+mj-ea"/>
          <a:cs typeface="+mj-cs"/>
        </a:defRPr>
      </a:lvl1pPr>
      <a:lvl2pPr algn="ctr" defTabSz="457200" rtl="0" eaLnBrk="0" fontAlgn="base" hangingPunct="0">
        <a:spcBef>
          <a:spcPct val="0"/>
        </a:spcBef>
        <a:spcAft>
          <a:spcPct val="0"/>
        </a:spcAft>
        <a:defRPr sz="4400">
          <a:solidFill>
            <a:schemeClr val="tx1"/>
          </a:solidFill>
          <a:latin typeface="Calibri" panose="020F0502020204030204" pitchFamily="34" charset="0"/>
        </a:defRPr>
      </a:lvl2pPr>
      <a:lvl3pPr algn="ctr" defTabSz="457200" rtl="0" eaLnBrk="0" fontAlgn="base" hangingPunct="0">
        <a:spcBef>
          <a:spcPct val="0"/>
        </a:spcBef>
        <a:spcAft>
          <a:spcPct val="0"/>
        </a:spcAft>
        <a:defRPr sz="4400">
          <a:solidFill>
            <a:schemeClr val="tx1"/>
          </a:solidFill>
          <a:latin typeface="Calibri" panose="020F0502020204030204" pitchFamily="34" charset="0"/>
        </a:defRPr>
      </a:lvl3pPr>
      <a:lvl4pPr algn="ctr" defTabSz="457200" rtl="0" eaLnBrk="0" fontAlgn="base" hangingPunct="0">
        <a:spcBef>
          <a:spcPct val="0"/>
        </a:spcBef>
        <a:spcAft>
          <a:spcPct val="0"/>
        </a:spcAft>
        <a:defRPr sz="4400">
          <a:solidFill>
            <a:schemeClr val="tx1"/>
          </a:solidFill>
          <a:latin typeface="Calibri" panose="020F0502020204030204" pitchFamily="34" charset="0"/>
        </a:defRPr>
      </a:lvl4pPr>
      <a:lvl5pPr algn="ctr" defTabSz="457200" rtl="0" eaLnBrk="0" fontAlgn="base" hangingPunct="0">
        <a:spcBef>
          <a:spcPct val="0"/>
        </a:spcBef>
        <a:spcAft>
          <a:spcPct val="0"/>
        </a:spcAft>
        <a:defRPr sz="4400">
          <a:solidFill>
            <a:schemeClr val="tx1"/>
          </a:solidFill>
          <a:latin typeface="Calibri" panose="020F0502020204030204" pitchFamily="34" charset="0"/>
        </a:defRPr>
      </a:lvl5pPr>
      <a:lvl6pPr marL="457200" algn="ctr" defTabSz="457200" rtl="0" fontAlgn="base">
        <a:spcBef>
          <a:spcPct val="0"/>
        </a:spcBef>
        <a:spcAft>
          <a:spcPct val="0"/>
        </a:spcAft>
        <a:defRPr sz="4400">
          <a:solidFill>
            <a:schemeClr val="tx1"/>
          </a:solidFill>
          <a:latin typeface="Calibri" panose="020F0502020204030204" pitchFamily="34" charset="0"/>
        </a:defRPr>
      </a:lvl6pPr>
      <a:lvl7pPr marL="914400" algn="ctr" defTabSz="457200" rtl="0" fontAlgn="base">
        <a:spcBef>
          <a:spcPct val="0"/>
        </a:spcBef>
        <a:spcAft>
          <a:spcPct val="0"/>
        </a:spcAft>
        <a:defRPr sz="4400">
          <a:solidFill>
            <a:schemeClr val="tx1"/>
          </a:solidFill>
          <a:latin typeface="Calibri" panose="020F0502020204030204" pitchFamily="34" charset="0"/>
        </a:defRPr>
      </a:lvl7pPr>
      <a:lvl8pPr marL="1371600" algn="ctr" defTabSz="457200" rtl="0" fontAlgn="base">
        <a:spcBef>
          <a:spcPct val="0"/>
        </a:spcBef>
        <a:spcAft>
          <a:spcPct val="0"/>
        </a:spcAft>
        <a:defRPr sz="4400">
          <a:solidFill>
            <a:schemeClr val="tx1"/>
          </a:solidFill>
          <a:latin typeface="Calibri" panose="020F0502020204030204" pitchFamily="34" charset="0"/>
        </a:defRPr>
      </a:lvl8pPr>
      <a:lvl9pPr marL="1828800" algn="ctr" defTabSz="457200"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3.xml"/><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19.png"/><Relationship Id="rId5" Type="http://schemas.openxmlformats.org/officeDocument/2006/relationships/image" Target="../media/image1.png"/><Relationship Id="rId4"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image" Target="../media/image20.tiff"/><Relationship Id="rId2" Type="http://schemas.openxmlformats.org/officeDocument/2006/relationships/notesSlide" Target="../notesSlides/notesSlide11.xml"/><Relationship Id="rId1" Type="http://schemas.openxmlformats.org/officeDocument/2006/relationships/slideLayout" Target="../slideLayouts/slideLayout12.xml"/><Relationship Id="rId4" Type="http://schemas.openxmlformats.org/officeDocument/2006/relationships/image" Target="../media/image1.png"/></Relationships>
</file>

<file path=ppt/slides/_rels/slide12.xml.rels><?xml version="1.0" encoding="UTF-8" standalone="yes"?>
<Relationships xmlns="http://schemas.openxmlformats.org/package/2006/relationships"><Relationship Id="rId3" Type="http://schemas.openxmlformats.org/officeDocument/2006/relationships/image" Target="../media/image21.jpeg"/><Relationship Id="rId7" Type="http://schemas.openxmlformats.org/officeDocument/2006/relationships/hyperlink" Target="http://www.iris.edu/hq/retm" TargetMode="External"/><Relationship Id="rId2" Type="http://schemas.openxmlformats.org/officeDocument/2006/relationships/notesSlide" Target="../notesSlides/notesSlide12.xml"/><Relationship Id="rId1" Type="http://schemas.openxmlformats.org/officeDocument/2006/relationships/slideLayout" Target="../slideLayouts/slideLayout23.xml"/><Relationship Id="rId6" Type="http://schemas.openxmlformats.org/officeDocument/2006/relationships/hyperlink" Target="mailto:tkb@iris.edu" TargetMode="External"/><Relationship Id="rId5" Type="http://schemas.openxmlformats.org/officeDocument/2006/relationships/image" Target="../media/image23.png"/><Relationship Id="rId4" Type="http://schemas.openxmlformats.org/officeDocument/2006/relationships/image" Target="../media/image22.jpeg"/></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1.png"/></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10.jpeg"/><Relationship Id="rId5" Type="http://schemas.openxmlformats.org/officeDocument/2006/relationships/image" Target="../media/image9.png"/><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11.jpeg"/></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jpeg"/></Relationships>
</file>

<file path=ppt/slides/_rels/slide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16.png"/><Relationship Id="rId5" Type="http://schemas.openxmlformats.org/officeDocument/2006/relationships/image" Target="../media/image14.png"/><Relationship Id="rId4" Type="http://schemas.openxmlformats.org/officeDocument/2006/relationships/image" Target="../media/image1.png"/></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23.xml"/><Relationship Id="rId4" Type="http://schemas.openxmlformats.org/officeDocument/2006/relationships/image" Target="../media/image17.jpeg"/></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18.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xmlns="" id="{4C22A115-711C-41DB-B59A-E4165FF8B49E}"/>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pic>
        <p:nvPicPr>
          <p:cNvPr id="3075" name="Picture 8" descr="IRIS_TMlogo.png">
            <a:extLst>
              <a:ext uri="{FF2B5EF4-FFF2-40B4-BE49-F238E27FC236}">
                <a16:creationId xmlns:a16="http://schemas.microsoft.com/office/drawing/2014/main" xmlns="" id="{1591406A-5C05-4096-8E30-9A4DD014C0F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7" name="TextBox 14">
            <a:extLst>
              <a:ext uri="{FF2B5EF4-FFF2-40B4-BE49-F238E27FC236}">
                <a16:creationId xmlns:a16="http://schemas.microsoft.com/office/drawing/2014/main" xmlns="" id="{53632324-FF4D-4FA4-8430-7096BFF0CB0C}"/>
              </a:ext>
            </a:extLst>
          </p:cNvPr>
          <p:cNvSpPr txBox="1">
            <a:spLocks noChangeArrowheads="1"/>
          </p:cNvSpPr>
          <p:nvPr/>
        </p:nvSpPr>
        <p:spPr bwMode="auto">
          <a:xfrm>
            <a:off x="203200" y="914400"/>
            <a:ext cx="3857625" cy="22898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buNone/>
            </a:pPr>
            <a:r>
              <a:rPr lang="es-ES" sz="1700" dirty="0">
                <a:latin typeface="Arial" panose="020B0604020202020204" pitchFamily="34" charset="0"/>
                <a:cs typeface="Arial" panose="020B0604020202020204" pitchFamily="34" charset="0"/>
              </a:rPr>
              <a:t>Un terremoto de magnitud 8,2 ocurrió 364,8 km (226,7 millas) al este de Suva, </a:t>
            </a:r>
            <a:r>
              <a:rPr lang="es-ES" sz="1700" dirty="0" err="1">
                <a:latin typeface="Arial" panose="020B0604020202020204" pitchFamily="34" charset="0"/>
                <a:cs typeface="Arial" panose="020B0604020202020204" pitchFamily="34" charset="0"/>
              </a:rPr>
              <a:t>Fiji</a:t>
            </a:r>
            <a:r>
              <a:rPr lang="es-ES" sz="1700" dirty="0">
                <a:latin typeface="Arial" panose="020B0604020202020204" pitchFamily="34" charset="0"/>
                <a:cs typeface="Arial" panose="020B0604020202020204" pitchFamily="34" charset="0"/>
              </a:rPr>
              <a:t> a una profundidad de 563,4 km (350 millas).</a:t>
            </a:r>
            <a:endParaRPr lang="en-US" sz="1700" dirty="0">
              <a:latin typeface="Arial" panose="020B0604020202020204" pitchFamily="34" charset="0"/>
              <a:cs typeface="Arial" panose="020B0604020202020204" pitchFamily="34" charset="0"/>
            </a:endParaRPr>
          </a:p>
          <a:p>
            <a:pPr>
              <a:buNone/>
            </a:pPr>
            <a:endParaRPr lang="en-US" sz="1700" dirty="0">
              <a:latin typeface="Arial" panose="020B0604020202020204" pitchFamily="34" charset="0"/>
              <a:cs typeface="Arial" panose="020B0604020202020204" pitchFamily="34" charset="0"/>
            </a:endParaRPr>
          </a:p>
          <a:p>
            <a:pPr>
              <a:buNone/>
            </a:pPr>
            <a:r>
              <a:rPr lang="es-ES" sz="1700" dirty="0">
                <a:latin typeface="Arial" panose="020B0604020202020204" pitchFamily="34" charset="0"/>
                <a:cs typeface="Arial" panose="020B0604020202020204" pitchFamily="34" charset="0"/>
              </a:rPr>
              <a:t>No existe riesgo de un tsunami como consecuencia de un terremoto a esta profundidad.</a:t>
            </a:r>
            <a:r>
              <a:rPr lang="en-US" sz="1700" dirty="0">
                <a:latin typeface="Arial" panose="020B0604020202020204" pitchFamily="34" charset="0"/>
                <a:cs typeface="Arial" panose="020B0604020202020204" pitchFamily="34" charset="0"/>
              </a:rPr>
              <a:t> </a:t>
            </a:r>
            <a:endParaRPr lang="en-US" altLang="en-US" sz="1700" dirty="0">
              <a:latin typeface="Arial" panose="020B0604020202020204" pitchFamily="34" charset="0"/>
              <a:cs typeface="Arial" panose="020B0604020202020204" pitchFamily="34" charset="0"/>
            </a:endParaRPr>
          </a:p>
        </p:txBody>
      </p:sp>
      <p:sp>
        <p:nvSpPr>
          <p:cNvPr id="13" name="Title 1">
            <a:extLst>
              <a:ext uri="{FF2B5EF4-FFF2-40B4-BE49-F238E27FC236}">
                <a16:creationId xmlns:a16="http://schemas.microsoft.com/office/drawing/2014/main" xmlns="" id="{26FB38A7-6313-4337-BC8F-19BF2734A5D6}"/>
              </a:ext>
            </a:extLst>
          </p:cNvPr>
          <p:cNvSpPr txBox="1">
            <a:spLocks/>
          </p:cNvSpPr>
          <p:nvPr/>
        </p:nvSpPr>
        <p:spPr>
          <a:xfrm>
            <a:off x="1233488" y="0"/>
            <a:ext cx="7899400" cy="762000"/>
          </a:xfrm>
          <a:prstGeom prst="rect">
            <a:avLst/>
          </a:prstGeom>
        </p:spPr>
        <p:txBody>
          <a:bodyPr anchor="ctr">
            <a:normAutofit fontScale="90000" lnSpcReduction="20000"/>
          </a:bodyPr>
          <a:lstStyle/>
          <a:p>
            <a:pPr eaLnBrk="1" fontAlgn="auto" hangingPunct="1">
              <a:spcAft>
                <a:spcPts val="0"/>
              </a:spcAft>
              <a:defRPr/>
            </a:pPr>
            <a:r>
              <a:rPr lang="es-ES_tradnl" b="1" dirty="0">
                <a:solidFill>
                  <a:schemeClr val="tx2">
                    <a:satMod val="130000"/>
                  </a:schemeClr>
                </a:solidFill>
                <a:effectLst>
                  <a:outerShdw blurRad="50000" dist="30000" dir="5400000" algn="tl" rotWithShape="0">
                    <a:srgbClr val="000000">
                      <a:alpha val="30000"/>
                    </a:srgbClr>
                  </a:outerShdw>
                </a:effectLst>
                <a:latin typeface="Arial" charset="0"/>
                <a:ea typeface="ＭＳ Ｐゴシック" charset="-128"/>
              </a:rPr>
              <a:t/>
            </a:r>
            <a:br>
              <a:rPr lang="es-ES_tradnl" b="1" dirty="0">
                <a:solidFill>
                  <a:schemeClr val="tx2">
                    <a:satMod val="130000"/>
                  </a:schemeClr>
                </a:solidFill>
                <a:effectLst>
                  <a:outerShdw blurRad="50000" dist="30000" dir="5400000" algn="tl" rotWithShape="0">
                    <a:srgbClr val="000000">
                      <a:alpha val="30000"/>
                    </a:srgbClr>
                  </a:outerShdw>
                </a:effectLst>
                <a:latin typeface="Arial" charset="0"/>
                <a:ea typeface="ＭＳ Ｐゴシック" charset="-128"/>
              </a:rPr>
            </a:br>
            <a:r>
              <a:rPr lang="es-ES_tradnl" sz="2000" b="1" dirty="0">
                <a:solidFill>
                  <a:srgbClr val="11488B"/>
                </a:solidFill>
                <a:effectLst>
                  <a:outerShdw blurRad="50000" dist="30000" dir="5400000" algn="tl" rotWithShape="0">
                    <a:srgbClr val="000000">
                      <a:alpha val="30000"/>
                    </a:srgbClr>
                  </a:outerShdw>
                </a:effectLst>
                <a:ea typeface="ＭＳ Ｐゴシック" charset="-128"/>
              </a:rPr>
              <a:t>Magnitud 8,2 </a:t>
            </a:r>
            <a:r>
              <a:rPr lang="es-ES_tradnl" sz="2000" b="1" dirty="0">
                <a:solidFill>
                  <a:srgbClr val="11488B"/>
                </a:solidFill>
                <a:effectLst>
                  <a:outerShdw blurRad="50000" dist="30000" dir="5400000" algn="tl" rotWithShape="0">
                    <a:srgbClr val="000000">
                      <a:alpha val="30000"/>
                    </a:srgbClr>
                  </a:outerShdw>
                </a:effectLst>
                <a:latin typeface="Arial" charset="0"/>
                <a:ea typeface="ＭＳ Ｐゴシック" charset="-128"/>
              </a:rPr>
              <a:t>FIJI</a:t>
            </a:r>
            <a:endParaRPr lang="es-ES_tradnl" sz="2000" b="1" dirty="0">
              <a:solidFill>
                <a:srgbClr val="11488B"/>
              </a:solidFill>
              <a:latin typeface="Arial" charset="0"/>
              <a:ea typeface="ＭＳ Ｐゴシック" charset="-128"/>
            </a:endParaRPr>
          </a:p>
          <a:p>
            <a:pPr eaLnBrk="1" fontAlgn="auto" hangingPunct="1">
              <a:spcAft>
                <a:spcPts val="0"/>
              </a:spcAft>
              <a:defRPr/>
            </a:pPr>
            <a:r>
              <a:rPr lang="es-ES_tradnl" b="1" dirty="0">
                <a:solidFill>
                  <a:srgbClr val="11488B"/>
                </a:solidFill>
                <a:effectLst>
                  <a:outerShdw blurRad="50000" dist="30000" dir="5400000" algn="tl" rotWithShape="0">
                    <a:srgbClr val="000000">
                      <a:alpha val="30000"/>
                    </a:srgbClr>
                  </a:outerShdw>
                </a:effectLst>
                <a:ea typeface="MS PGothic" panose="020B0600070205080204" pitchFamily="34" charset="-128"/>
                <a:cs typeface="Arial" pitchFamily="34" charset="0"/>
              </a:rPr>
              <a:t>Domingo, 19 de Agosto, 2018 a las  00:19:37 UTC</a:t>
            </a:r>
            <a:endParaRPr lang="es-ES_tradnl" dirty="0">
              <a:solidFill>
                <a:srgbClr val="11488B"/>
              </a:solidFill>
              <a:effectLst>
                <a:outerShdw blurRad="50000" dist="30000" dir="5400000" algn="tl" rotWithShape="0">
                  <a:srgbClr val="000000">
                    <a:alpha val="30000"/>
                  </a:srgbClr>
                </a:outerShdw>
              </a:effectLst>
              <a:ea typeface="ＭＳ Ｐゴシック" charset="-128"/>
            </a:endParaRPr>
          </a:p>
        </p:txBody>
      </p:sp>
      <p:pic>
        <p:nvPicPr>
          <p:cNvPr id="5" name="Picture 4">
            <a:extLst>
              <a:ext uri="{FF2B5EF4-FFF2-40B4-BE49-F238E27FC236}">
                <a16:creationId xmlns:a16="http://schemas.microsoft.com/office/drawing/2014/main" xmlns="" id="{0148A831-59B3-4037-BE21-85C79B75C51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950221" y="1011270"/>
            <a:ext cx="5039428" cy="4448796"/>
          </a:xfrm>
          <a:prstGeom prst="rect">
            <a:avLst/>
          </a:prstGeom>
        </p:spPr>
      </p:pic>
      <p:sp>
        <p:nvSpPr>
          <p:cNvPr id="6" name="Rectangle 5">
            <a:extLst>
              <a:ext uri="{FF2B5EF4-FFF2-40B4-BE49-F238E27FC236}">
                <a16:creationId xmlns:a16="http://schemas.microsoft.com/office/drawing/2014/main" xmlns="" id="{C62CFD75-4D09-4C96-9CA8-D96484404711}"/>
              </a:ext>
            </a:extLst>
          </p:cNvPr>
          <p:cNvSpPr/>
          <p:nvPr/>
        </p:nvSpPr>
        <p:spPr>
          <a:xfrm>
            <a:off x="7315200" y="2819400"/>
            <a:ext cx="1066800" cy="806418"/>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pic>
        <p:nvPicPr>
          <p:cNvPr id="12" name="Picture 11">
            <a:extLst>
              <a:ext uri="{FF2B5EF4-FFF2-40B4-BE49-F238E27FC236}">
                <a16:creationId xmlns:a16="http://schemas.microsoft.com/office/drawing/2014/main" xmlns="" id="{2B9E5B53-BA94-497E-81B4-2D40C433711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46191" y="3279662"/>
            <a:ext cx="4038600" cy="3186202"/>
          </a:xfrm>
          <a:prstGeom prst="rect">
            <a:avLst/>
          </a:prstGeom>
        </p:spPr>
      </p:pic>
      <p:sp>
        <p:nvSpPr>
          <p:cNvPr id="3084" name="TextBox 15">
            <a:extLst>
              <a:ext uri="{FF2B5EF4-FFF2-40B4-BE49-F238E27FC236}">
                <a16:creationId xmlns:a16="http://schemas.microsoft.com/office/drawing/2014/main" xmlns="" id="{8BBF2B44-A18D-47FD-8002-EDF4F130B0C6}"/>
              </a:ext>
            </a:extLst>
          </p:cNvPr>
          <p:cNvSpPr txBox="1">
            <a:spLocks noChangeArrowheads="1"/>
          </p:cNvSpPr>
          <p:nvPr/>
        </p:nvSpPr>
        <p:spPr bwMode="auto">
          <a:xfrm>
            <a:off x="4951049" y="5486874"/>
            <a:ext cx="40386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r" eaLnBrk="1" hangingPunct="1">
              <a:spcBef>
                <a:spcPct val="0"/>
              </a:spcBef>
              <a:buFontTx/>
              <a:buNone/>
            </a:pPr>
            <a:r>
              <a:rPr lang="es-VE" altLang="en-US" sz="1400" i="1" dirty="0">
                <a:latin typeface="Arial" panose="020B0604020202020204" pitchFamily="34" charset="0"/>
              </a:rPr>
              <a:t>Imagen Cortesía  de</a:t>
            </a:r>
            <a:r>
              <a:rPr lang="en-US" altLang="es-VE" sz="1400" i="1" dirty="0">
                <a:latin typeface="Arial" panose="020B0604020202020204" pitchFamily="34" charset="0"/>
              </a:rPr>
              <a:t> Google</a:t>
            </a:r>
          </a:p>
        </p:txBody>
      </p:sp>
      <p:cxnSp>
        <p:nvCxnSpPr>
          <p:cNvPr id="8" name="Straight Connector 7">
            <a:extLst>
              <a:ext uri="{FF2B5EF4-FFF2-40B4-BE49-F238E27FC236}">
                <a16:creationId xmlns:a16="http://schemas.microsoft.com/office/drawing/2014/main" xmlns="" id="{286C6A5A-464B-4D9A-806A-77088C2E3C1C}"/>
              </a:ext>
            </a:extLst>
          </p:cNvPr>
          <p:cNvCxnSpPr>
            <a:cxnSpLocks/>
          </p:cNvCxnSpPr>
          <p:nvPr/>
        </p:nvCxnSpPr>
        <p:spPr>
          <a:xfrm flipV="1">
            <a:off x="4343400" y="3625818"/>
            <a:ext cx="4038600" cy="2834983"/>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xmlns="" id="{38F05D2E-6C69-4AEE-A7B0-F9603EB4AF2A}"/>
              </a:ext>
            </a:extLst>
          </p:cNvPr>
          <p:cNvCxnSpPr>
            <a:cxnSpLocks/>
          </p:cNvCxnSpPr>
          <p:nvPr/>
        </p:nvCxnSpPr>
        <p:spPr>
          <a:xfrm flipV="1">
            <a:off x="351856" y="2819400"/>
            <a:ext cx="6963344" cy="452293"/>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3561288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xmlns="" id="{D6CCA3DA-0E20-40B6-A9CD-0458A5856552}"/>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17411" name="TextBox 9">
            <a:extLst>
              <a:ext uri="{FF2B5EF4-FFF2-40B4-BE49-F238E27FC236}">
                <a16:creationId xmlns:a16="http://schemas.microsoft.com/office/drawing/2014/main" xmlns="" id="{4396053B-9429-4DC6-BF7D-DF7DECEE9E14}"/>
              </a:ext>
            </a:extLst>
          </p:cNvPr>
          <p:cNvSpPr txBox="1">
            <a:spLocks noChangeArrowheads="1"/>
          </p:cNvSpPr>
          <p:nvPr/>
        </p:nvSpPr>
        <p:spPr bwMode="auto">
          <a:xfrm>
            <a:off x="219075" y="1087438"/>
            <a:ext cx="32861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endParaRPr lang="en-US" altLang="en-US" sz="1800">
              <a:latin typeface="Arial" panose="020B0604020202020204" pitchFamily="34" charset="0"/>
            </a:endParaRPr>
          </a:p>
        </p:txBody>
      </p:sp>
      <p:pic>
        <p:nvPicPr>
          <p:cNvPr id="17412" name="Picture 8" descr="IRIS_TMlogo.png">
            <a:extLst>
              <a:ext uri="{FF2B5EF4-FFF2-40B4-BE49-F238E27FC236}">
                <a16:creationId xmlns:a16="http://schemas.microsoft.com/office/drawing/2014/main" xmlns="" id="{8B277D6D-1C9A-415D-8E54-AEE607E20DEB}"/>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5" name="TextBox 1">
            <a:extLst>
              <a:ext uri="{FF2B5EF4-FFF2-40B4-BE49-F238E27FC236}">
                <a16:creationId xmlns:a16="http://schemas.microsoft.com/office/drawing/2014/main" xmlns="" id="{CE39A9AC-F2FA-4E88-B46A-BC108A0DE538}"/>
              </a:ext>
            </a:extLst>
          </p:cNvPr>
          <p:cNvSpPr txBox="1">
            <a:spLocks noChangeArrowheads="1"/>
          </p:cNvSpPr>
          <p:nvPr/>
        </p:nvSpPr>
        <p:spPr bwMode="auto">
          <a:xfrm>
            <a:off x="330200" y="1089025"/>
            <a:ext cx="85090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s-ES" altLang="en-US" sz="1800" dirty="0">
                <a:latin typeface="Arial" panose="020B0604020202020204" pitchFamily="34" charset="0"/>
                <a:cs typeface="Arial" panose="020B0604020202020204" pitchFamily="34" charset="0"/>
              </a:rPr>
              <a:t>Tectónica regional de este terremoto (haga clic para la animación).</a:t>
            </a:r>
            <a:endParaRPr lang="en-US" altLang="en-US" sz="1800" dirty="0">
              <a:latin typeface="Arial" panose="020B0604020202020204" pitchFamily="34" charset="0"/>
              <a:cs typeface="Arial" panose="020B0604020202020204" pitchFamily="34" charset="0"/>
            </a:endParaRPr>
          </a:p>
        </p:txBody>
      </p:sp>
      <p:pic>
        <p:nvPicPr>
          <p:cNvPr id="2" name="Fiji_180819">
            <a:hlinkClick r:id="" action="ppaction://media"/>
            <a:extLst>
              <a:ext uri="{FF2B5EF4-FFF2-40B4-BE49-F238E27FC236}">
                <a16:creationId xmlns:a16="http://schemas.microsoft.com/office/drawing/2014/main" xmlns="" id="{5C0937F7-F138-4FB4-AF1B-D6CC8D18CE47}"/>
              </a:ext>
            </a:extLst>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1409700" y="1828800"/>
            <a:ext cx="6286500" cy="4243388"/>
          </a:xfrm>
          <a:prstGeom prst="rect">
            <a:avLst/>
          </a:prstGeom>
        </p:spPr>
      </p:pic>
      <p:sp>
        <p:nvSpPr>
          <p:cNvPr id="8" name="Title 1">
            <a:extLst>
              <a:ext uri="{FF2B5EF4-FFF2-40B4-BE49-F238E27FC236}">
                <a16:creationId xmlns:a16="http://schemas.microsoft.com/office/drawing/2014/main" xmlns="" id="{D7AE778E-8F3D-7448-BD8E-BC77F3574C2B}"/>
              </a:ext>
            </a:extLst>
          </p:cNvPr>
          <p:cNvSpPr txBox="1">
            <a:spLocks/>
          </p:cNvSpPr>
          <p:nvPr/>
        </p:nvSpPr>
        <p:spPr>
          <a:xfrm>
            <a:off x="1233488" y="0"/>
            <a:ext cx="7899400" cy="762000"/>
          </a:xfrm>
          <a:prstGeom prst="rect">
            <a:avLst/>
          </a:prstGeom>
        </p:spPr>
        <p:txBody>
          <a:bodyPr anchor="ctr">
            <a:normAutofit fontScale="90000" lnSpcReduction="20000"/>
          </a:bodyPr>
          <a:lstStyle/>
          <a:p>
            <a:pPr eaLnBrk="1" fontAlgn="auto" hangingPunct="1">
              <a:spcAft>
                <a:spcPts val="0"/>
              </a:spcAft>
              <a:defRPr/>
            </a:pPr>
            <a:r>
              <a:rPr lang="es-ES_tradnl" b="1" dirty="0">
                <a:solidFill>
                  <a:schemeClr val="tx2">
                    <a:satMod val="130000"/>
                  </a:schemeClr>
                </a:solidFill>
                <a:effectLst>
                  <a:outerShdw blurRad="50000" dist="30000" dir="5400000" algn="tl" rotWithShape="0">
                    <a:srgbClr val="000000">
                      <a:alpha val="30000"/>
                    </a:srgbClr>
                  </a:outerShdw>
                </a:effectLst>
                <a:latin typeface="Arial" charset="0"/>
                <a:ea typeface="ＭＳ Ｐゴシック" charset="-128"/>
              </a:rPr>
              <a:t/>
            </a:r>
            <a:br>
              <a:rPr lang="es-ES_tradnl" b="1" dirty="0">
                <a:solidFill>
                  <a:schemeClr val="tx2">
                    <a:satMod val="130000"/>
                  </a:schemeClr>
                </a:solidFill>
                <a:effectLst>
                  <a:outerShdw blurRad="50000" dist="30000" dir="5400000" algn="tl" rotWithShape="0">
                    <a:srgbClr val="000000">
                      <a:alpha val="30000"/>
                    </a:srgbClr>
                  </a:outerShdw>
                </a:effectLst>
                <a:latin typeface="Arial" charset="0"/>
                <a:ea typeface="ＭＳ Ｐゴシック" charset="-128"/>
              </a:rPr>
            </a:br>
            <a:r>
              <a:rPr lang="es-ES_tradnl" sz="2000" b="1" dirty="0">
                <a:solidFill>
                  <a:srgbClr val="11488B"/>
                </a:solidFill>
                <a:effectLst>
                  <a:outerShdw blurRad="50000" dist="30000" dir="5400000" algn="tl" rotWithShape="0">
                    <a:srgbClr val="000000">
                      <a:alpha val="30000"/>
                    </a:srgbClr>
                  </a:outerShdw>
                </a:effectLst>
                <a:ea typeface="ＭＳ Ｐゴシック" charset="-128"/>
              </a:rPr>
              <a:t>Magnitud 8,2 </a:t>
            </a:r>
            <a:r>
              <a:rPr lang="es-ES_tradnl" sz="2000" b="1" dirty="0">
                <a:solidFill>
                  <a:srgbClr val="11488B"/>
                </a:solidFill>
                <a:effectLst>
                  <a:outerShdw blurRad="50000" dist="30000" dir="5400000" algn="tl" rotWithShape="0">
                    <a:srgbClr val="000000">
                      <a:alpha val="30000"/>
                    </a:srgbClr>
                  </a:outerShdw>
                </a:effectLst>
                <a:latin typeface="Arial" charset="0"/>
                <a:ea typeface="ＭＳ Ｐゴシック" charset="-128"/>
              </a:rPr>
              <a:t>FIJI</a:t>
            </a:r>
            <a:endParaRPr lang="es-ES_tradnl" sz="2000" b="1" dirty="0">
              <a:solidFill>
                <a:srgbClr val="11488B"/>
              </a:solidFill>
              <a:latin typeface="Arial" charset="0"/>
              <a:ea typeface="ＭＳ Ｐゴシック" charset="-128"/>
            </a:endParaRPr>
          </a:p>
          <a:p>
            <a:pPr eaLnBrk="1" fontAlgn="auto" hangingPunct="1">
              <a:spcAft>
                <a:spcPts val="0"/>
              </a:spcAft>
              <a:defRPr/>
            </a:pPr>
            <a:r>
              <a:rPr lang="es-ES_tradnl" b="1" dirty="0">
                <a:solidFill>
                  <a:srgbClr val="11488B"/>
                </a:solidFill>
                <a:effectLst>
                  <a:outerShdw blurRad="50000" dist="30000" dir="5400000" algn="tl" rotWithShape="0">
                    <a:srgbClr val="000000">
                      <a:alpha val="30000"/>
                    </a:srgbClr>
                  </a:outerShdw>
                </a:effectLst>
                <a:ea typeface="MS PGothic" panose="020B0600070205080204" pitchFamily="34" charset="-128"/>
                <a:cs typeface="Arial" pitchFamily="34" charset="0"/>
              </a:rPr>
              <a:t>Domingo, 19 de Agosto, 2018 a las  00:19:37 UTC</a:t>
            </a:r>
            <a:endParaRPr lang="es-ES_tradnl" dirty="0">
              <a:solidFill>
                <a:srgbClr val="11488B"/>
              </a:solidFill>
              <a:effectLst>
                <a:outerShdw blurRad="50000" dist="30000" dir="5400000" algn="tl" rotWithShape="0">
                  <a:srgbClr val="000000">
                    <a:alpha val="30000"/>
                  </a:srgbClr>
                </a:outerShdw>
              </a:effectLst>
              <a:ea typeface="ＭＳ Ｐゴシック" charset="-128"/>
            </a:endParaRPr>
          </a:p>
        </p:txBody>
      </p:sp>
    </p:spTree>
    <p:extLst>
      <p:ext uri="{BB962C8B-B14F-4D97-AF65-F5344CB8AC3E}">
        <p14:creationId xmlns:p14="http://schemas.microsoft.com/office/powerpoint/2010/main" val="42947691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18740"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xmlns="" id="{CC75F069-2572-2948-B517-6455E93DFFA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19200" y="1219200"/>
            <a:ext cx="6929156" cy="5486400"/>
          </a:xfrm>
          <a:prstGeom prst="rect">
            <a:avLst/>
          </a:prstGeom>
        </p:spPr>
      </p:pic>
      <p:sp>
        <p:nvSpPr>
          <p:cNvPr id="4" name="Rectangle 3">
            <a:extLst>
              <a:ext uri="{FF2B5EF4-FFF2-40B4-BE49-F238E27FC236}">
                <a16:creationId xmlns:a16="http://schemas.microsoft.com/office/drawing/2014/main" xmlns="" id="{8D5DD322-AD15-4D40-ABCF-6EFFEEC2294B}"/>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ctr" eaLnBrk="1" hangingPunct="1">
              <a:spcBef>
                <a:spcPct val="0"/>
              </a:spcBef>
              <a:buFontTx/>
              <a:buNone/>
              <a:defRPr/>
            </a:pPr>
            <a:endParaRPr lang="en-US" altLang="en-US" sz="1800">
              <a:solidFill>
                <a:srgbClr val="FFFFFF"/>
              </a:solidFill>
              <a:cs typeface="Arial" panose="020B0604020202020204" pitchFamily="34" charset="0"/>
            </a:endParaRPr>
          </a:p>
        </p:txBody>
      </p:sp>
      <p:pic>
        <p:nvPicPr>
          <p:cNvPr id="14339" name="Picture 18" descr="IRIS_TMlogo.png">
            <a:extLst>
              <a:ext uri="{FF2B5EF4-FFF2-40B4-BE49-F238E27FC236}">
                <a16:creationId xmlns:a16="http://schemas.microsoft.com/office/drawing/2014/main" xmlns="" id="{4CA53C89-1B2B-E049-AFE7-0BDEE1983B73}"/>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0" name="TextBox 4">
            <a:extLst>
              <a:ext uri="{FF2B5EF4-FFF2-40B4-BE49-F238E27FC236}">
                <a16:creationId xmlns:a16="http://schemas.microsoft.com/office/drawing/2014/main" xmlns="" id="{CC28D148-2578-B043-834F-04F69701ECEF}"/>
              </a:ext>
            </a:extLst>
          </p:cNvPr>
          <p:cNvSpPr txBox="1">
            <a:spLocks noChangeArrowheads="1"/>
          </p:cNvSpPr>
          <p:nvPr/>
        </p:nvSpPr>
        <p:spPr bwMode="auto">
          <a:xfrm>
            <a:off x="1801018" y="1305580"/>
            <a:ext cx="7114381" cy="52322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s-ES" sz="1400" dirty="0">
                <a:latin typeface="Arial" panose="020B0604020202020204" pitchFamily="34" charset="0"/>
                <a:cs typeface="Arial" panose="020B0604020202020204" pitchFamily="34" charset="0"/>
              </a:rPr>
              <a:t>Después del terremoto, las ondas de compresión P se tomaron </a:t>
            </a:r>
            <a:r>
              <a:rPr lang="es-ES" sz="1400" dirty="0" smtClean="0">
                <a:latin typeface="Arial" panose="020B0604020202020204" pitchFamily="34" charset="0"/>
                <a:cs typeface="Arial" panose="020B0604020202020204" pitchFamily="34" charset="0"/>
              </a:rPr>
              <a:t>11 </a:t>
            </a:r>
            <a:r>
              <a:rPr lang="es-ES" sz="1400" dirty="0">
                <a:latin typeface="Arial" panose="020B0604020202020204" pitchFamily="34" charset="0"/>
                <a:cs typeface="Arial" panose="020B0604020202020204" pitchFamily="34" charset="0"/>
              </a:rPr>
              <a:t>minutos y </a:t>
            </a:r>
            <a:r>
              <a:rPr lang="es-ES" sz="1400" dirty="0" smtClean="0">
                <a:latin typeface="Arial" panose="020B0604020202020204" pitchFamily="34" charset="0"/>
                <a:cs typeface="Arial" panose="020B0604020202020204" pitchFamily="34" charset="0"/>
              </a:rPr>
              <a:t>17</a:t>
            </a:r>
            <a:r>
              <a:rPr lang="es-ES" sz="1400" dirty="0">
                <a:latin typeface="Arial" panose="020B0604020202020204" pitchFamily="34" charset="0"/>
                <a:cs typeface="Arial" panose="020B0604020202020204" pitchFamily="34" charset="0"/>
              </a:rPr>
              <a:t> segundos en viajaran una trayectoria curva a través del manto hasta Bend, Oregón.</a:t>
            </a:r>
            <a:r>
              <a:rPr lang="es-ES" sz="1400" dirty="0" smtClean="0">
                <a:latin typeface="Arial" panose="020B0604020202020204" pitchFamily="34" charset="0"/>
                <a:cs typeface="Arial" panose="020B0604020202020204" pitchFamily="34" charset="0"/>
              </a:rPr>
              <a:t>​</a:t>
            </a:r>
            <a:endParaRPr lang="en-US" altLang="en-US" sz="1400" dirty="0">
              <a:solidFill>
                <a:srgbClr val="000000"/>
              </a:solidFill>
              <a:latin typeface="Arial" panose="020B0604020202020204" pitchFamily="34" charset="0"/>
              <a:ea typeface="MS PGothic" panose="020B0600070205080204" pitchFamily="34" charset="-128"/>
              <a:cs typeface="Arial" panose="020B0604020202020204" pitchFamily="34" charset="0"/>
            </a:endParaRPr>
          </a:p>
        </p:txBody>
      </p:sp>
      <p:sp>
        <p:nvSpPr>
          <p:cNvPr id="14341" name="TextBox 7">
            <a:extLst>
              <a:ext uri="{FF2B5EF4-FFF2-40B4-BE49-F238E27FC236}">
                <a16:creationId xmlns:a16="http://schemas.microsoft.com/office/drawing/2014/main" xmlns="" id="{E823610A-91EF-1844-A96B-E21502F3AA9D}"/>
              </a:ext>
            </a:extLst>
          </p:cNvPr>
          <p:cNvSpPr txBox="1">
            <a:spLocks noChangeArrowheads="1"/>
          </p:cNvSpPr>
          <p:nvPr/>
        </p:nvSpPr>
        <p:spPr bwMode="auto">
          <a:xfrm>
            <a:off x="1583290" y="848380"/>
            <a:ext cx="679871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s-ES" sz="1400" dirty="0">
                <a:latin typeface="Arial" panose="020B0604020202020204" pitchFamily="34" charset="0"/>
                <a:cs typeface="Arial" panose="020B0604020202020204" pitchFamily="34" charset="0"/>
              </a:rPr>
              <a:t>El registro del terremoto en Bend, Oregón (BNOR) es ilustrado en la parte inferior. Bend se encuentra a </a:t>
            </a:r>
            <a:r>
              <a:rPr lang="es-ES" sz="1400" dirty="0" smtClean="0">
                <a:latin typeface="Arial" panose="020B0604020202020204" pitchFamily="34" charset="0"/>
                <a:cs typeface="Arial" panose="020B0604020202020204" pitchFamily="34" charset="0"/>
              </a:rPr>
              <a:t>9013</a:t>
            </a:r>
            <a:r>
              <a:rPr lang="es-ES" sz="1400" dirty="0">
                <a:latin typeface="Arial" panose="020B0604020202020204" pitchFamily="34" charset="0"/>
                <a:cs typeface="Arial" panose="020B0604020202020204" pitchFamily="34" charset="0"/>
              </a:rPr>
              <a:t> km </a:t>
            </a:r>
            <a:r>
              <a:rPr lang="es-ES" sz="1400" dirty="0" smtClean="0">
                <a:latin typeface="Arial" panose="020B0604020202020204" pitchFamily="34" charset="0"/>
                <a:cs typeface="Arial" panose="020B0604020202020204" pitchFamily="34" charset="0"/>
              </a:rPr>
              <a:t>(5600</a:t>
            </a:r>
            <a:r>
              <a:rPr lang="es-ES" sz="1400" dirty="0">
                <a:latin typeface="Arial" panose="020B0604020202020204" pitchFamily="34" charset="0"/>
                <a:cs typeface="Arial" panose="020B0604020202020204" pitchFamily="34" charset="0"/>
              </a:rPr>
              <a:t> millas, </a:t>
            </a:r>
            <a:r>
              <a:rPr lang="es-ES" sz="1400" dirty="0" smtClean="0">
                <a:latin typeface="Arial" panose="020B0604020202020204" pitchFamily="34" charset="0"/>
                <a:cs typeface="Arial" panose="020B0604020202020204" pitchFamily="34" charset="0"/>
              </a:rPr>
              <a:t>81,2°) </a:t>
            </a:r>
            <a:r>
              <a:rPr lang="es-ES" sz="1400" dirty="0">
                <a:latin typeface="Arial" panose="020B0604020202020204" pitchFamily="34" charset="0"/>
                <a:cs typeface="Arial" panose="020B0604020202020204" pitchFamily="34" charset="0"/>
              </a:rPr>
              <a:t>de la ubicación del terremoto. </a:t>
            </a:r>
            <a:endParaRPr lang="en-US" altLang="en-US" sz="1400" dirty="0">
              <a:solidFill>
                <a:srgbClr val="000000"/>
              </a:solidFill>
              <a:latin typeface="Arial" panose="020B0604020202020204" pitchFamily="34" charset="0"/>
              <a:ea typeface="MS PGothic" panose="020B0600070205080204" pitchFamily="34" charset="-128"/>
              <a:cs typeface="Arial" panose="020B0604020202020204" pitchFamily="34" charset="0"/>
            </a:endParaRPr>
          </a:p>
        </p:txBody>
      </p:sp>
      <p:sp>
        <p:nvSpPr>
          <p:cNvPr id="14342" name="TextBox 6">
            <a:extLst>
              <a:ext uri="{FF2B5EF4-FFF2-40B4-BE49-F238E27FC236}">
                <a16:creationId xmlns:a16="http://schemas.microsoft.com/office/drawing/2014/main" xmlns="" id="{2CC9509E-0795-9D43-B3DB-D29D0F5B6CEF}"/>
              </a:ext>
            </a:extLst>
          </p:cNvPr>
          <p:cNvSpPr txBox="1">
            <a:spLocks noChangeArrowheads="1"/>
          </p:cNvSpPr>
          <p:nvPr/>
        </p:nvSpPr>
        <p:spPr bwMode="auto">
          <a:xfrm>
            <a:off x="1749424" y="5538561"/>
            <a:ext cx="7013575" cy="738664"/>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None/>
            </a:pPr>
            <a:r>
              <a:rPr lang="es-ES" altLang="en-US" sz="1400" dirty="0">
                <a:solidFill>
                  <a:srgbClr val="000000"/>
                </a:solidFill>
                <a:latin typeface="Arial" panose="020B0604020202020204" pitchFamily="34" charset="0"/>
                <a:ea typeface="MS PGothic" panose="020B0600070205080204" pitchFamily="34" charset="-128"/>
              </a:rPr>
              <a:t>Las ondas superficiales recorrieron los 9013 km (5600 millas) a lo largo del perímetro de la Tierra desde el terremoto hasta la estación de registro. Debido a que este fue un terremoto profundo, se dividió poca energía sísmica en ondas superficiales.</a:t>
            </a:r>
            <a:endParaRPr lang="en-US" altLang="en-US" sz="1400" dirty="0">
              <a:solidFill>
                <a:srgbClr val="000000"/>
              </a:solidFill>
              <a:latin typeface="Arial" panose="020B0604020202020204" pitchFamily="34" charset="0"/>
              <a:ea typeface="MS PGothic" panose="020B0600070205080204" pitchFamily="34" charset="-128"/>
            </a:endParaRPr>
          </a:p>
        </p:txBody>
      </p:sp>
      <p:sp>
        <p:nvSpPr>
          <p:cNvPr id="14343" name="TextBox 9">
            <a:extLst>
              <a:ext uri="{FF2B5EF4-FFF2-40B4-BE49-F238E27FC236}">
                <a16:creationId xmlns:a16="http://schemas.microsoft.com/office/drawing/2014/main" xmlns="" id="{72AC9936-4832-754C-BC20-57D67B7C8E62}"/>
              </a:ext>
            </a:extLst>
          </p:cNvPr>
          <p:cNvSpPr txBox="1">
            <a:spLocks noChangeArrowheads="1"/>
          </p:cNvSpPr>
          <p:nvPr/>
        </p:nvSpPr>
        <p:spPr bwMode="auto">
          <a:xfrm>
            <a:off x="1711325" y="4722193"/>
            <a:ext cx="6858000" cy="738664"/>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s-ES" altLang="en-US" sz="1400" dirty="0">
                <a:solidFill>
                  <a:srgbClr val="000000"/>
                </a:solidFill>
                <a:latin typeface="Arial" panose="020B0604020202020204" pitchFamily="34" charset="0"/>
                <a:ea typeface="MS PGothic" panose="020B0600070205080204" pitchFamily="34" charset="-128"/>
              </a:rPr>
              <a:t>Las ondas S y SS son ondas de corte que siguen el mismo camino a través del manto que las ondas P y PP, respectivamente. Las ondas S tardaron 20 minutos y 42 segundos en viajar desde el terremoto a Bend.</a:t>
            </a:r>
            <a:endParaRPr lang="en-US" altLang="en-US" sz="1400" dirty="0">
              <a:solidFill>
                <a:srgbClr val="000000"/>
              </a:solidFill>
              <a:latin typeface="Arial" panose="020B0604020202020204" pitchFamily="34" charset="0"/>
              <a:ea typeface="MS PGothic" panose="020B0600070205080204" pitchFamily="34" charset="-128"/>
            </a:endParaRPr>
          </a:p>
        </p:txBody>
      </p:sp>
      <p:sp>
        <p:nvSpPr>
          <p:cNvPr id="14344" name="TextBox 4">
            <a:extLst>
              <a:ext uri="{FF2B5EF4-FFF2-40B4-BE49-F238E27FC236}">
                <a16:creationId xmlns:a16="http://schemas.microsoft.com/office/drawing/2014/main" xmlns="" id="{41C89711-89E1-5445-A466-F14E2B4B1930}"/>
              </a:ext>
            </a:extLst>
          </p:cNvPr>
          <p:cNvSpPr txBox="1">
            <a:spLocks noChangeArrowheads="1"/>
          </p:cNvSpPr>
          <p:nvPr/>
        </p:nvSpPr>
        <p:spPr bwMode="auto">
          <a:xfrm>
            <a:off x="2243906" y="2419124"/>
            <a:ext cx="376238" cy="3683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800" b="1" dirty="0">
                <a:latin typeface="Arial" panose="020B0604020202020204" pitchFamily="34" charset="0"/>
                <a:ea typeface="MS PGothic" panose="020B0600070205080204" pitchFamily="34" charset="-128"/>
              </a:rPr>
              <a:t>P</a:t>
            </a:r>
          </a:p>
        </p:txBody>
      </p:sp>
      <p:sp>
        <p:nvSpPr>
          <p:cNvPr id="14345" name="TextBox 11">
            <a:extLst>
              <a:ext uri="{FF2B5EF4-FFF2-40B4-BE49-F238E27FC236}">
                <a16:creationId xmlns:a16="http://schemas.microsoft.com/office/drawing/2014/main" xmlns="" id="{CF8D3728-5C14-B146-9655-D0826543F420}"/>
              </a:ext>
            </a:extLst>
          </p:cNvPr>
          <p:cNvSpPr txBox="1">
            <a:spLocks noChangeArrowheads="1"/>
          </p:cNvSpPr>
          <p:nvPr/>
        </p:nvSpPr>
        <p:spPr bwMode="auto">
          <a:xfrm>
            <a:off x="3513138" y="2209800"/>
            <a:ext cx="338137" cy="3698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800" b="1" dirty="0">
                <a:latin typeface="Arial" panose="020B0604020202020204" pitchFamily="34" charset="0"/>
                <a:ea typeface="MS PGothic" panose="020B0600070205080204" pitchFamily="34" charset="-128"/>
              </a:rPr>
              <a:t>S</a:t>
            </a:r>
          </a:p>
        </p:txBody>
      </p:sp>
      <p:sp>
        <p:nvSpPr>
          <p:cNvPr id="12" name="TextBox 11">
            <a:extLst>
              <a:ext uri="{FF2B5EF4-FFF2-40B4-BE49-F238E27FC236}">
                <a16:creationId xmlns:a16="http://schemas.microsoft.com/office/drawing/2014/main" xmlns="" id="{32A2D248-DFCE-3F4C-809E-F44ABAB84AE5}"/>
              </a:ext>
            </a:extLst>
          </p:cNvPr>
          <p:cNvSpPr txBox="1"/>
          <p:nvPr/>
        </p:nvSpPr>
        <p:spPr>
          <a:xfrm>
            <a:off x="5486400" y="2470151"/>
            <a:ext cx="2819400" cy="369332"/>
          </a:xfrm>
          <a:prstGeom prst="rect">
            <a:avLst/>
          </a:prstGeom>
          <a:solidFill>
            <a:schemeClr val="bg1"/>
          </a:solidFill>
        </p:spPr>
        <p:txBody>
          <a:bodyPr wrap="square">
            <a:spAutoFit/>
          </a:bodyPr>
          <a:lstStyle/>
          <a:p>
            <a:pPr eaLnBrk="1" hangingPunct="1">
              <a:defRPr/>
            </a:pPr>
            <a:r>
              <a:rPr lang="es-VE" spc="200" dirty="0" smtClean="0">
                <a:latin typeface="Arial" charset="0"/>
                <a:ea typeface="MS PGothic" charset="-128"/>
              </a:rPr>
              <a:t>Ondas Superficiales</a:t>
            </a:r>
            <a:endParaRPr lang="es-VE" spc="200" dirty="0">
              <a:latin typeface="Arial" charset="0"/>
              <a:ea typeface="MS PGothic" charset="-128"/>
            </a:endParaRPr>
          </a:p>
        </p:txBody>
      </p:sp>
      <p:sp>
        <p:nvSpPr>
          <p:cNvPr id="14347" name="TextBox 5">
            <a:extLst>
              <a:ext uri="{FF2B5EF4-FFF2-40B4-BE49-F238E27FC236}">
                <a16:creationId xmlns:a16="http://schemas.microsoft.com/office/drawing/2014/main" xmlns="" id="{FB2BCD26-550B-594F-9562-9D637167FAF4}"/>
              </a:ext>
            </a:extLst>
          </p:cNvPr>
          <p:cNvSpPr txBox="1">
            <a:spLocks noChangeArrowheads="1"/>
          </p:cNvSpPr>
          <p:nvPr/>
        </p:nvSpPr>
        <p:spPr bwMode="auto">
          <a:xfrm>
            <a:off x="2572544" y="4120613"/>
            <a:ext cx="5135562" cy="52387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s-ES" altLang="en-US" sz="1400" dirty="0">
                <a:latin typeface="Arial" panose="020B0604020202020204" pitchFamily="34" charset="0"/>
                <a:ea typeface="MS PGothic" panose="020B0600070205080204" pitchFamily="34" charset="-128"/>
              </a:rPr>
              <a:t>PP es una onda de compresión que rebotó en la superficie a mitad de camino entre el terremoto y la estación de registro.</a:t>
            </a:r>
            <a:endParaRPr lang="en-US" altLang="en-US" sz="1400" dirty="0">
              <a:latin typeface="Arial" panose="020B0604020202020204" pitchFamily="34" charset="0"/>
              <a:ea typeface="MS PGothic" panose="020B0600070205080204" pitchFamily="34" charset="-128"/>
            </a:endParaRPr>
          </a:p>
        </p:txBody>
      </p:sp>
      <p:sp>
        <p:nvSpPr>
          <p:cNvPr id="14348" name="TextBox 4">
            <a:extLst>
              <a:ext uri="{FF2B5EF4-FFF2-40B4-BE49-F238E27FC236}">
                <a16:creationId xmlns:a16="http://schemas.microsoft.com/office/drawing/2014/main" xmlns="" id="{5B85B819-CA6A-FF47-9A01-3A118F831218}"/>
              </a:ext>
            </a:extLst>
          </p:cNvPr>
          <p:cNvSpPr txBox="1">
            <a:spLocks noChangeArrowheads="1"/>
          </p:cNvSpPr>
          <p:nvPr/>
        </p:nvSpPr>
        <p:spPr bwMode="auto">
          <a:xfrm>
            <a:off x="2993233" y="2176462"/>
            <a:ext cx="492125" cy="3698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800" b="1" dirty="0">
                <a:latin typeface="Arial" panose="020B0604020202020204" pitchFamily="34" charset="0"/>
                <a:ea typeface="MS PGothic" panose="020B0600070205080204" pitchFamily="34" charset="-128"/>
              </a:rPr>
              <a:t>PP</a:t>
            </a:r>
          </a:p>
        </p:txBody>
      </p:sp>
      <p:sp>
        <p:nvSpPr>
          <p:cNvPr id="14349" name="TextBox 4">
            <a:extLst>
              <a:ext uri="{FF2B5EF4-FFF2-40B4-BE49-F238E27FC236}">
                <a16:creationId xmlns:a16="http://schemas.microsoft.com/office/drawing/2014/main" xmlns="" id="{B45F105D-B9AC-3A48-A904-E4426954E5BE}"/>
              </a:ext>
            </a:extLst>
          </p:cNvPr>
          <p:cNvSpPr txBox="1">
            <a:spLocks noChangeArrowheads="1"/>
          </p:cNvSpPr>
          <p:nvPr/>
        </p:nvSpPr>
        <p:spPr bwMode="auto">
          <a:xfrm>
            <a:off x="2800735" y="1875745"/>
            <a:ext cx="531812"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600" b="1" dirty="0" err="1">
                <a:latin typeface="Arial" panose="020B0604020202020204" pitchFamily="34" charset="0"/>
                <a:ea typeface="MS PGothic" panose="020B0600070205080204" pitchFamily="34" charset="-128"/>
              </a:rPr>
              <a:t>pP</a:t>
            </a:r>
            <a:endParaRPr lang="en-US" altLang="en-US" sz="1600" b="1" dirty="0">
              <a:latin typeface="Arial" panose="020B0604020202020204" pitchFamily="34" charset="0"/>
              <a:ea typeface="MS PGothic" panose="020B0600070205080204" pitchFamily="34" charset="-128"/>
            </a:endParaRPr>
          </a:p>
        </p:txBody>
      </p:sp>
      <p:cxnSp>
        <p:nvCxnSpPr>
          <p:cNvPr id="24" name="Straight Arrow Connector 23">
            <a:extLst>
              <a:ext uri="{FF2B5EF4-FFF2-40B4-BE49-F238E27FC236}">
                <a16:creationId xmlns:a16="http://schemas.microsoft.com/office/drawing/2014/main" xmlns="" id="{F103D794-53EC-164C-8521-BDF407738FB0}"/>
              </a:ext>
            </a:extLst>
          </p:cNvPr>
          <p:cNvCxnSpPr/>
          <p:nvPr/>
        </p:nvCxnSpPr>
        <p:spPr>
          <a:xfrm>
            <a:off x="2458244" y="2654300"/>
            <a:ext cx="173038" cy="223838"/>
          </a:xfrm>
          <a:prstGeom prst="straightConnector1">
            <a:avLst/>
          </a:prstGeom>
          <a:ln w="12700">
            <a:solidFill>
              <a:schemeClr val="tx1"/>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14352" name="TextBox 5">
            <a:extLst>
              <a:ext uri="{FF2B5EF4-FFF2-40B4-BE49-F238E27FC236}">
                <a16:creationId xmlns:a16="http://schemas.microsoft.com/office/drawing/2014/main" xmlns="" id="{4F27F289-7E4E-7C4E-8A2A-0C2717D0709F}"/>
              </a:ext>
            </a:extLst>
          </p:cNvPr>
          <p:cNvSpPr txBox="1">
            <a:spLocks noChangeArrowheads="1"/>
          </p:cNvSpPr>
          <p:nvPr/>
        </p:nvSpPr>
        <p:spPr bwMode="auto">
          <a:xfrm>
            <a:off x="1611313" y="3429000"/>
            <a:ext cx="7058025" cy="738664"/>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s-VE" sz="1400" dirty="0" err="1">
                <a:latin typeface="Arial" panose="020B0604020202020204" pitchFamily="34" charset="0"/>
                <a:cs typeface="Arial" panose="020B0604020202020204" pitchFamily="34" charset="0"/>
              </a:rPr>
              <a:t>pP</a:t>
            </a:r>
            <a:r>
              <a:rPr lang="es-VE" sz="1400" dirty="0">
                <a:latin typeface="Arial" panose="020B0604020202020204" pitchFamily="34" charset="0"/>
                <a:cs typeface="Arial" panose="020B0604020202020204" pitchFamily="34" charset="0"/>
              </a:rPr>
              <a:t> es una onda de compresión que viajo hacia arriba desde el hipocentro, rebota en la superficie y luego recorre una trayectoria curva a través del manto similar a la onda directa P.</a:t>
            </a:r>
            <a:endParaRPr lang="en-US" altLang="en-US" sz="1400" dirty="0">
              <a:latin typeface="Arial" panose="020B0604020202020204" pitchFamily="34" charset="0"/>
              <a:ea typeface="MS PGothic" panose="020B0600070205080204" pitchFamily="34" charset="-128"/>
              <a:cs typeface="Arial" panose="020B0604020202020204" pitchFamily="34" charset="0"/>
            </a:endParaRPr>
          </a:p>
        </p:txBody>
      </p:sp>
      <p:sp>
        <p:nvSpPr>
          <p:cNvPr id="6" name="Rectangle 5">
            <a:extLst>
              <a:ext uri="{FF2B5EF4-FFF2-40B4-BE49-F238E27FC236}">
                <a16:creationId xmlns:a16="http://schemas.microsoft.com/office/drawing/2014/main" xmlns="" id="{1B914EDB-B23B-FF48-AED7-63497D557A53}"/>
              </a:ext>
            </a:extLst>
          </p:cNvPr>
          <p:cNvSpPr/>
          <p:nvPr/>
        </p:nvSpPr>
        <p:spPr>
          <a:xfrm>
            <a:off x="2420985" y="1939131"/>
            <a:ext cx="338137" cy="2349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xmlns="" id="{91838804-082B-484C-9530-E0FCAB23E7F2}"/>
              </a:ext>
            </a:extLst>
          </p:cNvPr>
          <p:cNvSpPr/>
          <p:nvPr/>
        </p:nvSpPr>
        <p:spPr>
          <a:xfrm>
            <a:off x="3498218" y="1897063"/>
            <a:ext cx="338137" cy="2349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Box 11">
            <a:extLst>
              <a:ext uri="{FF2B5EF4-FFF2-40B4-BE49-F238E27FC236}">
                <a16:creationId xmlns:a16="http://schemas.microsoft.com/office/drawing/2014/main" xmlns="" id="{534F6B25-24CF-134C-B1C1-5801A613D56F}"/>
              </a:ext>
            </a:extLst>
          </p:cNvPr>
          <p:cNvSpPr txBox="1">
            <a:spLocks noChangeArrowheads="1"/>
          </p:cNvSpPr>
          <p:nvPr/>
        </p:nvSpPr>
        <p:spPr bwMode="auto">
          <a:xfrm>
            <a:off x="4122149" y="2217209"/>
            <a:ext cx="544055" cy="36933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800" b="1" dirty="0">
                <a:latin typeface="Arial" panose="020B0604020202020204" pitchFamily="34" charset="0"/>
                <a:ea typeface="MS PGothic" panose="020B0600070205080204" pitchFamily="34" charset="-128"/>
              </a:rPr>
              <a:t>SS</a:t>
            </a:r>
          </a:p>
        </p:txBody>
      </p:sp>
      <p:sp>
        <p:nvSpPr>
          <p:cNvPr id="23" name="Title 1">
            <a:extLst>
              <a:ext uri="{FF2B5EF4-FFF2-40B4-BE49-F238E27FC236}">
                <a16:creationId xmlns:a16="http://schemas.microsoft.com/office/drawing/2014/main" xmlns="" id="{98888E8E-D66F-CB41-935F-3A9DC214A7D3}"/>
              </a:ext>
            </a:extLst>
          </p:cNvPr>
          <p:cNvSpPr txBox="1">
            <a:spLocks/>
          </p:cNvSpPr>
          <p:nvPr/>
        </p:nvSpPr>
        <p:spPr>
          <a:xfrm>
            <a:off x="1233488" y="0"/>
            <a:ext cx="7899400" cy="762000"/>
          </a:xfrm>
          <a:prstGeom prst="rect">
            <a:avLst/>
          </a:prstGeom>
        </p:spPr>
        <p:txBody>
          <a:bodyPr anchor="ctr">
            <a:normAutofit fontScale="90000" lnSpcReduction="20000"/>
          </a:bodyPr>
          <a:lstStyle/>
          <a:p>
            <a:pPr eaLnBrk="1" fontAlgn="auto" hangingPunct="1">
              <a:spcAft>
                <a:spcPts val="0"/>
              </a:spcAft>
              <a:defRPr/>
            </a:pPr>
            <a:r>
              <a:rPr lang="es-ES_tradnl" b="1" dirty="0">
                <a:solidFill>
                  <a:schemeClr val="tx2">
                    <a:satMod val="130000"/>
                  </a:schemeClr>
                </a:solidFill>
                <a:effectLst>
                  <a:outerShdw blurRad="50000" dist="30000" dir="5400000" algn="tl" rotWithShape="0">
                    <a:srgbClr val="000000">
                      <a:alpha val="30000"/>
                    </a:srgbClr>
                  </a:outerShdw>
                </a:effectLst>
                <a:latin typeface="Arial" charset="0"/>
                <a:ea typeface="ＭＳ Ｐゴシック" charset="-128"/>
              </a:rPr>
              <a:t/>
            </a:r>
            <a:br>
              <a:rPr lang="es-ES_tradnl" b="1" dirty="0">
                <a:solidFill>
                  <a:schemeClr val="tx2">
                    <a:satMod val="130000"/>
                  </a:schemeClr>
                </a:solidFill>
                <a:effectLst>
                  <a:outerShdw blurRad="50000" dist="30000" dir="5400000" algn="tl" rotWithShape="0">
                    <a:srgbClr val="000000">
                      <a:alpha val="30000"/>
                    </a:srgbClr>
                  </a:outerShdw>
                </a:effectLst>
                <a:latin typeface="Arial" charset="0"/>
                <a:ea typeface="ＭＳ Ｐゴシック" charset="-128"/>
              </a:rPr>
            </a:br>
            <a:r>
              <a:rPr lang="es-ES_tradnl" sz="2000" b="1" dirty="0">
                <a:solidFill>
                  <a:srgbClr val="11488B"/>
                </a:solidFill>
                <a:effectLst>
                  <a:outerShdw blurRad="50000" dist="30000" dir="5400000" algn="tl" rotWithShape="0">
                    <a:srgbClr val="000000">
                      <a:alpha val="30000"/>
                    </a:srgbClr>
                  </a:outerShdw>
                </a:effectLst>
                <a:ea typeface="ＭＳ Ｐゴシック" charset="-128"/>
              </a:rPr>
              <a:t>Magnitud 8,2 </a:t>
            </a:r>
            <a:r>
              <a:rPr lang="es-ES_tradnl" sz="2000" b="1" dirty="0">
                <a:solidFill>
                  <a:srgbClr val="11488B"/>
                </a:solidFill>
                <a:effectLst>
                  <a:outerShdw blurRad="50000" dist="30000" dir="5400000" algn="tl" rotWithShape="0">
                    <a:srgbClr val="000000">
                      <a:alpha val="30000"/>
                    </a:srgbClr>
                  </a:outerShdw>
                </a:effectLst>
                <a:latin typeface="Arial" charset="0"/>
                <a:ea typeface="ＭＳ Ｐゴシック" charset="-128"/>
              </a:rPr>
              <a:t>FIJI</a:t>
            </a:r>
            <a:endParaRPr lang="es-ES_tradnl" sz="2000" b="1" dirty="0">
              <a:solidFill>
                <a:srgbClr val="11488B"/>
              </a:solidFill>
              <a:latin typeface="Arial" charset="0"/>
              <a:ea typeface="ＭＳ Ｐゴシック" charset="-128"/>
            </a:endParaRPr>
          </a:p>
          <a:p>
            <a:pPr eaLnBrk="1" fontAlgn="auto" hangingPunct="1">
              <a:spcAft>
                <a:spcPts val="0"/>
              </a:spcAft>
              <a:defRPr/>
            </a:pPr>
            <a:r>
              <a:rPr lang="es-ES_tradnl" b="1" dirty="0">
                <a:solidFill>
                  <a:srgbClr val="11488B"/>
                </a:solidFill>
                <a:effectLst>
                  <a:outerShdw blurRad="50000" dist="30000" dir="5400000" algn="tl" rotWithShape="0">
                    <a:srgbClr val="000000">
                      <a:alpha val="30000"/>
                    </a:srgbClr>
                  </a:outerShdw>
                </a:effectLst>
                <a:ea typeface="MS PGothic" panose="020B0600070205080204" pitchFamily="34" charset="-128"/>
                <a:cs typeface="Arial" pitchFamily="34" charset="0"/>
              </a:rPr>
              <a:t>Domingo, 19 de Agosto, 2018 a las  00:19:37 UTC</a:t>
            </a:r>
            <a:endParaRPr lang="es-ES_tradnl" dirty="0">
              <a:solidFill>
                <a:srgbClr val="11488B"/>
              </a:solidFill>
              <a:effectLst>
                <a:outerShdw blurRad="50000" dist="30000" dir="5400000" algn="tl" rotWithShape="0">
                  <a:srgbClr val="000000">
                    <a:alpha val="30000"/>
                  </a:srgbClr>
                </a:outerShdw>
              </a:effectLst>
              <a:ea typeface="ＭＳ Ｐゴシック" charset="-128"/>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xmlns="" id="{6451877C-316B-6C4E-9235-5A75B0479FB2}"/>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defRPr/>
            </a:pPr>
            <a:endParaRPr lang="en-US" altLang="en-US">
              <a:solidFill>
                <a:srgbClr val="FFFFFF"/>
              </a:solidFill>
              <a:latin typeface="Calibri" panose="020F0502020204030204" pitchFamily="34" charset="0"/>
            </a:endParaRPr>
          </a:p>
        </p:txBody>
      </p:sp>
      <p:pic>
        <p:nvPicPr>
          <p:cNvPr id="59395" name="Picture 1">
            <a:extLst>
              <a:ext uri="{FF2B5EF4-FFF2-40B4-BE49-F238E27FC236}">
                <a16:creationId xmlns:a16="http://schemas.microsoft.com/office/drawing/2014/main" xmlns="" id="{F4019DC9-3DBE-2947-BEAB-8D75B3F0D335}"/>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400800" y="5262563"/>
            <a:ext cx="2413000" cy="1281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9396" name="Picture 1">
            <a:extLst>
              <a:ext uri="{FF2B5EF4-FFF2-40B4-BE49-F238E27FC236}">
                <a16:creationId xmlns:a16="http://schemas.microsoft.com/office/drawing/2014/main" xmlns="" id="{4E08BFEC-9C8A-5E42-8DE0-3A009DC81969}"/>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09613" y="5337175"/>
            <a:ext cx="1200150" cy="1206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9397" name="TextBox 1">
            <a:extLst>
              <a:ext uri="{FF2B5EF4-FFF2-40B4-BE49-F238E27FC236}">
                <a16:creationId xmlns:a16="http://schemas.microsoft.com/office/drawing/2014/main" xmlns="" id="{B2A6D7CD-2ACE-A94D-A468-747765F1B3EE}"/>
              </a:ext>
            </a:extLst>
          </p:cNvPr>
          <p:cNvSpPr txBox="1">
            <a:spLocks noChangeArrowheads="1"/>
          </p:cNvSpPr>
          <p:nvPr/>
        </p:nvSpPr>
        <p:spPr bwMode="auto">
          <a:xfrm>
            <a:off x="3370263" y="6462713"/>
            <a:ext cx="25114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US" altLang="en-US" sz="1400">
                <a:solidFill>
                  <a:srgbClr val="2144AB"/>
                </a:solidFill>
                <a:latin typeface="Arial" panose="020B0604020202020204" pitchFamily="34" charset="0"/>
              </a:rPr>
              <a:t>www.iris.edu/earthquake</a:t>
            </a:r>
          </a:p>
        </p:txBody>
      </p:sp>
      <p:pic>
        <p:nvPicPr>
          <p:cNvPr id="59398" name="Picture 4">
            <a:extLst>
              <a:ext uri="{FF2B5EF4-FFF2-40B4-BE49-F238E27FC236}">
                <a16:creationId xmlns:a16="http://schemas.microsoft.com/office/drawing/2014/main" xmlns="" id="{313F3E3D-4EE0-0C49-B17E-54F964A1E961}"/>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3681413" y="4997450"/>
            <a:ext cx="1887537" cy="1465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9">
            <a:extLst>
              <a:ext uri="{FF2B5EF4-FFF2-40B4-BE49-F238E27FC236}">
                <a16:creationId xmlns:a16="http://schemas.microsoft.com/office/drawing/2014/main" xmlns="" id="{4C4E7B3F-1FA9-8341-A6B6-ADD31FC2C814}"/>
              </a:ext>
            </a:extLst>
          </p:cNvPr>
          <p:cNvSpPr txBox="1">
            <a:spLocks noChangeArrowheads="1"/>
          </p:cNvSpPr>
          <p:nvPr/>
        </p:nvSpPr>
        <p:spPr bwMode="auto">
          <a:xfrm>
            <a:off x="709613" y="773113"/>
            <a:ext cx="7859712" cy="3970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s-VE" altLang="en-US" sz="1800" b="1" dirty="0">
                <a:solidFill>
                  <a:srgbClr val="393996"/>
                </a:solidFill>
                <a:latin typeface="Arial" panose="020B0604020202020204" pitchFamily="34" charset="0"/>
              </a:rPr>
              <a:t>Momentos de Enseñanzas son un servicio de</a:t>
            </a:r>
            <a:endParaRPr lang="es-VE" altLang="en-US" sz="1800" dirty="0">
              <a:latin typeface="Arial" panose="020B0604020202020204" pitchFamily="34" charset="0"/>
            </a:endParaRPr>
          </a:p>
          <a:p>
            <a:pPr algn="ctr" eaLnBrk="1" hangingPunct="1">
              <a:spcBef>
                <a:spcPct val="0"/>
              </a:spcBef>
              <a:buFontTx/>
              <a:buNone/>
            </a:pPr>
            <a:endParaRPr lang="en-US" altLang="en-US" sz="1800" dirty="0">
              <a:latin typeface="Arial" panose="020B0604020202020204" pitchFamily="34" charset="0"/>
            </a:endParaRPr>
          </a:p>
          <a:p>
            <a:pPr algn="ctr" eaLnBrk="1" hangingPunct="1">
              <a:spcBef>
                <a:spcPct val="0"/>
              </a:spcBef>
              <a:buFontTx/>
              <a:buNone/>
            </a:pPr>
            <a:r>
              <a:rPr lang="en-US" altLang="en-US" sz="1800" dirty="0">
                <a:latin typeface="Arial" panose="020B0604020202020204" pitchFamily="34" charset="0"/>
              </a:rPr>
              <a:t>The Incorporated Research Institutions for Seismology</a:t>
            </a:r>
          </a:p>
          <a:p>
            <a:pPr algn="ctr" eaLnBrk="1" hangingPunct="1">
              <a:spcBef>
                <a:spcPct val="0"/>
              </a:spcBef>
              <a:buFontTx/>
              <a:buNone/>
            </a:pPr>
            <a:r>
              <a:rPr lang="en-US" altLang="en-US" sz="1800" dirty="0">
                <a:latin typeface="Arial" panose="020B0604020202020204" pitchFamily="34" charset="0"/>
              </a:rPr>
              <a:t> </a:t>
            </a:r>
            <a:r>
              <a:rPr lang="es-VE" altLang="en-US" sz="1800" dirty="0">
                <a:latin typeface="Arial" panose="020B0604020202020204" pitchFamily="34" charset="0"/>
              </a:rPr>
              <a:t>Educación &amp; Alcance Público </a:t>
            </a:r>
          </a:p>
          <a:p>
            <a:pPr algn="ctr" eaLnBrk="1" hangingPunct="1">
              <a:spcBef>
                <a:spcPct val="0"/>
              </a:spcBef>
              <a:buFontTx/>
              <a:buNone/>
            </a:pPr>
            <a:r>
              <a:rPr lang="es-VE" altLang="en-US" sz="1800" dirty="0">
                <a:latin typeface="Arial" panose="020B0604020202020204" pitchFamily="34" charset="0"/>
              </a:rPr>
              <a:t>y </a:t>
            </a:r>
          </a:p>
          <a:p>
            <a:pPr algn="ctr" eaLnBrk="1" hangingPunct="1">
              <a:spcBef>
                <a:spcPct val="0"/>
              </a:spcBef>
              <a:buFontTx/>
              <a:buNone/>
            </a:pPr>
            <a:r>
              <a:rPr lang="es-VE" altLang="en-US" sz="1800" dirty="0">
                <a:latin typeface="Arial" panose="020B0604020202020204" pitchFamily="34" charset="0"/>
              </a:rPr>
              <a:t>La Universidad de Portland </a:t>
            </a:r>
          </a:p>
          <a:p>
            <a:pPr algn="ctr" eaLnBrk="1" hangingPunct="1">
              <a:spcBef>
                <a:spcPct val="0"/>
              </a:spcBef>
              <a:buFontTx/>
              <a:buNone/>
            </a:pPr>
            <a:endParaRPr lang="en-US" altLang="en-US" sz="1800" dirty="0">
              <a:latin typeface="Arial" panose="020B0604020202020204" pitchFamily="34" charset="0"/>
            </a:endParaRPr>
          </a:p>
          <a:p>
            <a:pPr algn="ctr" eaLnBrk="1" hangingPunct="1">
              <a:spcBef>
                <a:spcPct val="0"/>
              </a:spcBef>
              <a:buFontTx/>
              <a:buNone/>
            </a:pPr>
            <a:endParaRPr lang="en-US" altLang="en-US" sz="1800" dirty="0">
              <a:latin typeface="Arial" panose="020B0604020202020204" pitchFamily="34" charset="0"/>
            </a:endParaRPr>
          </a:p>
          <a:p>
            <a:pPr algn="ctr" eaLnBrk="1" hangingPunct="1">
              <a:spcBef>
                <a:spcPct val="0"/>
              </a:spcBef>
              <a:buFontTx/>
              <a:buNone/>
            </a:pPr>
            <a:endParaRPr lang="en-US" altLang="en-US" sz="1800" dirty="0">
              <a:latin typeface="Arial" panose="020B0604020202020204" pitchFamily="34" charset="0"/>
            </a:endParaRPr>
          </a:p>
          <a:p>
            <a:pPr algn="ctr" eaLnBrk="1" hangingPunct="1">
              <a:spcBef>
                <a:spcPct val="0"/>
              </a:spcBef>
              <a:buFontTx/>
              <a:buNone/>
            </a:pPr>
            <a:r>
              <a:rPr lang="es-VE" altLang="en-US" sz="1800" dirty="0">
                <a:latin typeface="Arial" panose="020B0604020202020204" pitchFamily="34" charset="0"/>
              </a:rPr>
              <a:t>Por favor enviar comentarios a </a:t>
            </a:r>
            <a:r>
              <a:rPr lang="es-VE" altLang="en-US" sz="1800" dirty="0">
                <a:latin typeface="Arial" panose="020B0604020202020204" pitchFamily="34" charset="0"/>
                <a:hlinkClick r:id="rId6"/>
              </a:rPr>
              <a:t>tkb@iris.edu</a:t>
            </a:r>
            <a:endParaRPr lang="es-VE" altLang="en-US" sz="1800" dirty="0">
              <a:latin typeface="Arial" panose="020B0604020202020204" pitchFamily="34" charset="0"/>
            </a:endParaRPr>
          </a:p>
          <a:p>
            <a:pPr algn="ctr" eaLnBrk="1" hangingPunct="1">
              <a:spcBef>
                <a:spcPct val="0"/>
              </a:spcBef>
              <a:buFontTx/>
              <a:buNone/>
            </a:pPr>
            <a:endParaRPr lang="es-VE" altLang="en-US" sz="1800" dirty="0">
              <a:latin typeface="Arial" panose="020B0604020202020204" pitchFamily="34" charset="0"/>
            </a:endParaRPr>
          </a:p>
          <a:p>
            <a:pPr algn="ctr" eaLnBrk="1" hangingPunct="1">
              <a:spcBef>
                <a:spcPct val="0"/>
              </a:spcBef>
              <a:buNone/>
            </a:pPr>
            <a:r>
              <a:rPr lang="es-VE" altLang="en-US" sz="1800" dirty="0">
                <a:latin typeface="Arial" panose="020B0604020202020204" pitchFamily="34" charset="0"/>
              </a:rPr>
              <a:t>Para recibir notificaciones automáticas de nuevos Momentos de enseñanzas suscribirse en </a:t>
            </a:r>
            <a:r>
              <a:rPr lang="es-VE" altLang="en-US" sz="1800" dirty="0">
                <a:latin typeface="Arial" panose="020B0604020202020204" pitchFamily="34" charset="0"/>
                <a:hlinkClick r:id="rId7"/>
              </a:rPr>
              <a:t>www.iris.edu/hq/retm</a:t>
            </a:r>
            <a:endParaRPr lang="es-VE" altLang="en-US" sz="1800" dirty="0">
              <a:latin typeface="Arial" panose="020B0604020202020204" pitchFamily="34" charset="0"/>
            </a:endParaRPr>
          </a:p>
          <a:p>
            <a:pPr algn="ctr" eaLnBrk="1" hangingPunct="1">
              <a:spcBef>
                <a:spcPct val="0"/>
              </a:spcBef>
              <a:buFont typeface="Arial" panose="020B0604020202020204" pitchFamily="34" charset="0"/>
              <a:buNone/>
            </a:pPr>
            <a:endParaRPr lang="en-US" altLang="en-US" sz="1800" dirty="0">
              <a:latin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xmlns="" id="{9E96D093-C4C2-4C05-A26B-FA4271690FE1}"/>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5123" name="Picture 12" descr="scale.jpg">
            <a:extLst>
              <a:ext uri="{FF2B5EF4-FFF2-40B4-BE49-F238E27FC236}">
                <a16:creationId xmlns:a16="http://schemas.microsoft.com/office/drawing/2014/main" xmlns="" id="{950ABFC8-5A45-4F66-8FD7-5BF1F0C906CA}"/>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81000" y="4194175"/>
            <a:ext cx="2127250" cy="2319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7" name="TextBox 15">
            <a:extLst>
              <a:ext uri="{FF2B5EF4-FFF2-40B4-BE49-F238E27FC236}">
                <a16:creationId xmlns:a16="http://schemas.microsoft.com/office/drawing/2014/main" xmlns="" id="{7B890747-A6D1-4A78-9C17-D86FE6AA620C}"/>
              </a:ext>
            </a:extLst>
          </p:cNvPr>
          <p:cNvSpPr txBox="1">
            <a:spLocks noChangeArrowheads="1"/>
          </p:cNvSpPr>
          <p:nvPr/>
        </p:nvSpPr>
        <p:spPr bwMode="auto">
          <a:xfrm>
            <a:off x="293688" y="1128713"/>
            <a:ext cx="3525838" cy="2800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s-ES" altLang="en-US" sz="1600" dirty="0">
                <a:latin typeface="Arial" panose="020B0604020202020204" pitchFamily="34" charset="0"/>
                <a:cs typeface="Arial" panose="020B0604020202020204" pitchFamily="34" charset="0"/>
              </a:rPr>
              <a:t>La modificación de la escala de intensidad de  </a:t>
            </a:r>
            <a:r>
              <a:rPr lang="es-ES" altLang="en-US" sz="1600" dirty="0" err="1">
                <a:latin typeface="Arial" panose="020B0604020202020204" pitchFamily="34" charset="0"/>
                <a:cs typeface="Arial" panose="020B0604020202020204" pitchFamily="34" charset="0"/>
              </a:rPr>
              <a:t>Marcelli</a:t>
            </a:r>
            <a:r>
              <a:rPr lang="es-ES" altLang="en-US" sz="1600" dirty="0">
                <a:latin typeface="Arial" panose="020B0604020202020204" pitchFamily="34" charset="0"/>
                <a:cs typeface="Arial" panose="020B0604020202020204" pitchFamily="34" charset="0"/>
              </a:rPr>
              <a:t> es una escala de doce niveles, numeradas del  I al XII, que indica la severidad de los movimientos telúricos.</a:t>
            </a:r>
          </a:p>
          <a:p>
            <a:pPr eaLnBrk="1" hangingPunct="1">
              <a:spcBef>
                <a:spcPct val="0"/>
              </a:spcBef>
              <a:buFontTx/>
              <a:buNone/>
            </a:pPr>
            <a:endParaRPr lang="en-US" altLang="es-VE" sz="1600" dirty="0">
              <a:latin typeface="Arial" panose="020B0604020202020204" pitchFamily="34" charset="0"/>
              <a:cs typeface="Arial" panose="020B0604020202020204" pitchFamily="34" charset="0"/>
            </a:endParaRPr>
          </a:p>
          <a:p>
            <a:pPr eaLnBrk="1" hangingPunct="1">
              <a:spcBef>
                <a:spcPct val="0"/>
              </a:spcBef>
              <a:buNone/>
            </a:pPr>
            <a:r>
              <a:rPr lang="es-ES" sz="1600" dirty="0">
                <a:latin typeface="Arial" panose="020B0604020202020204" pitchFamily="34" charset="0"/>
                <a:cs typeface="Arial" panose="020B0604020202020204" pitchFamily="34" charset="0"/>
              </a:rPr>
              <a:t>Debido a la profundidad de 563,4 km (350 millas), el área más cercana al terremoto solo experimentó sacudidas ligeras.</a:t>
            </a:r>
            <a:endParaRPr lang="en-US" sz="1600" dirty="0">
              <a:latin typeface="Arial" panose="020B0604020202020204" pitchFamily="34" charset="0"/>
              <a:cs typeface="Arial" panose="020B0604020202020204" pitchFamily="34" charset="0"/>
            </a:endParaRPr>
          </a:p>
          <a:p>
            <a:pPr eaLnBrk="1" hangingPunct="1">
              <a:spcBef>
                <a:spcPct val="0"/>
              </a:spcBef>
              <a:buFontTx/>
              <a:buNone/>
            </a:pPr>
            <a:endParaRPr lang="en-US" altLang="es-VE" sz="1600" dirty="0">
              <a:latin typeface="Arial" panose="020B0604020202020204" pitchFamily="34" charset="0"/>
              <a:cs typeface="Arial" panose="020B0604020202020204" pitchFamily="34" charset="0"/>
            </a:endParaRPr>
          </a:p>
        </p:txBody>
      </p:sp>
      <p:pic>
        <p:nvPicPr>
          <p:cNvPr id="5128" name="Picture 8" descr="IRIS_TMlogo.png">
            <a:extLst>
              <a:ext uri="{FF2B5EF4-FFF2-40B4-BE49-F238E27FC236}">
                <a16:creationId xmlns:a16="http://schemas.microsoft.com/office/drawing/2014/main" xmlns="" id="{A5073A1C-404E-4025-BBC9-8FC080622438}"/>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11">
            <a:extLst>
              <a:ext uri="{FF2B5EF4-FFF2-40B4-BE49-F238E27FC236}">
                <a16:creationId xmlns:a16="http://schemas.microsoft.com/office/drawing/2014/main" xmlns="" id="{27EA2A46-070C-405D-B0AD-28B67FD7395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887789" y="1066800"/>
            <a:ext cx="5061650" cy="5022902"/>
          </a:xfrm>
          <a:prstGeom prst="rect">
            <a:avLst/>
          </a:prstGeom>
        </p:spPr>
      </p:pic>
      <p:sp>
        <p:nvSpPr>
          <p:cNvPr id="14" name="Title 1">
            <a:extLst>
              <a:ext uri="{FF2B5EF4-FFF2-40B4-BE49-F238E27FC236}">
                <a16:creationId xmlns:a16="http://schemas.microsoft.com/office/drawing/2014/main" xmlns="" id="{95A94C3A-56C3-4A48-84B7-897F66C30ABD}"/>
              </a:ext>
            </a:extLst>
          </p:cNvPr>
          <p:cNvSpPr txBox="1">
            <a:spLocks/>
          </p:cNvSpPr>
          <p:nvPr/>
        </p:nvSpPr>
        <p:spPr>
          <a:xfrm>
            <a:off x="1233488" y="0"/>
            <a:ext cx="7899400" cy="762000"/>
          </a:xfrm>
          <a:prstGeom prst="rect">
            <a:avLst/>
          </a:prstGeom>
        </p:spPr>
        <p:txBody>
          <a:bodyPr anchor="ctr">
            <a:normAutofit fontScale="90000" lnSpcReduction="20000"/>
          </a:bodyPr>
          <a:lstStyle/>
          <a:p>
            <a:pPr eaLnBrk="1" fontAlgn="auto" hangingPunct="1">
              <a:spcAft>
                <a:spcPts val="0"/>
              </a:spcAft>
              <a:defRPr/>
            </a:pPr>
            <a:r>
              <a:rPr lang="es-ES_tradnl" b="1" dirty="0">
                <a:solidFill>
                  <a:schemeClr val="tx2">
                    <a:satMod val="130000"/>
                  </a:schemeClr>
                </a:solidFill>
                <a:effectLst>
                  <a:outerShdw blurRad="50000" dist="30000" dir="5400000" algn="tl" rotWithShape="0">
                    <a:srgbClr val="000000">
                      <a:alpha val="30000"/>
                    </a:srgbClr>
                  </a:outerShdw>
                </a:effectLst>
                <a:latin typeface="Arial" charset="0"/>
                <a:ea typeface="ＭＳ Ｐゴシック" charset="-128"/>
              </a:rPr>
              <a:t/>
            </a:r>
            <a:br>
              <a:rPr lang="es-ES_tradnl" b="1" dirty="0">
                <a:solidFill>
                  <a:schemeClr val="tx2">
                    <a:satMod val="130000"/>
                  </a:schemeClr>
                </a:solidFill>
                <a:effectLst>
                  <a:outerShdw blurRad="50000" dist="30000" dir="5400000" algn="tl" rotWithShape="0">
                    <a:srgbClr val="000000">
                      <a:alpha val="30000"/>
                    </a:srgbClr>
                  </a:outerShdw>
                </a:effectLst>
                <a:latin typeface="Arial" charset="0"/>
                <a:ea typeface="ＭＳ Ｐゴシック" charset="-128"/>
              </a:rPr>
            </a:br>
            <a:r>
              <a:rPr lang="es-ES_tradnl" sz="2000" b="1" dirty="0">
                <a:solidFill>
                  <a:srgbClr val="11488B"/>
                </a:solidFill>
                <a:effectLst>
                  <a:outerShdw blurRad="50000" dist="30000" dir="5400000" algn="tl" rotWithShape="0">
                    <a:srgbClr val="000000">
                      <a:alpha val="30000"/>
                    </a:srgbClr>
                  </a:outerShdw>
                </a:effectLst>
                <a:ea typeface="ＭＳ Ｐゴシック" charset="-128"/>
              </a:rPr>
              <a:t>Magnitud 8,2 </a:t>
            </a:r>
            <a:r>
              <a:rPr lang="es-ES_tradnl" sz="2000" b="1" dirty="0">
                <a:solidFill>
                  <a:srgbClr val="11488B"/>
                </a:solidFill>
                <a:effectLst>
                  <a:outerShdw blurRad="50000" dist="30000" dir="5400000" algn="tl" rotWithShape="0">
                    <a:srgbClr val="000000">
                      <a:alpha val="30000"/>
                    </a:srgbClr>
                  </a:outerShdw>
                </a:effectLst>
                <a:latin typeface="Arial" charset="0"/>
                <a:ea typeface="ＭＳ Ｐゴシック" charset="-128"/>
              </a:rPr>
              <a:t>FIJI</a:t>
            </a:r>
            <a:endParaRPr lang="es-ES_tradnl" sz="2000" b="1" dirty="0">
              <a:solidFill>
                <a:srgbClr val="11488B"/>
              </a:solidFill>
              <a:latin typeface="Arial" charset="0"/>
              <a:ea typeface="ＭＳ Ｐゴシック" charset="-128"/>
            </a:endParaRPr>
          </a:p>
          <a:p>
            <a:pPr eaLnBrk="1" fontAlgn="auto" hangingPunct="1">
              <a:spcAft>
                <a:spcPts val="0"/>
              </a:spcAft>
              <a:defRPr/>
            </a:pPr>
            <a:r>
              <a:rPr lang="es-ES_tradnl" b="1" dirty="0">
                <a:solidFill>
                  <a:srgbClr val="11488B"/>
                </a:solidFill>
                <a:effectLst>
                  <a:outerShdw blurRad="50000" dist="30000" dir="5400000" algn="tl" rotWithShape="0">
                    <a:srgbClr val="000000">
                      <a:alpha val="30000"/>
                    </a:srgbClr>
                  </a:outerShdw>
                </a:effectLst>
                <a:ea typeface="MS PGothic" panose="020B0600070205080204" pitchFamily="34" charset="-128"/>
                <a:cs typeface="Arial" pitchFamily="34" charset="0"/>
              </a:rPr>
              <a:t>Domingo, 19 de Agosto, 2018 a las  00:19:37 UTC</a:t>
            </a:r>
            <a:endParaRPr lang="es-ES_tradnl" dirty="0">
              <a:solidFill>
                <a:srgbClr val="11488B"/>
              </a:solidFill>
              <a:effectLst>
                <a:outerShdw blurRad="50000" dist="30000" dir="5400000" algn="tl" rotWithShape="0">
                  <a:srgbClr val="000000">
                    <a:alpha val="30000"/>
                  </a:srgbClr>
                </a:outerShdw>
              </a:effectLst>
              <a:ea typeface="ＭＳ Ｐゴシック" charset="-128"/>
            </a:endParaRPr>
          </a:p>
        </p:txBody>
      </p:sp>
      <p:sp>
        <p:nvSpPr>
          <p:cNvPr id="15" name="TextBox 15">
            <a:extLst>
              <a:ext uri="{FF2B5EF4-FFF2-40B4-BE49-F238E27FC236}">
                <a16:creationId xmlns:a16="http://schemas.microsoft.com/office/drawing/2014/main" xmlns="" id="{1204DE30-CEA2-A54D-921D-F645BDDC1EE0}"/>
              </a:ext>
            </a:extLst>
          </p:cNvPr>
          <p:cNvSpPr txBox="1">
            <a:spLocks noChangeArrowheads="1"/>
          </p:cNvSpPr>
          <p:nvPr/>
        </p:nvSpPr>
        <p:spPr bwMode="auto">
          <a:xfrm>
            <a:off x="4245284" y="6032212"/>
            <a:ext cx="4876800" cy="29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ES" altLang="en-US" sz="1300" i="1" dirty="0">
                <a:latin typeface="Arial" panose="020B0604020202020204" pitchFamily="34" charset="0"/>
              </a:rPr>
              <a:t>USGS Intensidad de Movimiento Estimada del Terremoto M 8,2</a:t>
            </a:r>
          </a:p>
        </p:txBody>
      </p:sp>
      <p:sp>
        <p:nvSpPr>
          <p:cNvPr id="16" name="TextBox 15">
            <a:extLst>
              <a:ext uri="{FF2B5EF4-FFF2-40B4-BE49-F238E27FC236}">
                <a16:creationId xmlns:a16="http://schemas.microsoft.com/office/drawing/2014/main" xmlns="" id="{8A018EDC-F6FF-8C4E-8ADD-81FCC084374C}"/>
              </a:ext>
            </a:extLst>
          </p:cNvPr>
          <p:cNvSpPr txBox="1">
            <a:spLocks noChangeArrowheads="1"/>
          </p:cNvSpPr>
          <p:nvPr/>
        </p:nvSpPr>
        <p:spPr bwMode="auto">
          <a:xfrm>
            <a:off x="152400" y="6550025"/>
            <a:ext cx="48006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s-VE" altLang="en-US" sz="1200" i="1" dirty="0">
                <a:latin typeface="Arial" panose="020B0604020202020204" pitchFamily="34" charset="0"/>
              </a:rPr>
              <a:t>Imagen Cortesía del Servicio Geológico de los EE.UU.</a:t>
            </a:r>
          </a:p>
        </p:txBody>
      </p:sp>
      <p:sp>
        <p:nvSpPr>
          <p:cNvPr id="17" name="TextBox 13">
            <a:extLst>
              <a:ext uri="{FF2B5EF4-FFF2-40B4-BE49-F238E27FC236}">
                <a16:creationId xmlns:a16="http://schemas.microsoft.com/office/drawing/2014/main" xmlns="" id="{0AFB81AA-C1C4-6A4B-9846-51147620C45E}"/>
              </a:ext>
            </a:extLst>
          </p:cNvPr>
          <p:cNvSpPr txBox="1">
            <a:spLocks noChangeArrowheads="1"/>
          </p:cNvSpPr>
          <p:nvPr/>
        </p:nvSpPr>
        <p:spPr bwMode="auto">
          <a:xfrm>
            <a:off x="271463" y="3686175"/>
            <a:ext cx="3005137"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s-VE" altLang="en-US" sz="1200" b="1" dirty="0">
                <a:latin typeface="Arial" panose="020B0604020202020204" pitchFamily="34" charset="0"/>
              </a:rPr>
              <a:t>Intensidad de Mercalli modificada</a:t>
            </a:r>
          </a:p>
        </p:txBody>
      </p:sp>
      <p:sp>
        <p:nvSpPr>
          <p:cNvPr id="18" name="TextBox 14">
            <a:extLst>
              <a:ext uri="{FF2B5EF4-FFF2-40B4-BE49-F238E27FC236}">
                <a16:creationId xmlns:a16="http://schemas.microsoft.com/office/drawing/2014/main" xmlns="" id="{A5E38B3F-774D-874E-B903-C6F1011729B9}"/>
              </a:ext>
            </a:extLst>
          </p:cNvPr>
          <p:cNvSpPr txBox="1">
            <a:spLocks noChangeArrowheads="1"/>
          </p:cNvSpPr>
          <p:nvPr/>
        </p:nvSpPr>
        <p:spPr bwMode="auto">
          <a:xfrm>
            <a:off x="2576513" y="3527425"/>
            <a:ext cx="1538287" cy="2949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s-VE" altLang="en-US" sz="1400" b="1">
                <a:latin typeface="Arial" panose="020B0604020202020204" pitchFamily="34" charset="0"/>
              </a:rPr>
              <a:t>Percibida </a:t>
            </a:r>
          </a:p>
          <a:p>
            <a:pPr algn="ctr" eaLnBrk="1" hangingPunct="1">
              <a:spcBef>
                <a:spcPct val="0"/>
              </a:spcBef>
              <a:spcAft>
                <a:spcPts val="600"/>
              </a:spcAft>
              <a:buFontTx/>
              <a:buNone/>
            </a:pPr>
            <a:r>
              <a:rPr lang="es-VE" altLang="en-US" sz="1400" b="1">
                <a:latin typeface="Arial" panose="020B0604020202020204" pitchFamily="34" charset="0"/>
              </a:rPr>
              <a:t> Temblor</a:t>
            </a:r>
          </a:p>
          <a:p>
            <a:pPr algn="ctr" eaLnBrk="1" hangingPunct="1">
              <a:spcBef>
                <a:spcPct val="0"/>
              </a:spcBef>
              <a:spcAft>
                <a:spcPts val="400"/>
              </a:spcAft>
              <a:buFontTx/>
              <a:buNone/>
            </a:pPr>
            <a:r>
              <a:rPr lang="es-VE" altLang="en-US" sz="1400" b="1">
                <a:solidFill>
                  <a:srgbClr val="C00000"/>
                </a:solidFill>
                <a:latin typeface="Arial" panose="020B0604020202020204" pitchFamily="34" charset="0"/>
              </a:rPr>
              <a:t>Extremo </a:t>
            </a:r>
          </a:p>
          <a:p>
            <a:pPr algn="ctr" eaLnBrk="1" hangingPunct="1">
              <a:spcBef>
                <a:spcPct val="0"/>
              </a:spcBef>
              <a:spcAft>
                <a:spcPts val="400"/>
              </a:spcAft>
              <a:buFontTx/>
              <a:buNone/>
            </a:pPr>
            <a:r>
              <a:rPr lang="es-VE" altLang="en-US" sz="1400" b="1">
                <a:solidFill>
                  <a:srgbClr val="FF0000"/>
                </a:solidFill>
                <a:latin typeface="Arial" panose="020B0604020202020204" pitchFamily="34" charset="0"/>
              </a:rPr>
              <a:t>Violento</a:t>
            </a:r>
          </a:p>
          <a:p>
            <a:pPr algn="ctr" eaLnBrk="1" hangingPunct="1">
              <a:spcBef>
                <a:spcPct val="0"/>
              </a:spcBef>
              <a:spcAft>
                <a:spcPts val="400"/>
              </a:spcAft>
              <a:buFontTx/>
              <a:buNone/>
            </a:pPr>
            <a:r>
              <a:rPr lang="es-VE" altLang="en-US" sz="1400" b="1">
                <a:solidFill>
                  <a:srgbClr val="FFC000"/>
                </a:solidFill>
                <a:latin typeface="Arial" panose="020B0604020202020204" pitchFamily="34" charset="0"/>
              </a:rPr>
              <a:t>Severo</a:t>
            </a:r>
          </a:p>
          <a:p>
            <a:pPr algn="ctr" eaLnBrk="1" hangingPunct="1">
              <a:spcBef>
                <a:spcPct val="0"/>
              </a:spcBef>
              <a:spcAft>
                <a:spcPts val="400"/>
              </a:spcAft>
              <a:buFontTx/>
              <a:buNone/>
            </a:pPr>
            <a:r>
              <a:rPr lang="es-VE" altLang="en-US" sz="1400" b="1">
                <a:solidFill>
                  <a:srgbClr val="FFC000"/>
                </a:solidFill>
                <a:latin typeface="Arial" panose="020B0604020202020204" pitchFamily="34" charset="0"/>
              </a:rPr>
              <a:t>Muy Fuerte</a:t>
            </a:r>
          </a:p>
          <a:p>
            <a:pPr algn="ctr" eaLnBrk="1" hangingPunct="1">
              <a:spcBef>
                <a:spcPct val="0"/>
              </a:spcBef>
              <a:spcAft>
                <a:spcPts val="400"/>
              </a:spcAft>
              <a:buFontTx/>
              <a:buNone/>
            </a:pPr>
            <a:r>
              <a:rPr lang="es-VE" altLang="en-US" sz="1400" b="1">
                <a:solidFill>
                  <a:srgbClr val="FFFF00"/>
                </a:solidFill>
                <a:latin typeface="Arial" panose="020B0604020202020204" pitchFamily="34" charset="0"/>
              </a:rPr>
              <a:t>Fuerte</a:t>
            </a:r>
          </a:p>
          <a:p>
            <a:pPr algn="ctr" eaLnBrk="1" hangingPunct="1">
              <a:spcBef>
                <a:spcPct val="0"/>
              </a:spcBef>
              <a:spcAft>
                <a:spcPts val="400"/>
              </a:spcAft>
              <a:buFontTx/>
              <a:buNone/>
            </a:pPr>
            <a:r>
              <a:rPr lang="es-VE" altLang="en-US" sz="1400">
                <a:latin typeface="Arial" panose="020B0604020202020204" pitchFamily="34" charset="0"/>
              </a:rPr>
              <a:t>Moderado</a:t>
            </a:r>
          </a:p>
          <a:p>
            <a:pPr algn="ctr" eaLnBrk="1" hangingPunct="1">
              <a:spcBef>
                <a:spcPct val="0"/>
              </a:spcBef>
              <a:spcAft>
                <a:spcPts val="400"/>
              </a:spcAft>
              <a:buFontTx/>
              <a:buNone/>
            </a:pPr>
            <a:r>
              <a:rPr lang="es-VE" altLang="en-US" sz="1400">
                <a:latin typeface="Arial" panose="020B0604020202020204" pitchFamily="34" charset="0"/>
              </a:rPr>
              <a:t>Ligero</a:t>
            </a:r>
          </a:p>
          <a:p>
            <a:pPr algn="ctr" eaLnBrk="1" hangingPunct="1">
              <a:spcBef>
                <a:spcPct val="0"/>
              </a:spcBef>
              <a:spcAft>
                <a:spcPts val="400"/>
              </a:spcAft>
              <a:buFontTx/>
              <a:buNone/>
            </a:pPr>
            <a:r>
              <a:rPr lang="es-VE" altLang="en-US" sz="1400">
                <a:latin typeface="Arial" panose="020B0604020202020204" pitchFamily="34" charset="0"/>
              </a:rPr>
              <a:t>Débil</a:t>
            </a:r>
          </a:p>
          <a:p>
            <a:pPr algn="ctr" eaLnBrk="1" hangingPunct="1">
              <a:spcBef>
                <a:spcPct val="0"/>
              </a:spcBef>
              <a:spcAft>
                <a:spcPts val="400"/>
              </a:spcAft>
              <a:buFontTx/>
              <a:buNone/>
            </a:pPr>
            <a:r>
              <a:rPr lang="es-VE" altLang="en-US" sz="1400">
                <a:latin typeface="Arial" panose="020B0604020202020204" pitchFamily="34" charset="0"/>
              </a:rPr>
              <a:t>Imperceptible</a:t>
            </a:r>
            <a:endParaRPr lang="es-VE" altLang="en-US" sz="1800">
              <a:latin typeface="Arial" panose="020B0604020202020204" pitchFamily="34" charset="0"/>
            </a:endParaRPr>
          </a:p>
        </p:txBody>
      </p:sp>
    </p:spTree>
    <p:extLst>
      <p:ext uri="{BB962C8B-B14F-4D97-AF65-F5344CB8AC3E}">
        <p14:creationId xmlns:p14="http://schemas.microsoft.com/office/powerpoint/2010/main" val="292679475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xmlns="" id="{7E498E58-D001-9E4D-BB6F-0D6B05E6EDF7}"/>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43010" name="TextBox 15">
            <a:extLst>
              <a:ext uri="{FF2B5EF4-FFF2-40B4-BE49-F238E27FC236}">
                <a16:creationId xmlns:a16="http://schemas.microsoft.com/office/drawing/2014/main" xmlns="" id="{D7AAC747-1453-3B43-BE43-D12FA171523A}"/>
              </a:ext>
            </a:extLst>
          </p:cNvPr>
          <p:cNvSpPr txBox="1">
            <a:spLocks noChangeArrowheads="1"/>
          </p:cNvSpPr>
          <p:nvPr/>
        </p:nvSpPr>
        <p:spPr bwMode="auto">
          <a:xfrm>
            <a:off x="5186363" y="655638"/>
            <a:ext cx="38862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r" eaLnBrk="1" hangingPunct="1">
              <a:spcBef>
                <a:spcPct val="0"/>
              </a:spcBef>
              <a:buFontTx/>
              <a:buNone/>
            </a:pPr>
            <a:r>
              <a:rPr lang="en-US" altLang="en-US" sz="1400" i="1">
                <a:latin typeface="Arial" panose="020B0604020202020204" pitchFamily="34" charset="0"/>
              </a:rPr>
              <a:t>USGS PAGER </a:t>
            </a:r>
          </a:p>
          <a:p>
            <a:pPr algn="r" eaLnBrk="1" hangingPunct="1">
              <a:spcBef>
                <a:spcPct val="0"/>
              </a:spcBef>
              <a:buFontTx/>
              <a:buNone/>
            </a:pPr>
            <a:r>
              <a:rPr lang="en-US" altLang="en-US" sz="1400" i="1">
                <a:latin typeface="Arial" panose="020B0604020202020204" pitchFamily="34" charset="0"/>
              </a:rPr>
              <a:t>Population Exposed to Earthquake Shaking</a:t>
            </a:r>
          </a:p>
        </p:txBody>
      </p:sp>
      <p:pic>
        <p:nvPicPr>
          <p:cNvPr id="43011" name="Picture 8" descr="IRIS_TMlogo.png">
            <a:extLst>
              <a:ext uri="{FF2B5EF4-FFF2-40B4-BE49-F238E27FC236}">
                <a16:creationId xmlns:a16="http://schemas.microsoft.com/office/drawing/2014/main" xmlns="" id="{1120E432-15D0-9440-8DFA-469577820B3B}"/>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3012" name="TextBox 15">
            <a:extLst>
              <a:ext uri="{FF2B5EF4-FFF2-40B4-BE49-F238E27FC236}">
                <a16:creationId xmlns:a16="http://schemas.microsoft.com/office/drawing/2014/main" xmlns="" id="{40030937-8F88-2448-953A-965778269690}"/>
              </a:ext>
            </a:extLst>
          </p:cNvPr>
          <p:cNvSpPr txBox="1">
            <a:spLocks noChangeArrowheads="1"/>
          </p:cNvSpPr>
          <p:nvPr/>
        </p:nvSpPr>
        <p:spPr bwMode="auto">
          <a:xfrm>
            <a:off x="4572001" y="6473825"/>
            <a:ext cx="457200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VE" altLang="en-US" sz="1400" i="1" dirty="0">
                <a:latin typeface="Arial" panose="020B0604020202020204" pitchFamily="34" charset="0"/>
              </a:rPr>
              <a:t>Imagen Cortesía del Servicio Geológico de los EE.UU.</a:t>
            </a:r>
          </a:p>
        </p:txBody>
      </p:sp>
      <p:sp>
        <p:nvSpPr>
          <p:cNvPr id="43013" name="TextBox 20">
            <a:extLst>
              <a:ext uri="{FF2B5EF4-FFF2-40B4-BE49-F238E27FC236}">
                <a16:creationId xmlns:a16="http://schemas.microsoft.com/office/drawing/2014/main" xmlns="" id="{0548614F-3610-0849-9996-0D6AE1FA32AF}"/>
              </a:ext>
            </a:extLst>
          </p:cNvPr>
          <p:cNvSpPr txBox="1">
            <a:spLocks noChangeArrowheads="1"/>
          </p:cNvSpPr>
          <p:nvPr/>
        </p:nvSpPr>
        <p:spPr bwMode="auto">
          <a:xfrm>
            <a:off x="3354706" y="5410200"/>
            <a:ext cx="5746432" cy="116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r" eaLnBrk="1" hangingPunct="1">
              <a:spcBef>
                <a:spcPct val="0"/>
              </a:spcBef>
              <a:buFontTx/>
              <a:buNone/>
            </a:pPr>
            <a:r>
              <a:rPr lang="es-ES" altLang="en-US" sz="1350" dirty="0">
                <a:latin typeface="Arial" panose="020B0604020202020204" pitchFamily="34" charset="0"/>
              </a:rPr>
              <a:t>El código de colores de las líneas de contorno marca las regiones de intensidad MMI. La población total expuesta a un valor MMI dado es obtenida sumando la población entre las líneas de contorno. La estimación de la población expuesta a cada intensidad  MMI es mostrada en la tabla.</a:t>
            </a:r>
          </a:p>
        </p:txBody>
      </p:sp>
      <p:sp>
        <p:nvSpPr>
          <p:cNvPr id="43014" name="TextBox 18">
            <a:extLst>
              <a:ext uri="{FF2B5EF4-FFF2-40B4-BE49-F238E27FC236}">
                <a16:creationId xmlns:a16="http://schemas.microsoft.com/office/drawing/2014/main" xmlns="" id="{6807614E-67D3-B545-8F5C-AF54DEC9553B}"/>
              </a:ext>
            </a:extLst>
          </p:cNvPr>
          <p:cNvSpPr txBox="1">
            <a:spLocks noChangeArrowheads="1"/>
          </p:cNvSpPr>
          <p:nvPr/>
        </p:nvSpPr>
        <p:spPr bwMode="auto">
          <a:xfrm>
            <a:off x="242887" y="1095375"/>
            <a:ext cx="4329113" cy="21236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s-VE" altLang="en-US" sz="1650" dirty="0">
                <a:latin typeface="Arial" panose="020B0604020202020204" pitchFamily="34" charset="0"/>
                <a:cs typeface="Arial" panose="020B0604020202020204" pitchFamily="34" charset="0"/>
              </a:rPr>
              <a:t>El mapa USGS PAGER muestra la población expuesta a diferentes niveles de intensidad de Mercalli Modificada (MMI).</a:t>
            </a:r>
          </a:p>
          <a:p>
            <a:pPr eaLnBrk="1" hangingPunct="1">
              <a:spcBef>
                <a:spcPct val="0"/>
              </a:spcBef>
              <a:buFontTx/>
              <a:buNone/>
            </a:pPr>
            <a:endParaRPr lang="en-US" altLang="en-US" sz="1650" dirty="0">
              <a:latin typeface="Arial" panose="020B0604020202020204" pitchFamily="34" charset="0"/>
              <a:cs typeface="Arial" panose="020B0604020202020204" pitchFamily="34" charset="0"/>
            </a:endParaRPr>
          </a:p>
          <a:p>
            <a:pPr eaLnBrk="1" hangingPunct="1">
              <a:spcBef>
                <a:spcPct val="0"/>
              </a:spcBef>
              <a:buFontTx/>
              <a:buNone/>
            </a:pPr>
            <a:r>
              <a:rPr lang="es-VE" sz="1650" dirty="0">
                <a:latin typeface="Arial" panose="020B0604020202020204" pitchFamily="34" charset="0"/>
                <a:cs typeface="Arial" panose="020B0604020202020204" pitchFamily="34" charset="0"/>
              </a:rPr>
              <a:t>El Servicio Geológico de los EE.UU estima que más de 1 millón de personas sintieron temblores ligeros como consecuencia de este terremoto.</a:t>
            </a:r>
            <a:r>
              <a:rPr lang="en-US" sz="1650" dirty="0">
                <a:latin typeface="Arial" panose="020B0604020202020204" pitchFamily="34" charset="0"/>
                <a:cs typeface="Arial" panose="020B0604020202020204" pitchFamily="34" charset="0"/>
              </a:rPr>
              <a:t> </a:t>
            </a:r>
            <a:endParaRPr lang="en-US" altLang="en-US" sz="1650" dirty="0">
              <a:latin typeface="Arial" panose="020B0604020202020204" pitchFamily="34" charset="0"/>
              <a:cs typeface="Arial" panose="020B0604020202020204" pitchFamily="34" charset="0"/>
            </a:endParaRPr>
          </a:p>
        </p:txBody>
      </p:sp>
      <p:pic>
        <p:nvPicPr>
          <p:cNvPr id="8" name="Picture 7">
            <a:extLst>
              <a:ext uri="{FF2B5EF4-FFF2-40B4-BE49-F238E27FC236}">
                <a16:creationId xmlns:a16="http://schemas.microsoft.com/office/drawing/2014/main" xmlns="" id="{BA28298B-574A-4D80-BF90-B1D61C17C16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27648" y="3126700"/>
            <a:ext cx="2827058" cy="3698954"/>
          </a:xfrm>
          <a:prstGeom prst="rect">
            <a:avLst/>
          </a:prstGeom>
        </p:spPr>
      </p:pic>
      <p:pic>
        <p:nvPicPr>
          <p:cNvPr id="10" name="Picture 9">
            <a:extLst>
              <a:ext uri="{FF2B5EF4-FFF2-40B4-BE49-F238E27FC236}">
                <a16:creationId xmlns:a16="http://schemas.microsoft.com/office/drawing/2014/main" xmlns="" id="{9C9EFD55-A867-4F1C-82C2-66D59EF69B0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649431" y="1179513"/>
            <a:ext cx="4313049" cy="4207034"/>
          </a:xfrm>
          <a:prstGeom prst="rect">
            <a:avLst/>
          </a:prstGeom>
        </p:spPr>
      </p:pic>
      <p:sp>
        <p:nvSpPr>
          <p:cNvPr id="12" name="Title 1">
            <a:extLst>
              <a:ext uri="{FF2B5EF4-FFF2-40B4-BE49-F238E27FC236}">
                <a16:creationId xmlns:a16="http://schemas.microsoft.com/office/drawing/2014/main" xmlns="" id="{16A17795-A48D-6144-96A5-09CA0F918926}"/>
              </a:ext>
            </a:extLst>
          </p:cNvPr>
          <p:cNvSpPr txBox="1">
            <a:spLocks/>
          </p:cNvSpPr>
          <p:nvPr/>
        </p:nvSpPr>
        <p:spPr>
          <a:xfrm>
            <a:off x="1233488" y="0"/>
            <a:ext cx="7899400" cy="762000"/>
          </a:xfrm>
          <a:prstGeom prst="rect">
            <a:avLst/>
          </a:prstGeom>
        </p:spPr>
        <p:txBody>
          <a:bodyPr anchor="ctr">
            <a:normAutofit fontScale="90000" lnSpcReduction="20000"/>
          </a:bodyPr>
          <a:lstStyle/>
          <a:p>
            <a:pPr eaLnBrk="1" fontAlgn="auto" hangingPunct="1">
              <a:spcAft>
                <a:spcPts val="0"/>
              </a:spcAft>
              <a:defRPr/>
            </a:pPr>
            <a:r>
              <a:rPr lang="es-ES_tradnl" b="1" dirty="0">
                <a:solidFill>
                  <a:schemeClr val="tx2">
                    <a:satMod val="130000"/>
                  </a:schemeClr>
                </a:solidFill>
                <a:effectLst>
                  <a:outerShdw blurRad="50000" dist="30000" dir="5400000" algn="tl" rotWithShape="0">
                    <a:srgbClr val="000000">
                      <a:alpha val="30000"/>
                    </a:srgbClr>
                  </a:outerShdw>
                </a:effectLst>
                <a:latin typeface="Arial" charset="0"/>
                <a:ea typeface="ＭＳ Ｐゴシック" charset="-128"/>
              </a:rPr>
              <a:t/>
            </a:r>
            <a:br>
              <a:rPr lang="es-ES_tradnl" b="1" dirty="0">
                <a:solidFill>
                  <a:schemeClr val="tx2">
                    <a:satMod val="130000"/>
                  </a:schemeClr>
                </a:solidFill>
                <a:effectLst>
                  <a:outerShdw blurRad="50000" dist="30000" dir="5400000" algn="tl" rotWithShape="0">
                    <a:srgbClr val="000000">
                      <a:alpha val="30000"/>
                    </a:srgbClr>
                  </a:outerShdw>
                </a:effectLst>
                <a:latin typeface="Arial" charset="0"/>
                <a:ea typeface="ＭＳ Ｐゴシック" charset="-128"/>
              </a:rPr>
            </a:br>
            <a:r>
              <a:rPr lang="es-ES_tradnl" sz="2000" b="1" dirty="0">
                <a:solidFill>
                  <a:srgbClr val="11488B"/>
                </a:solidFill>
                <a:effectLst>
                  <a:outerShdw blurRad="50000" dist="30000" dir="5400000" algn="tl" rotWithShape="0">
                    <a:srgbClr val="000000">
                      <a:alpha val="30000"/>
                    </a:srgbClr>
                  </a:outerShdw>
                </a:effectLst>
                <a:ea typeface="ＭＳ Ｐゴシック" charset="-128"/>
              </a:rPr>
              <a:t>Magnitud 8,2 </a:t>
            </a:r>
            <a:r>
              <a:rPr lang="es-ES_tradnl" sz="2000" b="1" dirty="0">
                <a:solidFill>
                  <a:srgbClr val="11488B"/>
                </a:solidFill>
                <a:effectLst>
                  <a:outerShdw blurRad="50000" dist="30000" dir="5400000" algn="tl" rotWithShape="0">
                    <a:srgbClr val="000000">
                      <a:alpha val="30000"/>
                    </a:srgbClr>
                  </a:outerShdw>
                </a:effectLst>
                <a:latin typeface="Arial" charset="0"/>
                <a:ea typeface="ＭＳ Ｐゴシック" charset="-128"/>
              </a:rPr>
              <a:t>FIJI</a:t>
            </a:r>
            <a:endParaRPr lang="es-ES_tradnl" sz="2000" b="1" dirty="0">
              <a:solidFill>
                <a:srgbClr val="11488B"/>
              </a:solidFill>
              <a:latin typeface="Arial" charset="0"/>
              <a:ea typeface="ＭＳ Ｐゴシック" charset="-128"/>
            </a:endParaRPr>
          </a:p>
          <a:p>
            <a:pPr eaLnBrk="1" fontAlgn="auto" hangingPunct="1">
              <a:spcAft>
                <a:spcPts val="0"/>
              </a:spcAft>
              <a:defRPr/>
            </a:pPr>
            <a:r>
              <a:rPr lang="es-ES_tradnl" b="1" dirty="0">
                <a:solidFill>
                  <a:srgbClr val="11488B"/>
                </a:solidFill>
                <a:effectLst>
                  <a:outerShdw blurRad="50000" dist="30000" dir="5400000" algn="tl" rotWithShape="0">
                    <a:srgbClr val="000000">
                      <a:alpha val="30000"/>
                    </a:srgbClr>
                  </a:outerShdw>
                </a:effectLst>
                <a:ea typeface="MS PGothic" panose="020B0600070205080204" pitchFamily="34" charset="-128"/>
                <a:cs typeface="Arial" pitchFamily="34" charset="0"/>
              </a:rPr>
              <a:t>Domingo, 19 de Agosto, 2018 a las  00:19:37 UTC</a:t>
            </a:r>
            <a:endParaRPr lang="es-ES_tradnl" dirty="0">
              <a:solidFill>
                <a:srgbClr val="11488B"/>
              </a:solidFill>
              <a:effectLst>
                <a:outerShdw blurRad="50000" dist="30000" dir="5400000" algn="tl" rotWithShape="0">
                  <a:srgbClr val="000000">
                    <a:alpha val="30000"/>
                  </a:srgbClr>
                </a:outerShdw>
              </a:effectLst>
              <a:ea typeface="ＭＳ Ｐゴシック" charset="-128"/>
            </a:endParaRPr>
          </a:p>
        </p:txBody>
      </p:sp>
    </p:spTree>
    <p:extLst>
      <p:ext uri="{BB962C8B-B14F-4D97-AF65-F5344CB8AC3E}">
        <p14:creationId xmlns:p14="http://schemas.microsoft.com/office/powerpoint/2010/main" val="161866466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xmlns="" id="{2FADC1D3-C860-954C-A76E-6873D045752D}"/>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14338" name="Picture 18" descr="IRIS_TMlogo.png">
            <a:extLst>
              <a:ext uri="{FF2B5EF4-FFF2-40B4-BE49-F238E27FC236}">
                <a16:creationId xmlns:a16="http://schemas.microsoft.com/office/drawing/2014/main" xmlns="" id="{FD784939-5665-4582-9F0D-5C05BBDDBE5B}"/>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39" name="Text Box 3">
            <a:extLst>
              <a:ext uri="{FF2B5EF4-FFF2-40B4-BE49-F238E27FC236}">
                <a16:creationId xmlns:a16="http://schemas.microsoft.com/office/drawing/2014/main" xmlns="" id="{C9539026-43CE-444B-A24B-747A3781C6BC}"/>
              </a:ext>
            </a:extLst>
          </p:cNvPr>
          <p:cNvSpPr txBox="1">
            <a:spLocks noChangeArrowheads="1"/>
          </p:cNvSpPr>
          <p:nvPr/>
        </p:nvSpPr>
        <p:spPr bwMode="auto">
          <a:xfrm>
            <a:off x="5581650" y="2827338"/>
            <a:ext cx="1028700" cy="577850"/>
          </a:xfrm>
          <a:prstGeom prst="rect">
            <a:avLst/>
          </a:prstGeom>
          <a:solidFill>
            <a:srgbClr val="000000">
              <a:alpha val="3098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US" altLang="en-US" sz="1600">
                <a:solidFill>
                  <a:srgbClr val="FFFF00"/>
                </a:solidFill>
                <a:latin typeface="Arial" panose="020B0604020202020204" pitchFamily="34" charset="0"/>
                <a:ea typeface="MS PGothic" panose="020B0600070205080204" pitchFamily="34" charset="-128"/>
              </a:rPr>
              <a:t>Australia</a:t>
            </a:r>
            <a:br>
              <a:rPr lang="en-US" altLang="en-US" sz="1600">
                <a:solidFill>
                  <a:srgbClr val="FFFF00"/>
                </a:solidFill>
                <a:latin typeface="Arial" panose="020B0604020202020204" pitchFamily="34" charset="0"/>
                <a:ea typeface="MS PGothic" panose="020B0600070205080204" pitchFamily="34" charset="-128"/>
              </a:rPr>
            </a:br>
            <a:r>
              <a:rPr lang="en-US" altLang="en-US" sz="1600">
                <a:solidFill>
                  <a:srgbClr val="FFFF00"/>
                </a:solidFill>
                <a:latin typeface="Arial" panose="020B0604020202020204" pitchFamily="34" charset="0"/>
                <a:ea typeface="MS PGothic" panose="020B0600070205080204" pitchFamily="34" charset="-128"/>
              </a:rPr>
              <a:t>Plate</a:t>
            </a:r>
          </a:p>
        </p:txBody>
      </p:sp>
      <p:pic>
        <p:nvPicPr>
          <p:cNvPr id="14340" name="Picture 2" descr="JV">
            <a:extLst>
              <a:ext uri="{FF2B5EF4-FFF2-40B4-BE49-F238E27FC236}">
                <a16:creationId xmlns:a16="http://schemas.microsoft.com/office/drawing/2014/main" xmlns="" id="{67E39617-4C91-4A0F-BE2E-CD42559C0FB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38750" y="1227138"/>
            <a:ext cx="3721100" cy="502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672" name="Rectangle 4">
            <a:extLst>
              <a:ext uri="{FF2B5EF4-FFF2-40B4-BE49-F238E27FC236}">
                <a16:creationId xmlns:a16="http://schemas.microsoft.com/office/drawing/2014/main" xmlns="" id="{072A7DE5-374D-BD4E-9814-6A57D75F9E56}"/>
              </a:ext>
            </a:extLst>
          </p:cNvPr>
          <p:cNvSpPr>
            <a:spLocks noChangeArrowheads="1"/>
          </p:cNvSpPr>
          <p:nvPr/>
        </p:nvSpPr>
        <p:spPr bwMode="auto">
          <a:xfrm>
            <a:off x="6400800" y="1981200"/>
            <a:ext cx="1630363" cy="1371600"/>
          </a:xfrm>
          <a:prstGeom prst="rect">
            <a:avLst/>
          </a:prstGeom>
          <a:noFill/>
          <a:ln w="19050">
            <a:solidFill>
              <a:schemeClr val="bg1"/>
            </a:solidFill>
            <a:miter lim="800000"/>
            <a:headEnd/>
            <a:tailEnd/>
          </a:ln>
          <a:effectLst>
            <a:outerShdw blurRad="38100" dist="26940" dir="5400000" algn="ctr" rotWithShape="0">
              <a:srgbClr val="000000">
                <a:alpha val="35001"/>
              </a:srgbClr>
            </a:outerShdw>
          </a:effectLst>
          <a:extLst>
            <a:ext uri="{909E8E84-426E-40dd-AFC4-6F175D3DCCD1}"/>
          </a:extLst>
        </p:spPr>
        <p:txBody>
          <a:bodyPr tIns="91440" bIns="91440"/>
          <a:lstStyle/>
          <a:p>
            <a:pPr eaLnBrk="1" hangingPunct="1">
              <a:defRPr/>
            </a:pPr>
            <a:endParaRPr lang="en-US">
              <a:cs typeface="Arial" charset="0"/>
            </a:endParaRPr>
          </a:p>
        </p:txBody>
      </p:sp>
      <mc:AlternateContent xmlns:mc="http://schemas.openxmlformats.org/markup-compatibility/2006">
        <mc:Choice xmlns:a14="http://schemas.microsoft.com/office/drawing/2010/main" Requires="a14">
          <p:sp>
            <p:nvSpPr>
              <p:cNvPr id="14342" name="Text Box 5">
                <a:extLst>
                  <a:ext uri="{FF2B5EF4-FFF2-40B4-BE49-F238E27FC236}">
                    <a16:creationId xmlns:a16="http://schemas.microsoft.com/office/drawing/2014/main" xmlns="" id="{C452C10A-BF53-4F91-9F79-EBE5FD328DB2}"/>
                  </a:ext>
                </a:extLst>
              </p:cNvPr>
              <p:cNvSpPr txBox="1">
                <a:spLocks noChangeArrowheads="1"/>
              </p:cNvSpPr>
              <p:nvPr/>
            </p:nvSpPr>
            <p:spPr bwMode="auto">
              <a:xfrm>
                <a:off x="7239000" y="3848100"/>
                <a:ext cx="1257300" cy="571500"/>
              </a:xfrm>
              <a:prstGeom prst="rect">
                <a:avLst/>
              </a:prstGeom>
              <a:noFill/>
              <a:ln>
                <a:noFill/>
              </a:ln>
              <a:extLst>
                <a:ext uri="{909E8E84-426E-40DD-AFC4-6F175D3DCCD1}">
                  <a14:hiddenFill>
                    <a:solidFill>
                      <a:srgbClr val="FFFFFF"/>
                    </a:solidFill>
                  </a14:hiddenFill>
                </a:ext>
                <a:ext uri="{91240B29-F687-4F45-9708-019B960494DF}">
                  <a14:hiddenLine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s-VE" altLang="en-US" sz="1600" dirty="0" smtClean="0">
                    <a:solidFill>
                      <a:srgbClr val="FFFF00"/>
                    </a:solidFill>
                    <a:latin typeface="Arial" panose="020B0604020202020204" pitchFamily="34" charset="0"/>
                    <a:ea typeface="MS PGothic" panose="020B0600070205080204" pitchFamily="34" charset="-128"/>
                  </a:rPr>
                  <a:t>Placa del </a:t>
                </a:r>
                <a:r>
                  <a:rPr lang="es-VE" altLang="en-US" sz="1600" dirty="0" err="1" smtClean="0">
                    <a:solidFill>
                      <a:srgbClr val="FFFF00"/>
                    </a:solidFill>
                    <a:latin typeface="Arial" panose="020B0604020202020204" pitchFamily="34" charset="0"/>
                    <a:ea typeface="MS PGothic" panose="020B0600070205080204" pitchFamily="34" charset="-128"/>
                  </a:rPr>
                  <a:t>Pac</a:t>
                </a:r>
                <a14:m>
                  <m:oMath xmlns:m="http://schemas.openxmlformats.org/officeDocument/2006/math">
                    <m:r>
                      <a:rPr lang="es-VE" altLang="en-US" sz="1600" i="1" smtClean="0">
                        <a:solidFill>
                          <a:srgbClr val="FFFF00"/>
                        </a:solidFill>
                        <a:latin typeface="Cambria Math" panose="02040503050406030204" pitchFamily="18" charset="0"/>
                        <a:ea typeface="MS PGothic" panose="020B0600070205080204" pitchFamily="34" charset="-128"/>
                      </a:rPr>
                      <m:t>í</m:t>
                    </m:r>
                  </m:oMath>
                </a14:m>
                <a:r>
                  <a:rPr lang="es-VE" altLang="en-US" sz="1600" dirty="0" err="1" smtClean="0">
                    <a:solidFill>
                      <a:srgbClr val="FFFF00"/>
                    </a:solidFill>
                    <a:latin typeface="Arial" panose="020B0604020202020204" pitchFamily="34" charset="0"/>
                    <a:ea typeface="MS PGothic" panose="020B0600070205080204" pitchFamily="34" charset="-128"/>
                  </a:rPr>
                  <a:t>fico</a:t>
                </a:r>
                <a:endParaRPr lang="es-VE" altLang="en-US" sz="2400" dirty="0">
                  <a:latin typeface="Arial" panose="020B0604020202020204" pitchFamily="34" charset="0"/>
                  <a:ea typeface="MS PGothic" panose="020B0600070205080204" pitchFamily="34" charset="-128"/>
                </a:endParaRPr>
              </a:p>
            </p:txBody>
          </p:sp>
        </mc:Choice>
        <mc:Fallback>
          <p:sp>
            <p:nvSpPr>
              <p:cNvPr id="14342" name="Text Box 5">
                <a:extLst>
                  <a:ext uri="{FF2B5EF4-FFF2-40B4-BE49-F238E27FC236}">
                    <a16:creationId xmlns:a16="http://schemas.microsoft.com/office/drawing/2014/main" xmlns="" id="{C452C10A-BF53-4F91-9F79-EBE5FD328DB2}"/>
                  </a:ext>
                </a:extLst>
              </p:cNvPr>
              <p:cNvSpPr txBox="1">
                <a:spLocks noRot="1" noChangeAspect="1" noMove="1" noResize="1" noEditPoints="1" noAdjustHandles="1" noChangeArrowheads="1" noChangeShapeType="1" noTextEdit="1"/>
              </p:cNvSpPr>
              <p:nvPr/>
            </p:nvSpPr>
            <p:spPr bwMode="auto">
              <a:xfrm>
                <a:off x="7239000" y="3848100"/>
                <a:ext cx="1257300" cy="571500"/>
              </a:xfrm>
              <a:prstGeom prst="rect">
                <a:avLst/>
              </a:prstGeom>
              <a:blipFill rotWithShape="0">
                <a:blip r:embed="rId5"/>
                <a:stretch>
                  <a:fillRect t="-3191" b="-14894"/>
                </a:stretch>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noFill/>
                  </a:rPr>
                  <a:t> </a:t>
                </a:r>
              </a:p>
            </p:txBody>
          </p:sp>
        </mc:Fallback>
      </mc:AlternateContent>
      <p:sp>
        <p:nvSpPr>
          <p:cNvPr id="28674" name="AutoShape 7">
            <a:extLst>
              <a:ext uri="{FF2B5EF4-FFF2-40B4-BE49-F238E27FC236}">
                <a16:creationId xmlns:a16="http://schemas.microsoft.com/office/drawing/2014/main" xmlns="" id="{6E64441E-5FA2-1B46-9256-661DC02E1A00}"/>
              </a:ext>
            </a:extLst>
          </p:cNvPr>
          <p:cNvSpPr>
            <a:spLocks noChangeArrowheads="1"/>
          </p:cNvSpPr>
          <p:nvPr/>
        </p:nvSpPr>
        <p:spPr bwMode="auto">
          <a:xfrm>
            <a:off x="6867525" y="2286000"/>
            <a:ext cx="228600" cy="228600"/>
          </a:xfrm>
          <a:prstGeom prst="star5">
            <a:avLst/>
          </a:prstGeom>
          <a:solidFill>
            <a:srgbClr val="FF0000"/>
          </a:solidFill>
          <a:ln w="9525">
            <a:solidFill>
              <a:srgbClr val="FFFFFF"/>
            </a:solidFill>
            <a:miter lim="800000"/>
            <a:headEnd/>
            <a:tailEnd/>
          </a:ln>
        </p:spPr>
        <p:txBody>
          <a:bodyPr/>
          <a:lstStyle/>
          <a:p>
            <a:pPr eaLnBrk="1" hangingPunct="1">
              <a:defRPr/>
            </a:pPr>
            <a:endParaRPr lang="en-US">
              <a:cs typeface="Arial" charset="0"/>
            </a:endParaRPr>
          </a:p>
        </p:txBody>
      </p:sp>
      <p:sp>
        <p:nvSpPr>
          <p:cNvPr id="14344" name="Line 8">
            <a:extLst>
              <a:ext uri="{FF2B5EF4-FFF2-40B4-BE49-F238E27FC236}">
                <a16:creationId xmlns:a16="http://schemas.microsoft.com/office/drawing/2014/main" xmlns="" id="{586764ED-84A1-4015-9442-FA29A8E2467A}"/>
              </a:ext>
            </a:extLst>
          </p:cNvPr>
          <p:cNvSpPr>
            <a:spLocks noChangeShapeType="1"/>
          </p:cNvSpPr>
          <p:nvPr/>
        </p:nvSpPr>
        <p:spPr bwMode="auto">
          <a:xfrm flipV="1">
            <a:off x="7696200" y="2286000"/>
            <a:ext cx="457200" cy="152400"/>
          </a:xfrm>
          <a:prstGeom prst="line">
            <a:avLst/>
          </a:prstGeom>
          <a:noFill/>
          <a:ln w="28575">
            <a:solidFill>
              <a:srgbClr val="FFFF00"/>
            </a:solidFill>
            <a:round/>
            <a:headEnd type="arrow" w="med" len="med"/>
            <a:tailEnd/>
          </a:ln>
          <a:extLst>
            <a:ext uri="{909E8E84-426E-40DD-AFC4-6F175D3DCCD1}">
              <a14:hiddenFill xmlns:a14="http://schemas.microsoft.com/office/drawing/2010/main">
                <a:noFill/>
              </a14:hiddenFill>
            </a:ext>
          </a:extLst>
        </p:spPr>
        <p:txBody>
          <a:bodyPr/>
          <a:lstStyle/>
          <a:p>
            <a:endParaRPr lang="en-US"/>
          </a:p>
        </p:txBody>
      </p:sp>
      <p:sp>
        <p:nvSpPr>
          <p:cNvPr id="14345" name="Text Box 9">
            <a:extLst>
              <a:ext uri="{FF2B5EF4-FFF2-40B4-BE49-F238E27FC236}">
                <a16:creationId xmlns:a16="http://schemas.microsoft.com/office/drawing/2014/main" xmlns="" id="{88EF6F43-4109-4284-82B8-4A6AE6FB25D5}"/>
              </a:ext>
            </a:extLst>
          </p:cNvPr>
          <p:cNvSpPr txBox="1">
            <a:spLocks noChangeAspect="1" noChangeArrowheads="1"/>
          </p:cNvSpPr>
          <p:nvPr/>
        </p:nvSpPr>
        <p:spPr bwMode="auto">
          <a:xfrm>
            <a:off x="8010525" y="2038350"/>
            <a:ext cx="1057275" cy="62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US" altLang="en-US" sz="1600" b="1" dirty="0" err="1" smtClean="0">
                <a:solidFill>
                  <a:srgbClr val="FFFF00"/>
                </a:solidFill>
                <a:latin typeface="Arial" panose="020B0604020202020204" pitchFamily="34" charset="0"/>
                <a:ea typeface="MS PGothic" panose="020B0600070205080204" pitchFamily="34" charset="-128"/>
              </a:rPr>
              <a:t>Fosa</a:t>
            </a:r>
            <a:r>
              <a:rPr lang="en-US" altLang="en-US" sz="1600" b="1" dirty="0" smtClean="0">
                <a:solidFill>
                  <a:srgbClr val="FFFF00"/>
                </a:solidFill>
                <a:latin typeface="Arial" panose="020B0604020202020204" pitchFamily="34" charset="0"/>
                <a:ea typeface="MS PGothic" panose="020B0600070205080204" pitchFamily="34" charset="-128"/>
              </a:rPr>
              <a:t> de Tonga</a:t>
            </a:r>
            <a:endParaRPr lang="en-US" altLang="en-US" sz="1600" b="1" dirty="0">
              <a:solidFill>
                <a:srgbClr val="FFFF00"/>
              </a:solidFill>
              <a:latin typeface="Arial" panose="020B0604020202020204" pitchFamily="34" charset="0"/>
              <a:ea typeface="MS PGothic" panose="020B0600070205080204" pitchFamily="34" charset="-128"/>
            </a:endParaRPr>
          </a:p>
          <a:p>
            <a:pPr eaLnBrk="1" hangingPunct="1">
              <a:spcBef>
                <a:spcPct val="0"/>
              </a:spcBef>
              <a:buFontTx/>
              <a:buNone/>
            </a:pPr>
            <a:endParaRPr lang="en-US" altLang="en-US" sz="2400" dirty="0">
              <a:latin typeface="Arial" panose="020B0604020202020204" pitchFamily="34" charset="0"/>
              <a:ea typeface="MS PGothic" panose="020B0600070205080204" pitchFamily="34" charset="-128"/>
            </a:endParaRPr>
          </a:p>
        </p:txBody>
      </p:sp>
      <p:sp>
        <p:nvSpPr>
          <p:cNvPr id="14346" name="Text Box 5">
            <a:extLst>
              <a:ext uri="{FF2B5EF4-FFF2-40B4-BE49-F238E27FC236}">
                <a16:creationId xmlns:a16="http://schemas.microsoft.com/office/drawing/2014/main" xmlns="" id="{8FE022A9-F43D-458E-8444-336DE8D147DD}"/>
              </a:ext>
            </a:extLst>
          </p:cNvPr>
          <p:cNvSpPr txBox="1">
            <a:spLocks noChangeArrowheads="1"/>
          </p:cNvSpPr>
          <p:nvPr/>
        </p:nvSpPr>
        <p:spPr bwMode="auto">
          <a:xfrm>
            <a:off x="5410200" y="3389313"/>
            <a:ext cx="1257300" cy="573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s-VE" altLang="en-US" sz="1600" dirty="0" smtClean="0">
                <a:solidFill>
                  <a:srgbClr val="FFFF00"/>
                </a:solidFill>
                <a:latin typeface="Arial" panose="020B0604020202020204" pitchFamily="34" charset="0"/>
                <a:ea typeface="MS PGothic" panose="020B0600070205080204" pitchFamily="34" charset="-128"/>
              </a:rPr>
              <a:t>Placa de Australia</a:t>
            </a:r>
            <a:endParaRPr lang="es-VE" altLang="en-US" sz="2400" dirty="0">
              <a:latin typeface="Arial" panose="020B0604020202020204" pitchFamily="34" charset="0"/>
              <a:ea typeface="MS PGothic" panose="020B0600070205080204" pitchFamily="34" charset="-128"/>
            </a:endParaRPr>
          </a:p>
        </p:txBody>
      </p:sp>
      <p:pic>
        <p:nvPicPr>
          <p:cNvPr id="14347" name="Picture 92" descr="unavco-logo-red-black-shadow.jpg">
            <a:extLst>
              <a:ext uri="{FF2B5EF4-FFF2-40B4-BE49-F238E27FC236}">
                <a16:creationId xmlns:a16="http://schemas.microsoft.com/office/drawing/2014/main" xmlns="" id="{86B54FD6-AF50-4714-B757-4651B7118B20}"/>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7675563" y="6256338"/>
            <a:ext cx="1295400" cy="32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8" name="TextBox 28684">
            <a:extLst>
              <a:ext uri="{FF2B5EF4-FFF2-40B4-BE49-F238E27FC236}">
                <a16:creationId xmlns:a16="http://schemas.microsoft.com/office/drawing/2014/main" xmlns="" id="{91C15E92-611A-4CFC-A778-5D85C3D70CFE}"/>
              </a:ext>
            </a:extLst>
          </p:cNvPr>
          <p:cNvSpPr txBox="1">
            <a:spLocks noChangeArrowheads="1"/>
          </p:cNvSpPr>
          <p:nvPr/>
        </p:nvSpPr>
        <p:spPr bwMode="auto">
          <a:xfrm>
            <a:off x="212725" y="1069975"/>
            <a:ext cx="5054600" cy="5213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buNone/>
            </a:pPr>
            <a:r>
              <a:rPr lang="es-VE" sz="1600" dirty="0">
                <a:latin typeface="Arial" panose="020B0604020202020204" pitchFamily="34" charset="0"/>
                <a:cs typeface="Arial" panose="020B0604020202020204" pitchFamily="34" charset="0"/>
              </a:rPr>
              <a:t>Las flechas azules muestran el movimiento de la Placa del Pacífico con respecto a la Placa de Australia. El epicentro del terremoto se muestra con la estrella roja, mientras que el cuadrado blanco describe el área de sismicidad histórica que se muestra en la siguiente diapositiva.</a:t>
            </a:r>
            <a:endParaRPr lang="en-US" sz="1600" dirty="0">
              <a:latin typeface="Arial" panose="020B0604020202020204" pitchFamily="34" charset="0"/>
              <a:cs typeface="Arial" panose="020B0604020202020204" pitchFamily="34" charset="0"/>
            </a:endParaRPr>
          </a:p>
          <a:p>
            <a:pPr>
              <a:buNone/>
            </a:pPr>
            <a:endParaRPr lang="en-US" sz="1600" dirty="0">
              <a:latin typeface="Arial" panose="020B0604020202020204" pitchFamily="34" charset="0"/>
              <a:cs typeface="Arial" panose="020B0604020202020204" pitchFamily="34" charset="0"/>
            </a:endParaRPr>
          </a:p>
          <a:p>
            <a:pPr>
              <a:buNone/>
            </a:pPr>
            <a:r>
              <a:rPr lang="es-VE" sz="1600" dirty="0">
                <a:latin typeface="Arial" panose="020B0604020202020204" pitchFamily="34" charset="0"/>
                <a:cs typeface="Arial" panose="020B0604020202020204" pitchFamily="34" charset="0"/>
              </a:rPr>
              <a:t>Este terremoto ocurrió dentro de la Placa del Pacífico, donde se subduce debajo de la Placa de Australia en este límite de placa convergente océano - océano.</a:t>
            </a:r>
            <a:endParaRPr lang="en-US" sz="1600" dirty="0">
              <a:latin typeface="Arial" panose="020B0604020202020204" pitchFamily="34" charset="0"/>
              <a:cs typeface="Arial" panose="020B0604020202020204" pitchFamily="34" charset="0"/>
            </a:endParaRPr>
          </a:p>
          <a:p>
            <a:pPr>
              <a:buNone/>
            </a:pPr>
            <a:endParaRPr lang="en-US" sz="1600" dirty="0">
              <a:latin typeface="Arial" panose="020B0604020202020204" pitchFamily="34" charset="0"/>
              <a:cs typeface="Arial" panose="020B0604020202020204" pitchFamily="34" charset="0"/>
            </a:endParaRPr>
          </a:p>
          <a:p>
            <a:pPr>
              <a:buNone/>
            </a:pPr>
            <a:r>
              <a:rPr lang="es-VE" sz="1600" dirty="0">
                <a:latin typeface="Arial" panose="020B0604020202020204" pitchFamily="34" charset="0"/>
                <a:cs typeface="Arial" panose="020B0604020202020204" pitchFamily="34" charset="0"/>
              </a:rPr>
              <a:t>La velocidad de convergencia en la ubicación de este terremoto es de aproximadamente 80 mm / año (8 cm / año). Observe que la velocidad y la dirección de movimiento de la Placa del Pacífico cambian con la distancia al norte de Nueva Zelanda. Estos cambios nos recuerdan que los movimientos de la placa litosférica son en realidad </a:t>
            </a:r>
            <a:r>
              <a:rPr lang="es-VE" sz="1600" u="sng" dirty="0">
                <a:latin typeface="Arial" panose="020B0604020202020204" pitchFamily="34" charset="0"/>
                <a:cs typeface="Arial" panose="020B0604020202020204" pitchFamily="34" charset="0"/>
              </a:rPr>
              <a:t>rotaciones</a:t>
            </a:r>
            <a:r>
              <a:rPr lang="es-VE" sz="1600" dirty="0">
                <a:latin typeface="Arial" panose="020B0604020202020204" pitchFamily="34" charset="0"/>
                <a:cs typeface="Arial" panose="020B0604020202020204" pitchFamily="34" charset="0"/>
              </a:rPr>
              <a:t> relativas de capas esféricas a lo largo de la superficie de la Tierra en lugar de movimientos lineales de placas planas. </a:t>
            </a:r>
            <a:endParaRPr lang="en-US" sz="1600" dirty="0">
              <a:latin typeface="Arial" panose="020B0604020202020204" pitchFamily="34" charset="0"/>
              <a:cs typeface="Arial" panose="020B0604020202020204" pitchFamily="34" charset="0"/>
            </a:endParaRPr>
          </a:p>
        </p:txBody>
      </p:sp>
      <p:sp>
        <p:nvSpPr>
          <p:cNvPr id="14349" name="Text Box 9">
            <a:extLst>
              <a:ext uri="{FF2B5EF4-FFF2-40B4-BE49-F238E27FC236}">
                <a16:creationId xmlns:a16="http://schemas.microsoft.com/office/drawing/2014/main" xmlns="" id="{6CCBE8AF-B87D-4269-8D3A-920B5289BFA4}"/>
              </a:ext>
            </a:extLst>
          </p:cNvPr>
          <p:cNvSpPr txBox="1">
            <a:spLocks noChangeAspect="1" noChangeArrowheads="1"/>
          </p:cNvSpPr>
          <p:nvPr/>
        </p:nvSpPr>
        <p:spPr bwMode="auto">
          <a:xfrm>
            <a:off x="5562600" y="1676400"/>
            <a:ext cx="8286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US" altLang="en-US" sz="1600" b="1">
                <a:solidFill>
                  <a:srgbClr val="FFFF00"/>
                </a:solidFill>
                <a:latin typeface="Arial" panose="020B0604020202020204" pitchFamily="34" charset="0"/>
                <a:ea typeface="MS PGothic" panose="020B0600070205080204" pitchFamily="34" charset="-128"/>
              </a:rPr>
              <a:t>Fiji</a:t>
            </a:r>
          </a:p>
        </p:txBody>
      </p:sp>
      <p:sp>
        <p:nvSpPr>
          <p:cNvPr id="14350" name="Line 8">
            <a:extLst>
              <a:ext uri="{FF2B5EF4-FFF2-40B4-BE49-F238E27FC236}">
                <a16:creationId xmlns:a16="http://schemas.microsoft.com/office/drawing/2014/main" xmlns="" id="{A4817C6C-F97C-45FE-9DDC-1810D92C92F2}"/>
              </a:ext>
            </a:extLst>
          </p:cNvPr>
          <p:cNvSpPr>
            <a:spLocks noChangeShapeType="1"/>
          </p:cNvSpPr>
          <p:nvPr/>
        </p:nvSpPr>
        <p:spPr bwMode="auto">
          <a:xfrm flipH="1" flipV="1">
            <a:off x="6172200" y="1981200"/>
            <a:ext cx="381000" cy="381000"/>
          </a:xfrm>
          <a:prstGeom prst="line">
            <a:avLst/>
          </a:prstGeom>
          <a:noFill/>
          <a:ln w="28575">
            <a:solidFill>
              <a:srgbClr val="FFFF00"/>
            </a:solidFill>
            <a:round/>
            <a:headEnd type="arrow" w="med" len="med"/>
            <a:tailEnd/>
          </a:ln>
          <a:extLst>
            <a:ext uri="{909E8E84-426E-40DD-AFC4-6F175D3DCCD1}">
              <a14:hiddenFill xmlns:a14="http://schemas.microsoft.com/office/drawing/2010/main">
                <a:noFill/>
              </a14:hiddenFill>
            </a:ext>
          </a:extLst>
        </p:spPr>
        <p:txBody>
          <a:bodyPr/>
          <a:lstStyle/>
          <a:p>
            <a:endParaRPr lang="en-US"/>
          </a:p>
        </p:txBody>
      </p:sp>
      <p:sp>
        <p:nvSpPr>
          <p:cNvPr id="18" name="Title 1">
            <a:extLst>
              <a:ext uri="{FF2B5EF4-FFF2-40B4-BE49-F238E27FC236}">
                <a16:creationId xmlns:a16="http://schemas.microsoft.com/office/drawing/2014/main" xmlns="" id="{1339AFAB-4384-4B4B-B913-C9CD14FC4DAA}"/>
              </a:ext>
            </a:extLst>
          </p:cNvPr>
          <p:cNvSpPr txBox="1">
            <a:spLocks/>
          </p:cNvSpPr>
          <p:nvPr/>
        </p:nvSpPr>
        <p:spPr>
          <a:xfrm>
            <a:off x="1233488" y="0"/>
            <a:ext cx="7899400" cy="762000"/>
          </a:xfrm>
          <a:prstGeom prst="rect">
            <a:avLst/>
          </a:prstGeom>
        </p:spPr>
        <p:txBody>
          <a:bodyPr anchor="ctr">
            <a:normAutofit fontScale="90000" lnSpcReduction="20000"/>
          </a:bodyPr>
          <a:lstStyle/>
          <a:p>
            <a:pPr eaLnBrk="1" fontAlgn="auto" hangingPunct="1">
              <a:spcAft>
                <a:spcPts val="0"/>
              </a:spcAft>
              <a:defRPr/>
            </a:pPr>
            <a:r>
              <a:rPr lang="es-ES_tradnl" b="1" dirty="0">
                <a:solidFill>
                  <a:schemeClr val="tx2">
                    <a:satMod val="130000"/>
                  </a:schemeClr>
                </a:solidFill>
                <a:effectLst>
                  <a:outerShdw blurRad="50000" dist="30000" dir="5400000" algn="tl" rotWithShape="0">
                    <a:srgbClr val="000000">
                      <a:alpha val="30000"/>
                    </a:srgbClr>
                  </a:outerShdw>
                </a:effectLst>
                <a:latin typeface="Arial" charset="0"/>
                <a:ea typeface="ＭＳ Ｐゴシック" charset="-128"/>
              </a:rPr>
              <a:t/>
            </a:r>
            <a:br>
              <a:rPr lang="es-ES_tradnl" b="1" dirty="0">
                <a:solidFill>
                  <a:schemeClr val="tx2">
                    <a:satMod val="130000"/>
                  </a:schemeClr>
                </a:solidFill>
                <a:effectLst>
                  <a:outerShdw blurRad="50000" dist="30000" dir="5400000" algn="tl" rotWithShape="0">
                    <a:srgbClr val="000000">
                      <a:alpha val="30000"/>
                    </a:srgbClr>
                  </a:outerShdw>
                </a:effectLst>
                <a:latin typeface="Arial" charset="0"/>
                <a:ea typeface="ＭＳ Ｐゴシック" charset="-128"/>
              </a:rPr>
            </a:br>
            <a:r>
              <a:rPr lang="es-ES_tradnl" sz="2000" b="1" dirty="0">
                <a:solidFill>
                  <a:srgbClr val="11488B"/>
                </a:solidFill>
                <a:effectLst>
                  <a:outerShdw blurRad="50000" dist="30000" dir="5400000" algn="tl" rotWithShape="0">
                    <a:srgbClr val="000000">
                      <a:alpha val="30000"/>
                    </a:srgbClr>
                  </a:outerShdw>
                </a:effectLst>
                <a:ea typeface="ＭＳ Ｐゴシック" charset="-128"/>
              </a:rPr>
              <a:t>Magnitud 8,2 </a:t>
            </a:r>
            <a:r>
              <a:rPr lang="es-ES_tradnl" sz="2000" b="1" dirty="0">
                <a:solidFill>
                  <a:srgbClr val="11488B"/>
                </a:solidFill>
                <a:effectLst>
                  <a:outerShdw blurRad="50000" dist="30000" dir="5400000" algn="tl" rotWithShape="0">
                    <a:srgbClr val="000000">
                      <a:alpha val="30000"/>
                    </a:srgbClr>
                  </a:outerShdw>
                </a:effectLst>
                <a:latin typeface="Arial" charset="0"/>
                <a:ea typeface="ＭＳ Ｐゴシック" charset="-128"/>
              </a:rPr>
              <a:t>FIJI</a:t>
            </a:r>
            <a:endParaRPr lang="es-ES_tradnl" sz="2000" b="1" dirty="0">
              <a:solidFill>
                <a:srgbClr val="11488B"/>
              </a:solidFill>
              <a:latin typeface="Arial" charset="0"/>
              <a:ea typeface="ＭＳ Ｐゴシック" charset="-128"/>
            </a:endParaRPr>
          </a:p>
          <a:p>
            <a:pPr eaLnBrk="1" fontAlgn="auto" hangingPunct="1">
              <a:spcAft>
                <a:spcPts val="0"/>
              </a:spcAft>
              <a:defRPr/>
            </a:pPr>
            <a:r>
              <a:rPr lang="es-ES_tradnl" b="1" dirty="0">
                <a:solidFill>
                  <a:srgbClr val="11488B"/>
                </a:solidFill>
                <a:effectLst>
                  <a:outerShdw blurRad="50000" dist="30000" dir="5400000" algn="tl" rotWithShape="0">
                    <a:srgbClr val="000000">
                      <a:alpha val="30000"/>
                    </a:srgbClr>
                  </a:outerShdw>
                </a:effectLst>
                <a:ea typeface="MS PGothic" panose="020B0600070205080204" pitchFamily="34" charset="-128"/>
                <a:cs typeface="Arial" pitchFamily="34" charset="0"/>
              </a:rPr>
              <a:t>Domingo, 19 de Agosto, 2018 a las  00:19:37 UTC</a:t>
            </a:r>
            <a:endParaRPr lang="es-ES_tradnl" dirty="0">
              <a:solidFill>
                <a:srgbClr val="11488B"/>
              </a:solidFill>
              <a:effectLst>
                <a:outerShdw blurRad="50000" dist="30000" dir="5400000" algn="tl" rotWithShape="0">
                  <a:srgbClr val="000000">
                    <a:alpha val="30000"/>
                  </a:srgbClr>
                </a:outerShdw>
              </a:effectLst>
              <a:ea typeface="ＭＳ Ｐゴシック" charset="-128"/>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xmlns="" id="{A0AC48E5-9076-4B0C-9048-DB9CC5A398EC}"/>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endParaRPr lang="en-US" altLang="en-US">
              <a:solidFill>
                <a:srgbClr val="FFFFFF"/>
              </a:solidFill>
              <a:latin typeface="Calibri" panose="020F0502020204030204" pitchFamily="34" charset="0"/>
            </a:endParaRPr>
          </a:p>
        </p:txBody>
      </p:sp>
      <p:pic>
        <p:nvPicPr>
          <p:cNvPr id="18434" name="Picture 8" descr="IRIS_TMlogo.png">
            <a:extLst>
              <a:ext uri="{FF2B5EF4-FFF2-40B4-BE49-F238E27FC236}">
                <a16:creationId xmlns:a16="http://schemas.microsoft.com/office/drawing/2014/main" xmlns="" id="{2176F16A-EE12-41DB-8E90-32CC62445986}"/>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35" name="TextBox 9">
            <a:extLst>
              <a:ext uri="{FF2B5EF4-FFF2-40B4-BE49-F238E27FC236}">
                <a16:creationId xmlns:a16="http://schemas.microsoft.com/office/drawing/2014/main" xmlns="" id="{04C1864B-62ED-4D5E-A827-2E4BE96DB726}"/>
              </a:ext>
            </a:extLst>
          </p:cNvPr>
          <p:cNvSpPr txBox="1">
            <a:spLocks noChangeArrowheads="1"/>
          </p:cNvSpPr>
          <p:nvPr/>
        </p:nvSpPr>
        <p:spPr bwMode="auto">
          <a:xfrm>
            <a:off x="260350" y="1066800"/>
            <a:ext cx="4235450" cy="58539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buNone/>
            </a:pPr>
            <a:r>
              <a:rPr lang="es-ES" sz="1600" dirty="0">
                <a:latin typeface="Arial" panose="020B0604020202020204" pitchFamily="34" charset="0"/>
                <a:cs typeface="Arial" panose="020B0604020202020204" pitchFamily="34" charset="0"/>
              </a:rPr>
              <a:t>La sismicidad histórica regional en el extremo norte de la Fosa de Tonga se muestra en el mapa a continuación con los terremotos codificados por color de profundidad.</a:t>
            </a:r>
            <a:endParaRPr lang="en-US" sz="1600" dirty="0">
              <a:latin typeface="Arial" panose="020B0604020202020204" pitchFamily="34" charset="0"/>
              <a:cs typeface="Arial" panose="020B0604020202020204" pitchFamily="34" charset="0"/>
            </a:endParaRPr>
          </a:p>
          <a:p>
            <a:pPr>
              <a:buNone/>
            </a:pPr>
            <a:endParaRPr lang="en-US" sz="1600" dirty="0">
              <a:latin typeface="Arial" panose="020B0604020202020204" pitchFamily="34" charset="0"/>
              <a:cs typeface="Arial" panose="020B0604020202020204" pitchFamily="34" charset="0"/>
            </a:endParaRPr>
          </a:p>
          <a:p>
            <a:pPr>
              <a:buNone/>
            </a:pPr>
            <a:r>
              <a:rPr lang="es-ES" sz="1600" dirty="0">
                <a:latin typeface="Arial" panose="020B0604020202020204" pitchFamily="34" charset="0"/>
                <a:cs typeface="Arial" panose="020B0604020202020204" pitchFamily="34" charset="0"/>
              </a:rPr>
              <a:t>Tenga en cuenta que los terremotos son poco profundos cerca de la Fosa de Tonga en el lado este del área del mapa. A medida que la </a:t>
            </a:r>
            <a:r>
              <a:rPr lang="es-ES" sz="1600" dirty="0" smtClean="0">
                <a:latin typeface="Arial" panose="020B0604020202020204" pitchFamily="34" charset="0"/>
                <a:cs typeface="Arial" panose="020B0604020202020204" pitchFamily="34" charset="0"/>
              </a:rPr>
              <a:t>Placa </a:t>
            </a:r>
            <a:r>
              <a:rPr lang="es-ES" sz="1600" dirty="0">
                <a:latin typeface="Arial" panose="020B0604020202020204" pitchFamily="34" charset="0"/>
                <a:cs typeface="Arial" panose="020B0604020202020204" pitchFamily="34" charset="0"/>
              </a:rPr>
              <a:t>del Pacífico se subduce hacia el oeste debajo de la Placa Australiana, los terremotos dentro de la </a:t>
            </a:r>
            <a:r>
              <a:rPr lang="es-ES" sz="1600" dirty="0" smtClean="0">
                <a:latin typeface="Arial" panose="020B0604020202020204" pitchFamily="34" charset="0"/>
                <a:cs typeface="Arial" panose="020B0604020202020204" pitchFamily="34" charset="0"/>
              </a:rPr>
              <a:t>Placa </a:t>
            </a:r>
            <a:r>
              <a:rPr lang="es-ES" sz="1600" dirty="0">
                <a:latin typeface="Arial" panose="020B0604020202020204" pitchFamily="34" charset="0"/>
                <a:cs typeface="Arial" panose="020B0604020202020204" pitchFamily="34" charset="0"/>
              </a:rPr>
              <a:t>del Pacífico aumentan en profundidad de este a oeste.</a:t>
            </a:r>
            <a:endParaRPr lang="en-US" sz="1600" dirty="0">
              <a:latin typeface="Arial" panose="020B0604020202020204" pitchFamily="34" charset="0"/>
              <a:cs typeface="Arial" panose="020B0604020202020204" pitchFamily="34" charset="0"/>
            </a:endParaRPr>
          </a:p>
          <a:p>
            <a:pPr>
              <a:buNone/>
            </a:pPr>
            <a:endParaRPr lang="en-US" sz="1600" dirty="0">
              <a:latin typeface="Arial" panose="020B0604020202020204" pitchFamily="34" charset="0"/>
              <a:cs typeface="Arial" panose="020B0604020202020204" pitchFamily="34" charset="0"/>
            </a:endParaRPr>
          </a:p>
          <a:p>
            <a:pPr>
              <a:buNone/>
            </a:pPr>
            <a:r>
              <a:rPr lang="es-ES" sz="1600" dirty="0">
                <a:latin typeface="Arial" panose="020B0604020202020204" pitchFamily="34" charset="0"/>
                <a:cs typeface="Arial" panose="020B0604020202020204" pitchFamily="34" charset="0"/>
              </a:rPr>
              <a:t>Este terremoto ocurrió dentro de la subducción de la Placa del Pacífico y se ajusta a este patrón de profundidad general.</a:t>
            </a:r>
            <a:endParaRPr lang="en-US" sz="1600" dirty="0">
              <a:latin typeface="Arial" panose="020B0604020202020204" pitchFamily="34" charset="0"/>
              <a:cs typeface="Arial" panose="020B0604020202020204" pitchFamily="34" charset="0"/>
            </a:endParaRPr>
          </a:p>
          <a:p>
            <a:pPr>
              <a:buNone/>
            </a:pPr>
            <a:endParaRPr lang="en-US" sz="1600" dirty="0">
              <a:latin typeface="Arial" panose="020B0604020202020204" pitchFamily="34" charset="0"/>
              <a:cs typeface="Arial" panose="020B0604020202020204" pitchFamily="34" charset="0"/>
            </a:endParaRPr>
          </a:p>
          <a:p>
            <a:pPr>
              <a:buNone/>
            </a:pPr>
            <a:r>
              <a:rPr lang="es-ES" sz="1600" dirty="0">
                <a:latin typeface="Arial" panose="020B0604020202020204" pitchFamily="34" charset="0"/>
                <a:cs typeface="Arial" panose="020B0604020202020204" pitchFamily="34" charset="0"/>
              </a:rPr>
              <a:t>Vea una vista tridimensional en la siguiente diapositiva.</a:t>
            </a:r>
            <a:endParaRPr lang="en-US" sz="1600" dirty="0">
              <a:latin typeface="Arial" panose="020B0604020202020204" pitchFamily="34" charset="0"/>
              <a:cs typeface="Arial" panose="020B0604020202020204" pitchFamily="34" charset="0"/>
            </a:endParaRPr>
          </a:p>
          <a:p>
            <a:pPr eaLnBrk="1" hangingPunct="1">
              <a:spcBef>
                <a:spcPct val="0"/>
              </a:spcBef>
              <a:buFont typeface="Arial" panose="020B0604020202020204" pitchFamily="34" charset="0"/>
              <a:buNone/>
            </a:pPr>
            <a:endParaRPr lang="en-US" altLang="en-US" sz="1600" dirty="0">
              <a:latin typeface="Arial" panose="020B0604020202020204" pitchFamily="34" charset="0"/>
              <a:ea typeface="MS PGothic" panose="020B0600070205080204" pitchFamily="34" charset="-128"/>
              <a:cs typeface="Arial" panose="020B0604020202020204" pitchFamily="34" charset="0"/>
            </a:endParaRPr>
          </a:p>
          <a:p>
            <a:pPr eaLnBrk="1" hangingPunct="1">
              <a:buFont typeface="Arial" panose="020B0604020202020204" pitchFamily="34" charset="0"/>
              <a:buNone/>
            </a:pPr>
            <a:endParaRPr lang="en-US" altLang="en-US" sz="1600" dirty="0">
              <a:latin typeface="Arial" panose="020B0604020202020204" pitchFamily="34" charset="0"/>
              <a:ea typeface="MS PGothic" panose="020B0600070205080204" pitchFamily="34" charset="-128"/>
              <a:cs typeface="Arial" panose="020B0604020202020204" pitchFamily="34" charset="0"/>
            </a:endParaRPr>
          </a:p>
        </p:txBody>
      </p:sp>
      <p:sp>
        <p:nvSpPr>
          <p:cNvPr id="18436" name="Rectangle 12">
            <a:extLst>
              <a:ext uri="{FF2B5EF4-FFF2-40B4-BE49-F238E27FC236}">
                <a16:creationId xmlns:a16="http://schemas.microsoft.com/office/drawing/2014/main" xmlns="" id="{4DD352DB-3853-4E4A-9185-DDB05CC36D6E}"/>
              </a:ext>
            </a:extLst>
          </p:cNvPr>
          <p:cNvSpPr>
            <a:spLocks noChangeArrowheads="1"/>
          </p:cNvSpPr>
          <p:nvPr/>
        </p:nvSpPr>
        <p:spPr bwMode="auto">
          <a:xfrm>
            <a:off x="2590800" y="6397625"/>
            <a:ext cx="6400800" cy="30777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s-VE" altLang="en-US" sz="1400" i="1" dirty="0" smtClean="0">
                <a:latin typeface="Arial" panose="020B0604020202020204" pitchFamily="34" charset="0"/>
              </a:rPr>
              <a:t>Imagen extraída del Navegador de terremotos de IRIS </a:t>
            </a:r>
            <a:r>
              <a:rPr lang="es-VE" altLang="en-US" sz="1400" i="1" dirty="0" smtClean="0">
                <a:latin typeface="Arial" panose="020B0604020202020204" pitchFamily="34" charset="0"/>
              </a:rPr>
              <a:t>http://www.iris.edu/ieb </a:t>
            </a:r>
            <a:endParaRPr lang="es-VE" altLang="en-US" sz="1400" i="1" dirty="0">
              <a:latin typeface="Arial" panose="020B0604020202020204" pitchFamily="34" charset="0"/>
            </a:endParaRPr>
          </a:p>
        </p:txBody>
      </p:sp>
      <p:pic>
        <p:nvPicPr>
          <p:cNvPr id="18439" name="Picture 1">
            <a:extLst>
              <a:ext uri="{FF2B5EF4-FFF2-40B4-BE49-F238E27FC236}">
                <a16:creationId xmlns:a16="http://schemas.microsoft.com/office/drawing/2014/main" xmlns="" id="{DA39BFCF-95E7-4030-9258-0D377B71834C}"/>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105400" y="1392238"/>
            <a:ext cx="3760788" cy="4932362"/>
          </a:xfrm>
          <a:prstGeom prst="rect">
            <a:avLst/>
          </a:prstGeom>
          <a:noFill/>
          <a:ln w="6350">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18440" name="TextBox 5">
            <a:extLst>
              <a:ext uri="{FF2B5EF4-FFF2-40B4-BE49-F238E27FC236}">
                <a16:creationId xmlns:a16="http://schemas.microsoft.com/office/drawing/2014/main" xmlns="" id="{C521D5AB-3CCC-478D-9674-668DF14325EE}"/>
              </a:ext>
            </a:extLst>
          </p:cNvPr>
          <p:cNvSpPr txBox="1">
            <a:spLocks noChangeArrowheads="1"/>
          </p:cNvSpPr>
          <p:nvPr/>
        </p:nvSpPr>
        <p:spPr bwMode="auto">
          <a:xfrm>
            <a:off x="4419600" y="3064565"/>
            <a:ext cx="1219199" cy="307777"/>
          </a:xfrm>
          <a:prstGeom prst="rect">
            <a:avLst/>
          </a:prstGeom>
          <a:solidFill>
            <a:schemeClr val="bg1"/>
          </a:solidFill>
          <a:ln w="6350">
            <a:solidFill>
              <a:schemeClr val="tx1"/>
            </a:solidFill>
            <a:miter lim="800000"/>
            <a:headEnd/>
            <a:tailEnd/>
          </a:ln>
        </p:spPr>
        <p:txBody>
          <a:bodyPr wrap="squar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s-VE" altLang="en-US" sz="1400" dirty="0" smtClean="0"/>
              <a:t>Terremoto</a:t>
            </a:r>
            <a:endParaRPr lang="es-VE" altLang="en-US" sz="1400" dirty="0"/>
          </a:p>
        </p:txBody>
      </p:sp>
      <p:cxnSp>
        <p:nvCxnSpPr>
          <p:cNvPr id="5" name="Straight Arrow Connector 4">
            <a:extLst>
              <a:ext uri="{FF2B5EF4-FFF2-40B4-BE49-F238E27FC236}">
                <a16:creationId xmlns:a16="http://schemas.microsoft.com/office/drawing/2014/main" xmlns="" id="{670AA1D4-297C-4DBF-A9D8-4545A8D0AC1C}"/>
              </a:ext>
            </a:extLst>
          </p:cNvPr>
          <p:cNvCxnSpPr/>
          <p:nvPr/>
        </p:nvCxnSpPr>
        <p:spPr>
          <a:xfrm flipV="1">
            <a:off x="5334000" y="2514600"/>
            <a:ext cx="1219200" cy="53340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0" name="Title 1">
            <a:extLst>
              <a:ext uri="{FF2B5EF4-FFF2-40B4-BE49-F238E27FC236}">
                <a16:creationId xmlns:a16="http://schemas.microsoft.com/office/drawing/2014/main" xmlns="" id="{4151F856-D0B4-4944-89DC-546B7FBA96CF}"/>
              </a:ext>
            </a:extLst>
          </p:cNvPr>
          <p:cNvSpPr txBox="1">
            <a:spLocks/>
          </p:cNvSpPr>
          <p:nvPr/>
        </p:nvSpPr>
        <p:spPr>
          <a:xfrm>
            <a:off x="1233488" y="0"/>
            <a:ext cx="7899400" cy="762000"/>
          </a:xfrm>
          <a:prstGeom prst="rect">
            <a:avLst/>
          </a:prstGeom>
        </p:spPr>
        <p:txBody>
          <a:bodyPr anchor="ctr">
            <a:normAutofit fontScale="90000" lnSpcReduction="20000"/>
          </a:bodyPr>
          <a:lstStyle/>
          <a:p>
            <a:pPr eaLnBrk="1" fontAlgn="auto" hangingPunct="1">
              <a:spcAft>
                <a:spcPts val="0"/>
              </a:spcAft>
              <a:defRPr/>
            </a:pPr>
            <a:r>
              <a:rPr lang="es-ES_tradnl" b="1" dirty="0">
                <a:solidFill>
                  <a:schemeClr val="tx2">
                    <a:satMod val="130000"/>
                  </a:schemeClr>
                </a:solidFill>
                <a:effectLst>
                  <a:outerShdw blurRad="50000" dist="30000" dir="5400000" algn="tl" rotWithShape="0">
                    <a:srgbClr val="000000">
                      <a:alpha val="30000"/>
                    </a:srgbClr>
                  </a:outerShdw>
                </a:effectLst>
                <a:latin typeface="Arial" charset="0"/>
                <a:ea typeface="ＭＳ Ｐゴシック" charset="-128"/>
              </a:rPr>
              <a:t/>
            </a:r>
            <a:br>
              <a:rPr lang="es-ES_tradnl" b="1" dirty="0">
                <a:solidFill>
                  <a:schemeClr val="tx2">
                    <a:satMod val="130000"/>
                  </a:schemeClr>
                </a:solidFill>
                <a:effectLst>
                  <a:outerShdw blurRad="50000" dist="30000" dir="5400000" algn="tl" rotWithShape="0">
                    <a:srgbClr val="000000">
                      <a:alpha val="30000"/>
                    </a:srgbClr>
                  </a:outerShdw>
                </a:effectLst>
                <a:latin typeface="Arial" charset="0"/>
                <a:ea typeface="ＭＳ Ｐゴシック" charset="-128"/>
              </a:rPr>
            </a:br>
            <a:r>
              <a:rPr lang="es-ES_tradnl" sz="2000" b="1" dirty="0">
                <a:solidFill>
                  <a:srgbClr val="11488B"/>
                </a:solidFill>
                <a:effectLst>
                  <a:outerShdw blurRad="50000" dist="30000" dir="5400000" algn="tl" rotWithShape="0">
                    <a:srgbClr val="000000">
                      <a:alpha val="30000"/>
                    </a:srgbClr>
                  </a:outerShdw>
                </a:effectLst>
                <a:ea typeface="ＭＳ Ｐゴシック" charset="-128"/>
              </a:rPr>
              <a:t>Magnitud 8,2 </a:t>
            </a:r>
            <a:r>
              <a:rPr lang="es-ES_tradnl" sz="2000" b="1" dirty="0">
                <a:solidFill>
                  <a:srgbClr val="11488B"/>
                </a:solidFill>
                <a:effectLst>
                  <a:outerShdw blurRad="50000" dist="30000" dir="5400000" algn="tl" rotWithShape="0">
                    <a:srgbClr val="000000">
                      <a:alpha val="30000"/>
                    </a:srgbClr>
                  </a:outerShdw>
                </a:effectLst>
                <a:latin typeface="Arial" charset="0"/>
                <a:ea typeface="ＭＳ Ｐゴシック" charset="-128"/>
              </a:rPr>
              <a:t>FIJI</a:t>
            </a:r>
            <a:endParaRPr lang="es-ES_tradnl" sz="2000" b="1" dirty="0">
              <a:solidFill>
                <a:srgbClr val="11488B"/>
              </a:solidFill>
              <a:latin typeface="Arial" charset="0"/>
              <a:ea typeface="ＭＳ Ｐゴシック" charset="-128"/>
            </a:endParaRPr>
          </a:p>
          <a:p>
            <a:pPr eaLnBrk="1" fontAlgn="auto" hangingPunct="1">
              <a:spcAft>
                <a:spcPts val="0"/>
              </a:spcAft>
              <a:defRPr/>
            </a:pPr>
            <a:r>
              <a:rPr lang="es-ES_tradnl" b="1" dirty="0">
                <a:solidFill>
                  <a:srgbClr val="11488B"/>
                </a:solidFill>
                <a:effectLst>
                  <a:outerShdw blurRad="50000" dist="30000" dir="5400000" algn="tl" rotWithShape="0">
                    <a:srgbClr val="000000">
                      <a:alpha val="30000"/>
                    </a:srgbClr>
                  </a:outerShdw>
                </a:effectLst>
                <a:ea typeface="MS PGothic" panose="020B0600070205080204" pitchFamily="34" charset="-128"/>
                <a:cs typeface="Arial" pitchFamily="34" charset="0"/>
              </a:rPr>
              <a:t>Domingo, 19 de Agosto, 2018 a las  00:19:37 UTC</a:t>
            </a:r>
            <a:endParaRPr lang="es-ES_tradnl" dirty="0">
              <a:solidFill>
                <a:srgbClr val="11488B"/>
              </a:solidFill>
              <a:effectLst>
                <a:outerShdw blurRad="50000" dist="30000" dir="5400000" algn="tl" rotWithShape="0">
                  <a:srgbClr val="000000">
                    <a:alpha val="30000"/>
                  </a:srgbClr>
                </a:outerShdw>
              </a:effectLst>
              <a:ea typeface="ＭＳ Ｐゴシック" charset="-128"/>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extBox 11">
            <a:extLst>
              <a:ext uri="{FF2B5EF4-FFF2-40B4-BE49-F238E27FC236}">
                <a16:creationId xmlns:a16="http://schemas.microsoft.com/office/drawing/2014/main" xmlns="" id="{16D33846-D30F-4899-A1D1-C29F37388658}"/>
              </a:ext>
            </a:extLst>
          </p:cNvPr>
          <p:cNvSpPr txBox="1">
            <a:spLocks noChangeArrowheads="1"/>
          </p:cNvSpPr>
          <p:nvPr/>
        </p:nvSpPr>
        <p:spPr bwMode="auto">
          <a:xfrm>
            <a:off x="381000" y="6273114"/>
            <a:ext cx="223996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s-ES" sz="1400" dirty="0" smtClean="0"/>
              <a:t>Solución </a:t>
            </a:r>
            <a:r>
              <a:rPr lang="es-ES" sz="1400" dirty="0"/>
              <a:t>Tensor  Momento Sísmico, USGS​</a:t>
            </a:r>
            <a:endParaRPr lang="en-US" altLang="en-US" sz="1400" dirty="0">
              <a:latin typeface="Arial" panose="020B0604020202020204" pitchFamily="34" charset="0"/>
            </a:endParaRPr>
          </a:p>
        </p:txBody>
      </p:sp>
      <p:sp>
        <p:nvSpPr>
          <p:cNvPr id="15" name="Rectangle 14">
            <a:extLst>
              <a:ext uri="{FF2B5EF4-FFF2-40B4-BE49-F238E27FC236}">
                <a16:creationId xmlns:a16="http://schemas.microsoft.com/office/drawing/2014/main" xmlns="" id="{DA5B02C6-E042-4AED-B8A9-70B1A8EDC494}"/>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pic>
        <p:nvPicPr>
          <p:cNvPr id="13316" name="Picture 8" descr="IRIS_TMlogo.png">
            <a:extLst>
              <a:ext uri="{FF2B5EF4-FFF2-40B4-BE49-F238E27FC236}">
                <a16:creationId xmlns:a16="http://schemas.microsoft.com/office/drawing/2014/main" xmlns="" id="{979E210D-EFE1-4B32-BA7F-9E3E914785E5}"/>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8" name="TextBox 7">
            <a:extLst>
              <a:ext uri="{FF2B5EF4-FFF2-40B4-BE49-F238E27FC236}">
                <a16:creationId xmlns:a16="http://schemas.microsoft.com/office/drawing/2014/main" xmlns="" id="{FC5B7CFB-A355-4576-B590-1C55B1C585F1}"/>
              </a:ext>
            </a:extLst>
          </p:cNvPr>
          <p:cNvSpPr txBox="1">
            <a:spLocks noChangeArrowheads="1"/>
          </p:cNvSpPr>
          <p:nvPr/>
        </p:nvSpPr>
        <p:spPr bwMode="auto">
          <a:xfrm>
            <a:off x="254000" y="914400"/>
            <a:ext cx="4775200" cy="3046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s-ES" altLang="en-US" sz="1600" dirty="0">
                <a:latin typeface="Arial" panose="020B0604020202020204" pitchFamily="34" charset="0"/>
              </a:rPr>
              <a:t>Un terremoto de foco profundo tiene una profundidad de hipocentro superior a 300 km. Los terremotos profundos ocurren exclusivamente dentro de la subducción de la </a:t>
            </a:r>
            <a:r>
              <a:rPr lang="es-ES" altLang="en-US" sz="1600" dirty="0" smtClean="0">
                <a:latin typeface="Arial" panose="020B0604020202020204" pitchFamily="34" charset="0"/>
              </a:rPr>
              <a:t>litósfera </a:t>
            </a:r>
            <a:r>
              <a:rPr lang="es-ES" altLang="en-US" sz="1600" dirty="0">
                <a:latin typeface="Arial" panose="020B0604020202020204" pitchFamily="34" charset="0"/>
              </a:rPr>
              <a:t>oceánica, especialmente dentro de la antigua </a:t>
            </a:r>
            <a:r>
              <a:rPr lang="es-ES" altLang="en-US" sz="1600" dirty="0" smtClean="0">
                <a:latin typeface="Arial" panose="020B0604020202020204" pitchFamily="34" charset="0"/>
              </a:rPr>
              <a:t>litósfera </a:t>
            </a:r>
            <a:r>
              <a:rPr lang="es-ES" altLang="en-US" sz="1600" dirty="0">
                <a:latin typeface="Arial" panose="020B0604020202020204" pitchFamily="34" charset="0"/>
              </a:rPr>
              <a:t>oceánica que se está </a:t>
            </a:r>
            <a:r>
              <a:rPr lang="es-ES" altLang="en-US" sz="1600" dirty="0" err="1">
                <a:latin typeface="Arial" panose="020B0604020202020204" pitchFamily="34" charset="0"/>
              </a:rPr>
              <a:t>subduciendo</a:t>
            </a:r>
            <a:r>
              <a:rPr lang="es-ES" altLang="en-US" sz="1600" dirty="0">
                <a:latin typeface="Arial" panose="020B0604020202020204" pitchFamily="34" charset="0"/>
              </a:rPr>
              <a:t> rápidamente.</a:t>
            </a:r>
          </a:p>
          <a:p>
            <a:pPr eaLnBrk="1" hangingPunct="1">
              <a:spcBef>
                <a:spcPct val="0"/>
              </a:spcBef>
              <a:buFontTx/>
              <a:buNone/>
            </a:pPr>
            <a:endParaRPr lang="es-ES" altLang="en-US" sz="1600" dirty="0">
              <a:latin typeface="Arial" panose="020B0604020202020204" pitchFamily="34" charset="0"/>
            </a:endParaRPr>
          </a:p>
          <a:p>
            <a:pPr eaLnBrk="1" hangingPunct="1">
              <a:spcBef>
                <a:spcPct val="0"/>
              </a:spcBef>
              <a:buFontTx/>
              <a:buNone/>
            </a:pPr>
            <a:r>
              <a:rPr lang="es-ES" altLang="en-US" sz="1600" dirty="0">
                <a:latin typeface="Arial" panose="020B0604020202020204" pitchFamily="34" charset="0"/>
              </a:rPr>
              <a:t>El mecanismo físico de ruptura de los terremotos de foco profundo es diferente de los terremotos que ocurren a poca profundidad. Este terremoto ocurrió dentro de la subducción de la Placa del Pacífico.</a:t>
            </a:r>
            <a:endParaRPr lang="es-ES" altLang="en-US" sz="1600" dirty="0">
              <a:latin typeface="Arial" panose="020B0604020202020204" pitchFamily="34" charset="0"/>
            </a:endParaRPr>
          </a:p>
        </p:txBody>
      </p:sp>
      <p:grpSp>
        <p:nvGrpSpPr>
          <p:cNvPr id="3" name="Group 2">
            <a:extLst>
              <a:ext uri="{FF2B5EF4-FFF2-40B4-BE49-F238E27FC236}">
                <a16:creationId xmlns:a16="http://schemas.microsoft.com/office/drawing/2014/main" xmlns="" id="{C79DE8A7-6565-4866-AA55-529C4C2F8238}"/>
              </a:ext>
            </a:extLst>
          </p:cNvPr>
          <p:cNvGrpSpPr/>
          <p:nvPr/>
        </p:nvGrpSpPr>
        <p:grpSpPr>
          <a:xfrm>
            <a:off x="5037221" y="1143000"/>
            <a:ext cx="3676137" cy="4117987"/>
            <a:chOff x="5547238" y="704031"/>
            <a:chExt cx="3676137" cy="4117987"/>
          </a:xfrm>
        </p:grpSpPr>
        <p:pic>
          <p:nvPicPr>
            <p:cNvPr id="12" name="Picture 6">
              <a:extLst>
                <a:ext uri="{FF2B5EF4-FFF2-40B4-BE49-F238E27FC236}">
                  <a16:creationId xmlns:a16="http://schemas.microsoft.com/office/drawing/2014/main" xmlns="" id="{4B4806AE-BE85-49CE-A456-06A74A72B76E}"/>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547238" y="704031"/>
              <a:ext cx="3676137" cy="4117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21" name="TextBox 11">
              <a:extLst>
                <a:ext uri="{FF2B5EF4-FFF2-40B4-BE49-F238E27FC236}">
                  <a16:creationId xmlns:a16="http://schemas.microsoft.com/office/drawing/2014/main" xmlns="" id="{BD5CE74B-DB22-40C5-B45E-6F0AE06F934E}"/>
                </a:ext>
              </a:extLst>
            </p:cNvPr>
            <p:cNvSpPr txBox="1">
              <a:spLocks noChangeArrowheads="1"/>
            </p:cNvSpPr>
            <p:nvPr/>
          </p:nvSpPr>
          <p:spPr bwMode="auto">
            <a:xfrm>
              <a:off x="5739714" y="3005352"/>
              <a:ext cx="835025"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US" altLang="en-US" sz="1000" dirty="0">
                  <a:solidFill>
                    <a:schemeClr val="bg1"/>
                  </a:solidFill>
                  <a:latin typeface="Arial" panose="020B0604020202020204" pitchFamily="34" charset="0"/>
                </a:rPr>
                <a:t>Earthquake</a:t>
              </a:r>
            </a:p>
          </p:txBody>
        </p:sp>
        <p:cxnSp>
          <p:nvCxnSpPr>
            <p:cNvPr id="16" name="Straight Arrow Connector 15">
              <a:extLst>
                <a:ext uri="{FF2B5EF4-FFF2-40B4-BE49-F238E27FC236}">
                  <a16:creationId xmlns:a16="http://schemas.microsoft.com/office/drawing/2014/main" xmlns="" id="{0EDA4116-E388-42AA-9939-8F44BB478D69}"/>
                </a:ext>
              </a:extLst>
            </p:cNvPr>
            <p:cNvCxnSpPr/>
            <p:nvPr/>
          </p:nvCxnSpPr>
          <p:spPr bwMode="auto">
            <a:xfrm>
              <a:off x="6157226" y="3265702"/>
              <a:ext cx="228600" cy="384175"/>
            </a:xfrm>
            <a:prstGeom prst="straightConnector1">
              <a:avLst/>
            </a:prstGeom>
            <a:ln>
              <a:solidFill>
                <a:schemeClr val="bg1"/>
              </a:solidFill>
              <a:tailEnd type="arrow"/>
            </a:ln>
          </p:spPr>
          <p:style>
            <a:lnRef idx="2">
              <a:schemeClr val="accent1"/>
            </a:lnRef>
            <a:fillRef idx="0">
              <a:schemeClr val="accent1"/>
            </a:fillRef>
            <a:effectRef idx="1">
              <a:schemeClr val="accent1"/>
            </a:effectRef>
            <a:fontRef idx="minor">
              <a:schemeClr val="tx1"/>
            </a:fontRef>
          </p:style>
        </p:cxnSp>
      </p:grpSp>
      <p:pic>
        <p:nvPicPr>
          <p:cNvPr id="5" name="Picture 4">
            <a:extLst>
              <a:ext uri="{FF2B5EF4-FFF2-40B4-BE49-F238E27FC236}">
                <a16:creationId xmlns:a16="http://schemas.microsoft.com/office/drawing/2014/main" xmlns="" id="{AF529F62-96CF-4C58-B903-EF73D731A52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28600" y="3900245"/>
            <a:ext cx="2842806" cy="2424355"/>
          </a:xfrm>
          <a:prstGeom prst="rect">
            <a:avLst/>
          </a:prstGeom>
        </p:spPr>
      </p:pic>
      <p:sp>
        <p:nvSpPr>
          <p:cNvPr id="6" name="Rectangle 5">
            <a:extLst>
              <a:ext uri="{FF2B5EF4-FFF2-40B4-BE49-F238E27FC236}">
                <a16:creationId xmlns:a16="http://schemas.microsoft.com/office/drawing/2014/main" xmlns="" id="{1854C851-5AAB-4505-A14B-5DA9DE69F832}"/>
              </a:ext>
            </a:extLst>
          </p:cNvPr>
          <p:cNvSpPr/>
          <p:nvPr/>
        </p:nvSpPr>
        <p:spPr>
          <a:xfrm>
            <a:off x="4831305" y="5308448"/>
            <a:ext cx="4218686" cy="1077218"/>
          </a:xfrm>
          <a:prstGeom prst="rect">
            <a:avLst/>
          </a:prstGeom>
        </p:spPr>
        <p:txBody>
          <a:bodyPr wrap="square">
            <a:spAutoFit/>
          </a:bodyPr>
          <a:lstStyle/>
          <a:p>
            <a:pPr eaLnBrk="1" hangingPunct="1"/>
            <a:r>
              <a:rPr lang="es-ES" altLang="en-US" sz="1600" dirty="0"/>
              <a:t>Esta captura de pantalla modificada de la función 3-D del navegador </a:t>
            </a:r>
            <a:r>
              <a:rPr lang="es-ES" altLang="en-US" sz="1600" dirty="0" err="1"/>
              <a:t>Earthquake</a:t>
            </a:r>
            <a:r>
              <a:rPr lang="es-ES" altLang="en-US" sz="1600" dirty="0"/>
              <a:t> de IRIS muestra una vista en corte transversal de los terremotos de la diapositiva anterior.</a:t>
            </a:r>
            <a:endParaRPr lang="en-US" altLang="en-US" sz="1600" dirty="0"/>
          </a:p>
        </p:txBody>
      </p:sp>
      <p:pic>
        <p:nvPicPr>
          <p:cNvPr id="20" name="Picture 9" descr="IEBDepthLegend.tiff">
            <a:extLst>
              <a:ext uri="{FF2B5EF4-FFF2-40B4-BE49-F238E27FC236}">
                <a16:creationId xmlns:a16="http://schemas.microsoft.com/office/drawing/2014/main" xmlns="" id="{FC4005F6-E224-4CAE-A243-AB8F76F28CB3}"/>
              </a:ext>
            </a:extLst>
          </p:cNvPr>
          <p:cNvPicPr>
            <a:picLocks noChangeAspect="1"/>
          </p:cNvPicPr>
          <p:nvPr/>
        </p:nvPicPr>
        <p:blipFill>
          <a:blip r:embed="rId6">
            <a:extLst>
              <a:ext uri="{28A0092B-C50C-407E-A947-70E740481C1C}">
                <a14:useLocalDpi xmlns:a14="http://schemas.microsoft.com/office/drawing/2010/main" val="0"/>
              </a:ext>
            </a:extLst>
          </a:blip>
          <a:srcRect l="5733" t="996" r="6801" b="595"/>
          <a:stretch>
            <a:fillRect/>
          </a:stretch>
        </p:blipFill>
        <p:spPr bwMode="auto">
          <a:xfrm>
            <a:off x="8645179" y="2533096"/>
            <a:ext cx="404812" cy="23431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pic>
      <p:sp>
        <p:nvSpPr>
          <p:cNvPr id="21" name="Rectangle 12">
            <a:extLst>
              <a:ext uri="{FF2B5EF4-FFF2-40B4-BE49-F238E27FC236}">
                <a16:creationId xmlns:a16="http://schemas.microsoft.com/office/drawing/2014/main" xmlns="" id="{972B214B-002D-42E7-816C-9B9783478524}"/>
              </a:ext>
            </a:extLst>
          </p:cNvPr>
          <p:cNvSpPr>
            <a:spLocks noChangeArrowheads="1"/>
          </p:cNvSpPr>
          <p:nvPr/>
        </p:nvSpPr>
        <p:spPr bwMode="auto">
          <a:xfrm>
            <a:off x="2773363" y="6509893"/>
            <a:ext cx="6370637" cy="30777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s-VE" altLang="en-US" sz="1400" i="1" dirty="0">
                <a:latin typeface="Arial" panose="020B0604020202020204" pitchFamily="34" charset="0"/>
              </a:rPr>
              <a:t>Imagen extraída del Navegador de terremotos de IRIS http://www.iris.edu/ieb </a:t>
            </a:r>
            <a:endParaRPr lang="es-VE" altLang="en-US" sz="1400" i="1" dirty="0">
              <a:latin typeface="Arial" panose="020B0604020202020204" pitchFamily="34" charset="0"/>
            </a:endParaRPr>
          </a:p>
        </p:txBody>
      </p:sp>
      <p:sp>
        <p:nvSpPr>
          <p:cNvPr id="17" name="Title 1">
            <a:extLst>
              <a:ext uri="{FF2B5EF4-FFF2-40B4-BE49-F238E27FC236}">
                <a16:creationId xmlns:a16="http://schemas.microsoft.com/office/drawing/2014/main" xmlns="" id="{8C98A7A6-1CD2-2A4E-923F-C183C80BA8F2}"/>
              </a:ext>
            </a:extLst>
          </p:cNvPr>
          <p:cNvSpPr txBox="1">
            <a:spLocks/>
          </p:cNvSpPr>
          <p:nvPr/>
        </p:nvSpPr>
        <p:spPr>
          <a:xfrm>
            <a:off x="1233488" y="0"/>
            <a:ext cx="7899400" cy="762000"/>
          </a:xfrm>
          <a:prstGeom prst="rect">
            <a:avLst/>
          </a:prstGeom>
        </p:spPr>
        <p:txBody>
          <a:bodyPr anchor="ctr">
            <a:normAutofit fontScale="90000" lnSpcReduction="20000"/>
          </a:bodyPr>
          <a:lstStyle/>
          <a:p>
            <a:pPr eaLnBrk="1" fontAlgn="auto" hangingPunct="1">
              <a:spcAft>
                <a:spcPts val="0"/>
              </a:spcAft>
              <a:defRPr/>
            </a:pPr>
            <a:r>
              <a:rPr lang="es-ES_tradnl" b="1" dirty="0">
                <a:solidFill>
                  <a:schemeClr val="tx2">
                    <a:satMod val="130000"/>
                  </a:schemeClr>
                </a:solidFill>
                <a:effectLst>
                  <a:outerShdw blurRad="50000" dist="30000" dir="5400000" algn="tl" rotWithShape="0">
                    <a:srgbClr val="000000">
                      <a:alpha val="30000"/>
                    </a:srgbClr>
                  </a:outerShdw>
                </a:effectLst>
                <a:latin typeface="Arial" charset="0"/>
                <a:ea typeface="ＭＳ Ｐゴシック" charset="-128"/>
              </a:rPr>
              <a:t/>
            </a:r>
            <a:br>
              <a:rPr lang="es-ES_tradnl" b="1" dirty="0">
                <a:solidFill>
                  <a:schemeClr val="tx2">
                    <a:satMod val="130000"/>
                  </a:schemeClr>
                </a:solidFill>
                <a:effectLst>
                  <a:outerShdw blurRad="50000" dist="30000" dir="5400000" algn="tl" rotWithShape="0">
                    <a:srgbClr val="000000">
                      <a:alpha val="30000"/>
                    </a:srgbClr>
                  </a:outerShdw>
                </a:effectLst>
                <a:latin typeface="Arial" charset="0"/>
                <a:ea typeface="ＭＳ Ｐゴシック" charset="-128"/>
              </a:rPr>
            </a:br>
            <a:r>
              <a:rPr lang="es-ES_tradnl" sz="2000" b="1" dirty="0">
                <a:solidFill>
                  <a:srgbClr val="11488B"/>
                </a:solidFill>
                <a:effectLst>
                  <a:outerShdw blurRad="50000" dist="30000" dir="5400000" algn="tl" rotWithShape="0">
                    <a:srgbClr val="000000">
                      <a:alpha val="30000"/>
                    </a:srgbClr>
                  </a:outerShdw>
                </a:effectLst>
                <a:ea typeface="ＭＳ Ｐゴシック" charset="-128"/>
              </a:rPr>
              <a:t>Magnitud 8,2 </a:t>
            </a:r>
            <a:r>
              <a:rPr lang="es-ES_tradnl" sz="2000" b="1" dirty="0">
                <a:solidFill>
                  <a:srgbClr val="11488B"/>
                </a:solidFill>
                <a:effectLst>
                  <a:outerShdw blurRad="50000" dist="30000" dir="5400000" algn="tl" rotWithShape="0">
                    <a:srgbClr val="000000">
                      <a:alpha val="30000"/>
                    </a:srgbClr>
                  </a:outerShdw>
                </a:effectLst>
                <a:latin typeface="Arial" charset="0"/>
                <a:ea typeface="ＭＳ Ｐゴシック" charset="-128"/>
              </a:rPr>
              <a:t>FIJI</a:t>
            </a:r>
            <a:endParaRPr lang="es-ES_tradnl" sz="2000" b="1" dirty="0">
              <a:solidFill>
                <a:srgbClr val="11488B"/>
              </a:solidFill>
              <a:latin typeface="Arial" charset="0"/>
              <a:ea typeface="ＭＳ Ｐゴシック" charset="-128"/>
            </a:endParaRPr>
          </a:p>
          <a:p>
            <a:pPr eaLnBrk="1" fontAlgn="auto" hangingPunct="1">
              <a:spcAft>
                <a:spcPts val="0"/>
              </a:spcAft>
              <a:defRPr/>
            </a:pPr>
            <a:r>
              <a:rPr lang="es-ES_tradnl" b="1" dirty="0">
                <a:solidFill>
                  <a:srgbClr val="11488B"/>
                </a:solidFill>
                <a:effectLst>
                  <a:outerShdw blurRad="50000" dist="30000" dir="5400000" algn="tl" rotWithShape="0">
                    <a:srgbClr val="000000">
                      <a:alpha val="30000"/>
                    </a:srgbClr>
                  </a:outerShdw>
                </a:effectLst>
                <a:ea typeface="MS PGothic" panose="020B0600070205080204" pitchFamily="34" charset="-128"/>
                <a:cs typeface="Arial" pitchFamily="34" charset="0"/>
              </a:rPr>
              <a:t>Domingo, 19 de Agosto, 2018 a las  00:19:37 UTC</a:t>
            </a:r>
            <a:endParaRPr lang="es-ES_tradnl" dirty="0">
              <a:solidFill>
                <a:srgbClr val="11488B"/>
              </a:solidFill>
              <a:effectLst>
                <a:outerShdw blurRad="50000" dist="30000" dir="5400000" algn="tl" rotWithShape="0">
                  <a:srgbClr val="000000">
                    <a:alpha val="30000"/>
                  </a:srgbClr>
                </a:outerShdw>
              </a:effectLst>
              <a:ea typeface="ＭＳ Ｐゴシック" charset="-128"/>
            </a:endParaRPr>
          </a:p>
        </p:txBody>
      </p:sp>
    </p:spTree>
    <p:extLst>
      <p:ext uri="{BB962C8B-B14F-4D97-AF65-F5344CB8AC3E}">
        <p14:creationId xmlns:p14="http://schemas.microsoft.com/office/powerpoint/2010/main" val="313430573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xmlns="" id="{99FCCE9D-662E-47C5-9351-547DCAE45BF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12185" y="1819275"/>
            <a:ext cx="3974603" cy="4393651"/>
          </a:xfrm>
          <a:prstGeom prst="rect">
            <a:avLst/>
          </a:prstGeom>
        </p:spPr>
      </p:pic>
      <p:sp>
        <p:nvSpPr>
          <p:cNvPr id="4" name="Rectangle 3">
            <a:extLst>
              <a:ext uri="{FF2B5EF4-FFF2-40B4-BE49-F238E27FC236}">
                <a16:creationId xmlns:a16="http://schemas.microsoft.com/office/drawing/2014/main" xmlns="" id="{2971982B-2CD2-4493-A000-9396C56EEE0E}"/>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15364" name="Picture 18" descr="IRIS_TMlogo.png">
            <a:extLst>
              <a:ext uri="{FF2B5EF4-FFF2-40B4-BE49-F238E27FC236}">
                <a16:creationId xmlns:a16="http://schemas.microsoft.com/office/drawing/2014/main" xmlns="" id="{A32E9870-DF22-45CF-B6FC-C14295AA9936}"/>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5" name="TextBox 1">
            <a:extLst>
              <a:ext uri="{FF2B5EF4-FFF2-40B4-BE49-F238E27FC236}">
                <a16:creationId xmlns:a16="http://schemas.microsoft.com/office/drawing/2014/main" xmlns="" id="{11A277AE-7DFB-46E9-8239-5049FDA8338D}"/>
              </a:ext>
            </a:extLst>
          </p:cNvPr>
          <p:cNvSpPr txBox="1">
            <a:spLocks noChangeArrowheads="1"/>
          </p:cNvSpPr>
          <p:nvPr/>
        </p:nvSpPr>
        <p:spPr bwMode="auto">
          <a:xfrm>
            <a:off x="268288" y="1116013"/>
            <a:ext cx="8836025" cy="877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s-ES" altLang="en-US" sz="1700" dirty="0">
                <a:latin typeface="Arial" panose="020B0604020202020204" pitchFamily="34" charset="0"/>
              </a:rPr>
              <a:t>Para producir terremotos, las rocas deben ser frágiles. La roca quebradiza acumula energía elástica a medida que se dobla y luego libera rápidamente esa energía durante la ruptura del terremoto.</a:t>
            </a:r>
            <a:endParaRPr lang="en-US" altLang="en-US" sz="1700" dirty="0">
              <a:latin typeface="Arial" panose="020B0604020202020204" pitchFamily="34" charset="0"/>
            </a:endParaRPr>
          </a:p>
        </p:txBody>
      </p:sp>
      <p:sp>
        <p:nvSpPr>
          <p:cNvPr id="15366" name="TextBox 5">
            <a:extLst>
              <a:ext uri="{FF2B5EF4-FFF2-40B4-BE49-F238E27FC236}">
                <a16:creationId xmlns:a16="http://schemas.microsoft.com/office/drawing/2014/main" xmlns="" id="{31B6435B-5151-47D8-979D-60C580E97FD5}"/>
              </a:ext>
            </a:extLst>
          </p:cNvPr>
          <p:cNvSpPr txBox="1">
            <a:spLocks noChangeArrowheads="1"/>
          </p:cNvSpPr>
          <p:nvPr/>
        </p:nvSpPr>
        <p:spPr bwMode="auto">
          <a:xfrm>
            <a:off x="295747" y="1819275"/>
            <a:ext cx="4100512" cy="2446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s-ES" altLang="en-US" sz="1700" dirty="0">
                <a:latin typeface="Arial" panose="020B0604020202020204" pitchFamily="34" charset="0"/>
              </a:rPr>
              <a:t>Con la excepción de la subducción de placas oceánicas, la roca en el manto de la Tierra por debajo de unos 100 km de profundidad es </a:t>
            </a:r>
            <a:r>
              <a:rPr lang="es-ES" altLang="en-US" sz="1700" dirty="0" err="1">
                <a:latin typeface="Arial" panose="020B0604020202020204" pitchFamily="34" charset="0"/>
              </a:rPr>
              <a:t>viscoelástica</a:t>
            </a:r>
            <a:r>
              <a:rPr lang="es-ES" altLang="en-US" sz="1700" dirty="0">
                <a:latin typeface="Arial" panose="020B0604020202020204" pitchFamily="34" charset="0"/>
              </a:rPr>
              <a:t> y no puede romperse para producir terremotos. Las rocas son frágiles a bajas temperaturas pero se vuelven </a:t>
            </a:r>
            <a:r>
              <a:rPr lang="es-ES" altLang="en-US" sz="1700" dirty="0" err="1">
                <a:latin typeface="Arial" panose="020B0604020202020204" pitchFamily="34" charset="0"/>
              </a:rPr>
              <a:t>viscoelásticas</a:t>
            </a:r>
            <a:r>
              <a:rPr lang="es-ES" altLang="en-US" sz="1700" dirty="0">
                <a:latin typeface="Arial" panose="020B0604020202020204" pitchFamily="34" charset="0"/>
              </a:rPr>
              <a:t> cuando alcanzan temperaturas de alrededor de 600 </a:t>
            </a:r>
            <a:r>
              <a:rPr lang="es-ES" altLang="en-US" sz="1700" dirty="0" smtClean="0">
                <a:latin typeface="Arial" panose="020B0604020202020204" pitchFamily="34" charset="0"/>
              </a:rPr>
              <a:t>° </a:t>
            </a:r>
            <a:r>
              <a:rPr lang="es-ES" altLang="en-US" sz="1700" dirty="0">
                <a:latin typeface="Arial" panose="020B0604020202020204" pitchFamily="34" charset="0"/>
              </a:rPr>
              <a:t>C.</a:t>
            </a:r>
            <a:endParaRPr lang="en-US" altLang="en-US" sz="1700" dirty="0">
              <a:latin typeface="Arial" panose="020B0604020202020204" pitchFamily="34" charset="0"/>
            </a:endParaRPr>
          </a:p>
        </p:txBody>
      </p:sp>
      <p:sp>
        <p:nvSpPr>
          <p:cNvPr id="15367" name="TextBox 6">
            <a:extLst>
              <a:ext uri="{FF2B5EF4-FFF2-40B4-BE49-F238E27FC236}">
                <a16:creationId xmlns:a16="http://schemas.microsoft.com/office/drawing/2014/main" xmlns="" id="{C8E76BBF-A8DC-4EC7-9774-CB238F8798E2}"/>
              </a:ext>
            </a:extLst>
          </p:cNvPr>
          <p:cNvSpPr txBox="1">
            <a:spLocks noChangeArrowheads="1"/>
          </p:cNvSpPr>
          <p:nvPr/>
        </p:nvSpPr>
        <p:spPr bwMode="auto">
          <a:xfrm>
            <a:off x="2286000" y="6477000"/>
            <a:ext cx="681831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r" eaLnBrk="1" hangingPunct="1">
              <a:spcBef>
                <a:spcPct val="0"/>
              </a:spcBef>
              <a:buFontTx/>
              <a:buNone/>
            </a:pPr>
            <a:r>
              <a:rPr lang="es-VE" altLang="en-US" sz="1400" dirty="0" smtClean="0">
                <a:latin typeface="Arial" panose="020B0604020202020204" pitchFamily="34" charset="0"/>
              </a:rPr>
              <a:t>Explorando una vista tridimensional desde el navegador de terremotos de IRIS.</a:t>
            </a:r>
            <a:endParaRPr lang="es-VE" altLang="en-US" sz="1400" dirty="0">
              <a:latin typeface="Arial" panose="020B0604020202020204" pitchFamily="34" charset="0"/>
            </a:endParaRPr>
          </a:p>
        </p:txBody>
      </p:sp>
      <p:pic>
        <p:nvPicPr>
          <p:cNvPr id="15368" name="Picture 9" descr="IEBDepthLegend.tiff">
            <a:extLst>
              <a:ext uri="{FF2B5EF4-FFF2-40B4-BE49-F238E27FC236}">
                <a16:creationId xmlns:a16="http://schemas.microsoft.com/office/drawing/2014/main" xmlns="" id="{89994EDD-1CA0-4A09-A123-F4CC78D75DEB}"/>
              </a:ext>
            </a:extLst>
          </p:cNvPr>
          <p:cNvPicPr>
            <a:picLocks noChangeAspect="1"/>
          </p:cNvPicPr>
          <p:nvPr/>
        </p:nvPicPr>
        <p:blipFill>
          <a:blip r:embed="rId5">
            <a:extLst>
              <a:ext uri="{28A0092B-C50C-407E-A947-70E740481C1C}">
                <a14:useLocalDpi xmlns:a14="http://schemas.microsoft.com/office/drawing/2010/main" val="0"/>
              </a:ext>
            </a:extLst>
          </a:blip>
          <a:srcRect l="5733" t="996" r="6801" b="595"/>
          <a:stretch>
            <a:fillRect/>
          </a:stretch>
        </p:blipFill>
        <p:spPr bwMode="auto">
          <a:xfrm>
            <a:off x="8586788" y="3944938"/>
            <a:ext cx="404812" cy="23431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pic>
      <p:sp>
        <p:nvSpPr>
          <p:cNvPr id="15369" name="TextBox 2">
            <a:extLst>
              <a:ext uri="{FF2B5EF4-FFF2-40B4-BE49-F238E27FC236}">
                <a16:creationId xmlns:a16="http://schemas.microsoft.com/office/drawing/2014/main" xmlns="" id="{EAF9B544-132D-4618-9433-4BC7BBA75A46}"/>
              </a:ext>
            </a:extLst>
          </p:cNvPr>
          <p:cNvSpPr txBox="1">
            <a:spLocks noChangeArrowheads="1"/>
          </p:cNvSpPr>
          <p:nvPr/>
        </p:nvSpPr>
        <p:spPr bwMode="auto">
          <a:xfrm>
            <a:off x="293688" y="4194175"/>
            <a:ext cx="4027487" cy="2446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s-ES" altLang="en-US" sz="1700" dirty="0">
                <a:latin typeface="Arial" panose="020B0604020202020204" pitchFamily="34" charset="0"/>
              </a:rPr>
              <a:t>Las placas oceánicas frías que </a:t>
            </a:r>
            <a:r>
              <a:rPr lang="es-ES" altLang="en-US" sz="1700" dirty="0" err="1">
                <a:latin typeface="Arial" panose="020B0604020202020204" pitchFamily="34" charset="0"/>
              </a:rPr>
              <a:t>subducen</a:t>
            </a:r>
            <a:r>
              <a:rPr lang="es-ES" altLang="en-US" sz="1700" dirty="0">
                <a:latin typeface="Arial" panose="020B0604020202020204" pitchFamily="34" charset="0"/>
              </a:rPr>
              <a:t> rápidamente, sin embargo, pueden permanecer quebradizas hasta unos 700 km en el manto caliente.</a:t>
            </a:r>
          </a:p>
          <a:p>
            <a:pPr eaLnBrk="1" hangingPunct="1">
              <a:spcBef>
                <a:spcPct val="0"/>
              </a:spcBef>
              <a:buFontTx/>
              <a:buNone/>
            </a:pPr>
            <a:r>
              <a:rPr lang="es-ES" altLang="en-US" sz="1700" dirty="0">
                <a:latin typeface="Arial" panose="020B0604020202020204" pitchFamily="34" charset="0"/>
              </a:rPr>
              <a:t>Se piensa que los terremotos más profundos se deben a cambios de fase de minerales en las condiciones de alta presión y temperatura a esas profundidades.</a:t>
            </a:r>
            <a:endParaRPr lang="es-ES" altLang="en-US" sz="1700" dirty="0">
              <a:latin typeface="Arial" panose="020B0604020202020204" pitchFamily="34" charset="0"/>
            </a:endParaRPr>
          </a:p>
        </p:txBody>
      </p:sp>
      <p:pic>
        <p:nvPicPr>
          <p:cNvPr id="15372" name="Picture 7" descr="MagLegend.tiff">
            <a:extLst>
              <a:ext uri="{FF2B5EF4-FFF2-40B4-BE49-F238E27FC236}">
                <a16:creationId xmlns:a16="http://schemas.microsoft.com/office/drawing/2014/main" xmlns="" id="{FEAADAE7-1211-4B0F-9372-34986186E5B1}"/>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7145338" y="5741988"/>
            <a:ext cx="1427162"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itle 1">
            <a:extLst>
              <a:ext uri="{FF2B5EF4-FFF2-40B4-BE49-F238E27FC236}">
                <a16:creationId xmlns:a16="http://schemas.microsoft.com/office/drawing/2014/main" xmlns="" id="{D7AE778E-8F3D-7448-BD8E-BC77F3574C2B}"/>
              </a:ext>
            </a:extLst>
          </p:cNvPr>
          <p:cNvSpPr txBox="1">
            <a:spLocks/>
          </p:cNvSpPr>
          <p:nvPr/>
        </p:nvSpPr>
        <p:spPr>
          <a:xfrm>
            <a:off x="1233488" y="0"/>
            <a:ext cx="7899400" cy="762000"/>
          </a:xfrm>
          <a:prstGeom prst="rect">
            <a:avLst/>
          </a:prstGeom>
        </p:spPr>
        <p:txBody>
          <a:bodyPr anchor="ctr">
            <a:normAutofit fontScale="90000" lnSpcReduction="20000"/>
          </a:bodyPr>
          <a:lstStyle/>
          <a:p>
            <a:pPr eaLnBrk="1" fontAlgn="auto" hangingPunct="1">
              <a:spcAft>
                <a:spcPts val="0"/>
              </a:spcAft>
              <a:defRPr/>
            </a:pPr>
            <a:r>
              <a:rPr lang="es-ES_tradnl" b="1" dirty="0">
                <a:solidFill>
                  <a:schemeClr val="tx2">
                    <a:satMod val="130000"/>
                  </a:schemeClr>
                </a:solidFill>
                <a:effectLst>
                  <a:outerShdw blurRad="50000" dist="30000" dir="5400000" algn="tl" rotWithShape="0">
                    <a:srgbClr val="000000">
                      <a:alpha val="30000"/>
                    </a:srgbClr>
                  </a:outerShdw>
                </a:effectLst>
                <a:latin typeface="Arial" charset="0"/>
                <a:ea typeface="ＭＳ Ｐゴシック" charset="-128"/>
              </a:rPr>
              <a:t/>
            </a:r>
            <a:br>
              <a:rPr lang="es-ES_tradnl" b="1" dirty="0">
                <a:solidFill>
                  <a:schemeClr val="tx2">
                    <a:satMod val="130000"/>
                  </a:schemeClr>
                </a:solidFill>
                <a:effectLst>
                  <a:outerShdw blurRad="50000" dist="30000" dir="5400000" algn="tl" rotWithShape="0">
                    <a:srgbClr val="000000">
                      <a:alpha val="30000"/>
                    </a:srgbClr>
                  </a:outerShdw>
                </a:effectLst>
                <a:latin typeface="Arial" charset="0"/>
                <a:ea typeface="ＭＳ Ｐゴシック" charset="-128"/>
              </a:rPr>
            </a:br>
            <a:r>
              <a:rPr lang="es-ES_tradnl" sz="2000" b="1" dirty="0">
                <a:solidFill>
                  <a:srgbClr val="11488B"/>
                </a:solidFill>
                <a:effectLst>
                  <a:outerShdw blurRad="50000" dist="30000" dir="5400000" algn="tl" rotWithShape="0">
                    <a:srgbClr val="000000">
                      <a:alpha val="30000"/>
                    </a:srgbClr>
                  </a:outerShdw>
                </a:effectLst>
                <a:ea typeface="ＭＳ Ｐゴシック" charset="-128"/>
              </a:rPr>
              <a:t>Magnitud 8,2 </a:t>
            </a:r>
            <a:r>
              <a:rPr lang="es-ES_tradnl" sz="2000" b="1" dirty="0">
                <a:solidFill>
                  <a:srgbClr val="11488B"/>
                </a:solidFill>
                <a:effectLst>
                  <a:outerShdw blurRad="50000" dist="30000" dir="5400000" algn="tl" rotWithShape="0">
                    <a:srgbClr val="000000">
                      <a:alpha val="30000"/>
                    </a:srgbClr>
                  </a:outerShdw>
                </a:effectLst>
                <a:latin typeface="Arial" charset="0"/>
                <a:ea typeface="ＭＳ Ｐゴシック" charset="-128"/>
              </a:rPr>
              <a:t>FIJI</a:t>
            </a:r>
            <a:endParaRPr lang="es-ES_tradnl" sz="2000" b="1" dirty="0">
              <a:solidFill>
                <a:srgbClr val="11488B"/>
              </a:solidFill>
              <a:latin typeface="Arial" charset="0"/>
              <a:ea typeface="ＭＳ Ｐゴシック" charset="-128"/>
            </a:endParaRPr>
          </a:p>
          <a:p>
            <a:pPr eaLnBrk="1" fontAlgn="auto" hangingPunct="1">
              <a:spcAft>
                <a:spcPts val="0"/>
              </a:spcAft>
              <a:defRPr/>
            </a:pPr>
            <a:r>
              <a:rPr lang="es-ES_tradnl" b="1" dirty="0">
                <a:solidFill>
                  <a:srgbClr val="11488B"/>
                </a:solidFill>
                <a:effectLst>
                  <a:outerShdw blurRad="50000" dist="30000" dir="5400000" algn="tl" rotWithShape="0">
                    <a:srgbClr val="000000">
                      <a:alpha val="30000"/>
                    </a:srgbClr>
                  </a:outerShdw>
                </a:effectLst>
                <a:ea typeface="MS PGothic" panose="020B0600070205080204" pitchFamily="34" charset="-128"/>
                <a:cs typeface="Arial" pitchFamily="34" charset="0"/>
              </a:rPr>
              <a:t>Domingo, 19 de Agosto, 2018 a las  00:19:37 UTC</a:t>
            </a:r>
            <a:endParaRPr lang="es-ES_tradnl" dirty="0">
              <a:solidFill>
                <a:srgbClr val="11488B"/>
              </a:solidFill>
              <a:effectLst>
                <a:outerShdw blurRad="50000" dist="30000" dir="5400000" algn="tl" rotWithShape="0">
                  <a:srgbClr val="000000">
                    <a:alpha val="30000"/>
                  </a:srgbClr>
                </a:outerShdw>
              </a:effectLst>
              <a:ea typeface="ＭＳ Ｐゴシック" charset="-128"/>
            </a:endParaRPr>
          </a:p>
        </p:txBody>
      </p:sp>
    </p:spTree>
    <p:extLst>
      <p:ext uri="{BB962C8B-B14F-4D97-AF65-F5344CB8AC3E}">
        <p14:creationId xmlns:p14="http://schemas.microsoft.com/office/powerpoint/2010/main" val="83714732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xmlns="" id="{D6CCA3DA-0E20-40B6-A9CD-0458A5856552}"/>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17411" name="TextBox 9">
            <a:extLst>
              <a:ext uri="{FF2B5EF4-FFF2-40B4-BE49-F238E27FC236}">
                <a16:creationId xmlns:a16="http://schemas.microsoft.com/office/drawing/2014/main" xmlns="" id="{4396053B-9429-4DC6-BF7D-DF7DECEE9E14}"/>
              </a:ext>
            </a:extLst>
          </p:cNvPr>
          <p:cNvSpPr txBox="1">
            <a:spLocks noChangeArrowheads="1"/>
          </p:cNvSpPr>
          <p:nvPr/>
        </p:nvSpPr>
        <p:spPr bwMode="auto">
          <a:xfrm>
            <a:off x="219075" y="1087438"/>
            <a:ext cx="32861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endParaRPr lang="en-US" altLang="en-US" sz="1800">
              <a:latin typeface="Arial" panose="020B0604020202020204" pitchFamily="34" charset="0"/>
            </a:endParaRPr>
          </a:p>
        </p:txBody>
      </p:sp>
      <p:pic>
        <p:nvPicPr>
          <p:cNvPr id="17412" name="Picture 8" descr="IRIS_TMlogo.png">
            <a:extLst>
              <a:ext uri="{FF2B5EF4-FFF2-40B4-BE49-F238E27FC236}">
                <a16:creationId xmlns:a16="http://schemas.microsoft.com/office/drawing/2014/main" xmlns="" id="{8B277D6D-1C9A-415D-8E54-AEE607E20DEB}"/>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3" name="TextBox 21">
            <a:extLst>
              <a:ext uri="{FF2B5EF4-FFF2-40B4-BE49-F238E27FC236}">
                <a16:creationId xmlns:a16="http://schemas.microsoft.com/office/drawing/2014/main" xmlns="" id="{BA7961A4-6BBC-4850-8503-4E8C534238B6}"/>
              </a:ext>
            </a:extLst>
          </p:cNvPr>
          <p:cNvSpPr txBox="1">
            <a:spLocks noChangeArrowheads="1"/>
          </p:cNvSpPr>
          <p:nvPr/>
        </p:nvSpPr>
        <p:spPr bwMode="auto">
          <a:xfrm>
            <a:off x="330200" y="6557963"/>
            <a:ext cx="683260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s-ES" altLang="en-US" sz="1400" dirty="0">
                <a:latin typeface="Arial" panose="020B0604020202020204" pitchFamily="34" charset="0"/>
              </a:rPr>
              <a:t>Mapa creado con el navegador de terremotos de IRIS: www.iris.edu/ieb</a:t>
            </a:r>
            <a:endParaRPr lang="en-US" altLang="en-US" sz="1400" i="1" dirty="0">
              <a:latin typeface="Arial" panose="020B0604020202020204" pitchFamily="34" charset="0"/>
            </a:endParaRPr>
          </a:p>
        </p:txBody>
      </p:sp>
      <p:pic>
        <p:nvPicPr>
          <p:cNvPr id="17414" name="Picture 1">
            <a:extLst>
              <a:ext uri="{FF2B5EF4-FFF2-40B4-BE49-F238E27FC236}">
                <a16:creationId xmlns:a16="http://schemas.microsoft.com/office/drawing/2014/main" xmlns="" id="{5362A570-0C91-44AD-89B3-BBDD65F081E1}"/>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398463" y="1541463"/>
            <a:ext cx="7615237" cy="4975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5" name="TextBox 1">
            <a:extLst>
              <a:ext uri="{FF2B5EF4-FFF2-40B4-BE49-F238E27FC236}">
                <a16:creationId xmlns:a16="http://schemas.microsoft.com/office/drawing/2014/main" xmlns="" id="{CE39A9AC-F2FA-4E88-B46A-BC108A0DE538}"/>
              </a:ext>
            </a:extLst>
          </p:cNvPr>
          <p:cNvSpPr txBox="1">
            <a:spLocks noChangeArrowheads="1"/>
          </p:cNvSpPr>
          <p:nvPr/>
        </p:nvSpPr>
        <p:spPr bwMode="auto">
          <a:xfrm>
            <a:off x="330200" y="1089025"/>
            <a:ext cx="85090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s-ES" altLang="en-US" sz="1800" dirty="0">
                <a:latin typeface="Arial" panose="020B0604020202020204" pitchFamily="34" charset="0"/>
                <a:cs typeface="Arial" panose="020B0604020202020204" pitchFamily="34" charset="0"/>
              </a:rPr>
              <a:t>Lugares donde ocurren estos terremotos de gran profundidad.</a:t>
            </a:r>
            <a:endParaRPr lang="en-US" altLang="en-US" sz="1800" dirty="0">
              <a:latin typeface="Arial" panose="020B0604020202020204" pitchFamily="34" charset="0"/>
              <a:cs typeface="Arial" panose="020B0604020202020204" pitchFamily="34" charset="0"/>
            </a:endParaRPr>
          </a:p>
        </p:txBody>
      </p:sp>
      <p:sp>
        <p:nvSpPr>
          <p:cNvPr id="9" name="Title 1">
            <a:extLst>
              <a:ext uri="{FF2B5EF4-FFF2-40B4-BE49-F238E27FC236}">
                <a16:creationId xmlns:a16="http://schemas.microsoft.com/office/drawing/2014/main" xmlns="" id="{6722FE1F-8F59-4B43-9AE5-9710ACBAD02A}"/>
              </a:ext>
            </a:extLst>
          </p:cNvPr>
          <p:cNvSpPr txBox="1">
            <a:spLocks/>
          </p:cNvSpPr>
          <p:nvPr/>
        </p:nvSpPr>
        <p:spPr>
          <a:xfrm>
            <a:off x="1233488" y="0"/>
            <a:ext cx="7899400" cy="762000"/>
          </a:xfrm>
          <a:prstGeom prst="rect">
            <a:avLst/>
          </a:prstGeom>
        </p:spPr>
        <p:txBody>
          <a:bodyPr anchor="ctr">
            <a:normAutofit fontScale="90000" lnSpcReduction="20000"/>
          </a:bodyPr>
          <a:lstStyle/>
          <a:p>
            <a:pPr eaLnBrk="1" fontAlgn="auto" hangingPunct="1">
              <a:spcAft>
                <a:spcPts val="0"/>
              </a:spcAft>
              <a:defRPr/>
            </a:pPr>
            <a:r>
              <a:rPr lang="es-ES_tradnl" b="1" dirty="0">
                <a:solidFill>
                  <a:schemeClr val="tx2">
                    <a:satMod val="130000"/>
                  </a:schemeClr>
                </a:solidFill>
                <a:effectLst>
                  <a:outerShdw blurRad="50000" dist="30000" dir="5400000" algn="tl" rotWithShape="0">
                    <a:srgbClr val="000000">
                      <a:alpha val="30000"/>
                    </a:srgbClr>
                  </a:outerShdw>
                </a:effectLst>
                <a:latin typeface="Arial" charset="0"/>
                <a:ea typeface="ＭＳ Ｐゴシック" charset="-128"/>
              </a:rPr>
              <a:t/>
            </a:r>
            <a:br>
              <a:rPr lang="es-ES_tradnl" b="1" dirty="0">
                <a:solidFill>
                  <a:schemeClr val="tx2">
                    <a:satMod val="130000"/>
                  </a:schemeClr>
                </a:solidFill>
                <a:effectLst>
                  <a:outerShdw blurRad="50000" dist="30000" dir="5400000" algn="tl" rotWithShape="0">
                    <a:srgbClr val="000000">
                      <a:alpha val="30000"/>
                    </a:srgbClr>
                  </a:outerShdw>
                </a:effectLst>
                <a:latin typeface="Arial" charset="0"/>
                <a:ea typeface="ＭＳ Ｐゴシック" charset="-128"/>
              </a:rPr>
            </a:br>
            <a:r>
              <a:rPr lang="es-ES_tradnl" sz="2000" b="1" dirty="0">
                <a:solidFill>
                  <a:srgbClr val="11488B"/>
                </a:solidFill>
                <a:effectLst>
                  <a:outerShdw blurRad="50000" dist="30000" dir="5400000" algn="tl" rotWithShape="0">
                    <a:srgbClr val="000000">
                      <a:alpha val="30000"/>
                    </a:srgbClr>
                  </a:outerShdw>
                </a:effectLst>
                <a:ea typeface="ＭＳ Ｐゴシック" charset="-128"/>
              </a:rPr>
              <a:t>Magnitud 8,2 </a:t>
            </a:r>
            <a:r>
              <a:rPr lang="es-ES_tradnl" sz="2000" b="1" dirty="0">
                <a:solidFill>
                  <a:srgbClr val="11488B"/>
                </a:solidFill>
                <a:effectLst>
                  <a:outerShdw blurRad="50000" dist="30000" dir="5400000" algn="tl" rotWithShape="0">
                    <a:srgbClr val="000000">
                      <a:alpha val="30000"/>
                    </a:srgbClr>
                  </a:outerShdw>
                </a:effectLst>
                <a:latin typeface="Arial" charset="0"/>
                <a:ea typeface="ＭＳ Ｐゴシック" charset="-128"/>
              </a:rPr>
              <a:t>FIJI</a:t>
            </a:r>
            <a:endParaRPr lang="es-ES_tradnl" sz="2000" b="1" dirty="0">
              <a:solidFill>
                <a:srgbClr val="11488B"/>
              </a:solidFill>
              <a:latin typeface="Arial" charset="0"/>
              <a:ea typeface="ＭＳ Ｐゴシック" charset="-128"/>
            </a:endParaRPr>
          </a:p>
          <a:p>
            <a:pPr eaLnBrk="1" fontAlgn="auto" hangingPunct="1">
              <a:spcAft>
                <a:spcPts val="0"/>
              </a:spcAft>
              <a:defRPr/>
            </a:pPr>
            <a:r>
              <a:rPr lang="es-ES_tradnl" b="1" dirty="0">
                <a:solidFill>
                  <a:srgbClr val="11488B"/>
                </a:solidFill>
                <a:effectLst>
                  <a:outerShdw blurRad="50000" dist="30000" dir="5400000" algn="tl" rotWithShape="0">
                    <a:srgbClr val="000000">
                      <a:alpha val="30000"/>
                    </a:srgbClr>
                  </a:outerShdw>
                </a:effectLst>
                <a:ea typeface="MS PGothic" panose="020B0600070205080204" pitchFamily="34" charset="-128"/>
                <a:cs typeface="Arial" pitchFamily="34" charset="0"/>
              </a:rPr>
              <a:t>Domingo, 19 de Agosto, 2018 a las  00:19:37 UTC</a:t>
            </a:r>
            <a:endParaRPr lang="es-ES_tradnl" dirty="0">
              <a:solidFill>
                <a:srgbClr val="11488B"/>
              </a:solidFill>
              <a:effectLst>
                <a:outerShdw blurRad="50000" dist="30000" dir="5400000" algn="tl" rotWithShape="0">
                  <a:srgbClr val="000000">
                    <a:alpha val="30000"/>
                  </a:srgbClr>
                </a:outerShdw>
              </a:effectLst>
              <a:ea typeface="ＭＳ Ｐゴシック" charset="-128"/>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xmlns="" id="{5755AA79-961F-483A-A11F-0D9BDE1D5069}"/>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endParaRPr lang="en-US" altLang="en-US">
              <a:solidFill>
                <a:srgbClr val="FFFFFF"/>
              </a:solidFill>
              <a:latin typeface="Calibri" panose="020F0502020204030204" pitchFamily="34" charset="0"/>
            </a:endParaRPr>
          </a:p>
        </p:txBody>
      </p:sp>
      <p:pic>
        <p:nvPicPr>
          <p:cNvPr id="22530" name="Picture 8" descr="IRIS_TMlogo.png">
            <a:extLst>
              <a:ext uri="{FF2B5EF4-FFF2-40B4-BE49-F238E27FC236}">
                <a16:creationId xmlns:a16="http://schemas.microsoft.com/office/drawing/2014/main" xmlns="" id="{24EA86F5-8463-4345-9B94-D60DAABEFFF4}"/>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531" name="TextBox 9">
            <a:extLst>
              <a:ext uri="{FF2B5EF4-FFF2-40B4-BE49-F238E27FC236}">
                <a16:creationId xmlns:a16="http://schemas.microsoft.com/office/drawing/2014/main" xmlns="" id="{EC6F222F-AF4C-45F4-9319-4F0BB2719BE0}"/>
              </a:ext>
            </a:extLst>
          </p:cNvPr>
          <p:cNvSpPr txBox="1">
            <a:spLocks noChangeArrowheads="1"/>
          </p:cNvSpPr>
          <p:nvPr/>
        </p:nvSpPr>
        <p:spPr bwMode="auto">
          <a:xfrm>
            <a:off x="230188" y="4483100"/>
            <a:ext cx="8913812" cy="23329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r>
              <a:rPr lang="es-VE" sz="1400" dirty="0"/>
              <a:t>La mayoría de los terremotos de magnitud 8 y 9 son terremotos poco profundos en la zona de subducción (por ejemplo: Japón 2011 o terremotos de mega empuje en Sumatra 2004)</a:t>
            </a:r>
            <a:endParaRPr lang="en-US" sz="1400" dirty="0"/>
          </a:p>
          <a:p>
            <a:r>
              <a:rPr lang="es-VE" sz="1400" dirty="0"/>
              <a:t>La mayoría de los terremotos a más de 70 km de profundidad son eventos de magnitud 5 y 6.</a:t>
            </a:r>
            <a:endParaRPr lang="en-US" sz="1400" dirty="0"/>
          </a:p>
          <a:p>
            <a:r>
              <a:rPr lang="es-VE" sz="1400" dirty="0"/>
              <a:t>Los terremotos profundos ocurren dentro de la subducción de las  placas oceánicas frías. Eventualmente, las placas oceánicas se calientan a medida que penetran las profundidades del manto de la Tierra. A medida que las placas se calientan, se vuelven </a:t>
            </a:r>
            <a:r>
              <a:rPr lang="es-VE" sz="1400" dirty="0" err="1"/>
              <a:t>viscoelásticas</a:t>
            </a:r>
            <a:r>
              <a:rPr lang="es-VE" sz="1400" dirty="0"/>
              <a:t> y ya no son tan frágiles como para producir terremotos. Entonces, con mayor profundidad, una porción más pequeña de la subducción de una placa es lo suficientemente fría, frágil y capaz de producir terremotos profundos. Este volumen más pequeño de rocas frágiles explica la observación general de que los terremotos más profundos son generalmente eventos de menor magnitud. Sin embargo, sí existen terremotos de magnitud 7 y 8 y presentan desafíos para comprender la geodinámica de la subducción de placas oceánicas.</a:t>
            </a:r>
            <a:endParaRPr lang="en-US" altLang="en-US" sz="1200" dirty="0">
              <a:latin typeface="Arial" panose="020B0604020202020204" pitchFamily="34" charset="0"/>
              <a:ea typeface="MS PGothic" panose="020B0600070205080204" pitchFamily="34" charset="-128"/>
            </a:endParaRPr>
          </a:p>
        </p:txBody>
      </p:sp>
      <p:pic>
        <p:nvPicPr>
          <p:cNvPr id="22532" name="Picture 2">
            <a:extLst>
              <a:ext uri="{FF2B5EF4-FFF2-40B4-BE49-F238E27FC236}">
                <a16:creationId xmlns:a16="http://schemas.microsoft.com/office/drawing/2014/main" xmlns="" id="{30DC7353-1877-4018-8E6C-8BA22E3BA878}"/>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14350" y="1304925"/>
            <a:ext cx="8248650" cy="2809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533" name="TextBox 9">
            <a:extLst>
              <a:ext uri="{FF2B5EF4-FFF2-40B4-BE49-F238E27FC236}">
                <a16:creationId xmlns:a16="http://schemas.microsoft.com/office/drawing/2014/main" xmlns="" id="{64C2AC5C-4EA3-41F5-B21A-C3DE492450D6}"/>
              </a:ext>
            </a:extLst>
          </p:cNvPr>
          <p:cNvSpPr txBox="1">
            <a:spLocks noChangeArrowheads="1"/>
          </p:cNvSpPr>
          <p:nvPr/>
        </p:nvSpPr>
        <p:spPr bwMode="auto">
          <a:xfrm>
            <a:off x="1295400" y="995363"/>
            <a:ext cx="754380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s-ES" altLang="en-US" sz="1600" b="1" dirty="0">
                <a:latin typeface="Arial" panose="020B0604020202020204" pitchFamily="34" charset="0"/>
              </a:rPr>
              <a:t>Terremotos en todo el mundo&gt; M5 localizado por el NEIC desde 1990</a:t>
            </a:r>
            <a:endParaRPr lang="en-US" altLang="en-US" sz="1600" b="1" dirty="0">
              <a:latin typeface="Arial" panose="020B0604020202020204" pitchFamily="34" charset="0"/>
            </a:endParaRPr>
          </a:p>
        </p:txBody>
      </p:sp>
      <p:sp>
        <p:nvSpPr>
          <p:cNvPr id="22534" name="TextBox 15">
            <a:extLst>
              <a:ext uri="{FF2B5EF4-FFF2-40B4-BE49-F238E27FC236}">
                <a16:creationId xmlns:a16="http://schemas.microsoft.com/office/drawing/2014/main" xmlns="" id="{FEB72764-E27A-4CD6-A49C-09036736B6B4}"/>
              </a:ext>
            </a:extLst>
          </p:cNvPr>
          <p:cNvSpPr txBox="1">
            <a:spLocks noChangeArrowheads="1"/>
          </p:cNvSpPr>
          <p:nvPr/>
        </p:nvSpPr>
        <p:spPr bwMode="auto">
          <a:xfrm>
            <a:off x="5638800" y="4114800"/>
            <a:ext cx="335915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200" i="1">
                <a:latin typeface="Arial" panose="020B0604020202020204" pitchFamily="34" charset="0"/>
                <a:ea typeface="MS PGothic" panose="020B0600070205080204" pitchFamily="34" charset="-128"/>
              </a:rPr>
              <a:t>Image courtesy of the US Geological Survey</a:t>
            </a:r>
          </a:p>
        </p:txBody>
      </p:sp>
      <p:sp>
        <p:nvSpPr>
          <p:cNvPr id="9" name="Title 1">
            <a:extLst>
              <a:ext uri="{FF2B5EF4-FFF2-40B4-BE49-F238E27FC236}">
                <a16:creationId xmlns:a16="http://schemas.microsoft.com/office/drawing/2014/main" xmlns="" id="{2954DFFF-0958-AE4E-AC46-0602D0214D67}"/>
              </a:ext>
            </a:extLst>
          </p:cNvPr>
          <p:cNvSpPr txBox="1">
            <a:spLocks/>
          </p:cNvSpPr>
          <p:nvPr/>
        </p:nvSpPr>
        <p:spPr>
          <a:xfrm>
            <a:off x="1233488" y="0"/>
            <a:ext cx="7899400" cy="762000"/>
          </a:xfrm>
          <a:prstGeom prst="rect">
            <a:avLst/>
          </a:prstGeom>
        </p:spPr>
        <p:txBody>
          <a:bodyPr anchor="ctr">
            <a:normAutofit fontScale="90000" lnSpcReduction="20000"/>
          </a:bodyPr>
          <a:lstStyle/>
          <a:p>
            <a:pPr eaLnBrk="1" fontAlgn="auto" hangingPunct="1">
              <a:spcAft>
                <a:spcPts val="0"/>
              </a:spcAft>
              <a:defRPr/>
            </a:pPr>
            <a:r>
              <a:rPr lang="es-ES_tradnl" b="1" dirty="0">
                <a:solidFill>
                  <a:schemeClr val="tx2">
                    <a:satMod val="130000"/>
                  </a:schemeClr>
                </a:solidFill>
                <a:effectLst>
                  <a:outerShdw blurRad="50000" dist="30000" dir="5400000" algn="tl" rotWithShape="0">
                    <a:srgbClr val="000000">
                      <a:alpha val="30000"/>
                    </a:srgbClr>
                  </a:outerShdw>
                </a:effectLst>
                <a:latin typeface="Arial" charset="0"/>
                <a:ea typeface="ＭＳ Ｐゴシック" charset="-128"/>
              </a:rPr>
              <a:t/>
            </a:r>
            <a:br>
              <a:rPr lang="es-ES_tradnl" b="1" dirty="0">
                <a:solidFill>
                  <a:schemeClr val="tx2">
                    <a:satMod val="130000"/>
                  </a:schemeClr>
                </a:solidFill>
                <a:effectLst>
                  <a:outerShdw blurRad="50000" dist="30000" dir="5400000" algn="tl" rotWithShape="0">
                    <a:srgbClr val="000000">
                      <a:alpha val="30000"/>
                    </a:srgbClr>
                  </a:outerShdw>
                </a:effectLst>
                <a:latin typeface="Arial" charset="0"/>
                <a:ea typeface="ＭＳ Ｐゴシック" charset="-128"/>
              </a:rPr>
            </a:br>
            <a:r>
              <a:rPr lang="es-ES_tradnl" sz="2000" b="1" dirty="0">
                <a:solidFill>
                  <a:srgbClr val="11488B"/>
                </a:solidFill>
                <a:effectLst>
                  <a:outerShdw blurRad="50000" dist="30000" dir="5400000" algn="tl" rotWithShape="0">
                    <a:srgbClr val="000000">
                      <a:alpha val="30000"/>
                    </a:srgbClr>
                  </a:outerShdw>
                </a:effectLst>
                <a:ea typeface="ＭＳ Ｐゴシック" charset="-128"/>
              </a:rPr>
              <a:t>Magnitud 8,2 </a:t>
            </a:r>
            <a:r>
              <a:rPr lang="es-ES_tradnl" sz="2000" b="1" dirty="0">
                <a:solidFill>
                  <a:srgbClr val="11488B"/>
                </a:solidFill>
                <a:effectLst>
                  <a:outerShdw blurRad="50000" dist="30000" dir="5400000" algn="tl" rotWithShape="0">
                    <a:srgbClr val="000000">
                      <a:alpha val="30000"/>
                    </a:srgbClr>
                  </a:outerShdw>
                </a:effectLst>
                <a:latin typeface="Arial" charset="0"/>
                <a:ea typeface="ＭＳ Ｐゴシック" charset="-128"/>
              </a:rPr>
              <a:t>FIJI</a:t>
            </a:r>
            <a:endParaRPr lang="es-ES_tradnl" sz="2000" b="1" dirty="0">
              <a:solidFill>
                <a:srgbClr val="11488B"/>
              </a:solidFill>
              <a:latin typeface="Arial" charset="0"/>
              <a:ea typeface="ＭＳ Ｐゴシック" charset="-128"/>
            </a:endParaRPr>
          </a:p>
          <a:p>
            <a:pPr eaLnBrk="1" fontAlgn="auto" hangingPunct="1">
              <a:spcAft>
                <a:spcPts val="0"/>
              </a:spcAft>
              <a:defRPr/>
            </a:pPr>
            <a:r>
              <a:rPr lang="es-ES_tradnl" b="1" dirty="0">
                <a:solidFill>
                  <a:srgbClr val="11488B"/>
                </a:solidFill>
                <a:effectLst>
                  <a:outerShdw blurRad="50000" dist="30000" dir="5400000" algn="tl" rotWithShape="0">
                    <a:srgbClr val="000000">
                      <a:alpha val="30000"/>
                    </a:srgbClr>
                  </a:outerShdw>
                </a:effectLst>
                <a:ea typeface="MS PGothic" panose="020B0600070205080204" pitchFamily="34" charset="-128"/>
                <a:cs typeface="Arial" pitchFamily="34" charset="0"/>
              </a:rPr>
              <a:t>Domingo, 19 de Agosto, 2018 a las  00:19:37 UTC</a:t>
            </a:r>
            <a:endParaRPr lang="es-ES_tradnl" dirty="0">
              <a:solidFill>
                <a:srgbClr val="11488B"/>
              </a:solidFill>
              <a:effectLst>
                <a:outerShdw blurRad="50000" dist="30000" dir="5400000" algn="tl" rotWithShape="0">
                  <a:srgbClr val="000000">
                    <a:alpha val="30000"/>
                  </a:srgbClr>
                </a:outerShdw>
              </a:effectLst>
              <a:ea typeface="ＭＳ Ｐゴシック" charset="-128"/>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10720</TotalTime>
  <Words>1581</Words>
  <Application>Microsoft Office PowerPoint</Application>
  <PresentationFormat>On-screen Show (4:3)</PresentationFormat>
  <Paragraphs>141</Paragraphs>
  <Slides>12</Slides>
  <Notes>12</Notes>
  <HiddenSlides>0</HiddenSlides>
  <MMClips>1</MMClips>
  <ScaleCrop>false</ScaleCrop>
  <HeadingPairs>
    <vt:vector size="6" baseType="variant">
      <vt:variant>
        <vt:lpstr>Fonts Used</vt:lpstr>
      </vt:variant>
      <vt:variant>
        <vt:i4>5</vt:i4>
      </vt:variant>
      <vt:variant>
        <vt:lpstr>Theme</vt:lpstr>
      </vt:variant>
      <vt:variant>
        <vt:i4>3</vt:i4>
      </vt:variant>
      <vt:variant>
        <vt:lpstr>Slide Titles</vt:lpstr>
      </vt:variant>
      <vt:variant>
        <vt:i4>12</vt:i4>
      </vt:variant>
    </vt:vector>
  </HeadingPairs>
  <TitlesOfParts>
    <vt:vector size="20" baseType="lpstr">
      <vt:lpstr>MS PGothic</vt:lpstr>
      <vt:lpstr>MS PGothic</vt:lpstr>
      <vt:lpstr>Arial</vt:lpstr>
      <vt:lpstr>Calibri</vt:lpstr>
      <vt:lpstr>Cambria Math</vt:lpstr>
      <vt:lpstr>Office Theme</vt:lpstr>
      <vt:lpstr>1_Office Theme</vt:lpstr>
      <vt:lpstr>2_Office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tkb</dc:creator>
  <cp:lastModifiedBy>Bravo, Douglas A CIV (US)</cp:lastModifiedBy>
  <cp:revision>824</cp:revision>
  <cp:lastPrinted>2018-05-05T19:31:49Z</cp:lastPrinted>
  <dcterms:created xsi:type="dcterms:W3CDTF">2009-05-31T20:07:40Z</dcterms:created>
  <dcterms:modified xsi:type="dcterms:W3CDTF">2018-08-20T17:52:06Z</dcterms:modified>
</cp:coreProperties>
</file>