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4101" r:id="rId2"/>
  </p:sldMasterIdLst>
  <p:notesMasterIdLst>
    <p:notesMasterId r:id="rId13"/>
  </p:notesMasterIdLst>
  <p:sldIdLst>
    <p:sldId id="384" r:id="rId3"/>
    <p:sldId id="349" r:id="rId4"/>
    <p:sldId id="365" r:id="rId5"/>
    <p:sldId id="340" r:id="rId6"/>
    <p:sldId id="394" r:id="rId7"/>
    <p:sldId id="339" r:id="rId8"/>
    <p:sldId id="393" r:id="rId9"/>
    <p:sldId id="392" r:id="rId10"/>
    <p:sldId id="356" r:id="rId11"/>
    <p:sldId id="373" r:id="rId12"/>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181" autoAdjust="0"/>
    <p:restoredTop sz="83796" autoAdjust="0"/>
  </p:normalViewPr>
  <p:slideViewPr>
    <p:cSldViewPr showGuides="1">
      <p:cViewPr>
        <p:scale>
          <a:sx n="120" d="100"/>
          <a:sy n="120" d="100"/>
        </p:scale>
        <p:origin x="1480" y="-960"/>
      </p:cViewPr>
      <p:guideLst>
        <p:guide orient="horz" pos="2160"/>
        <p:guide pos="2880"/>
      </p:guideLst>
    </p:cSldViewPr>
  </p:slideViewPr>
  <p:outlineViewPr>
    <p:cViewPr>
      <p:scale>
        <a:sx n="33" d="100"/>
        <a:sy n="33" d="100"/>
      </p:scale>
      <p:origin x="0" y="0"/>
    </p:cViewPr>
  </p:outlineViewPr>
  <p:notesTextViewPr>
    <p:cViewPr>
      <p:scale>
        <a:sx n="150" d="100"/>
        <a:sy n="15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microsoft.com/office/2016/11/relationships/changesInfo" Target="changesInfos/changesInfo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uglas Alfredo Bravo Bustamante" userId="181e76f2120e472a" providerId="LiveId" clId="{357FBFDE-CD30-814B-B57D-942CC67CFE60}"/>
    <pc:docChg chg="undo redo custSel modSld">
      <pc:chgData name="Douglas Alfredo Bravo Bustamante" userId="181e76f2120e472a" providerId="LiveId" clId="{357FBFDE-CD30-814B-B57D-942CC67CFE60}" dt="2018-08-22T22:59:34.187" v="901" actId="20577"/>
      <pc:docMkLst>
        <pc:docMk/>
      </pc:docMkLst>
      <pc:sldChg chg="addSp delSp modSp">
        <pc:chgData name="Douglas Alfredo Bravo Bustamante" userId="181e76f2120e472a" providerId="LiveId" clId="{357FBFDE-CD30-814B-B57D-942CC67CFE60}" dt="2018-08-22T22:59:34.187" v="901" actId="20577"/>
        <pc:sldMkLst>
          <pc:docMk/>
          <pc:sldMk cId="0" sldId="339"/>
        </pc:sldMkLst>
        <pc:spChg chg="mod">
          <ac:chgData name="Douglas Alfredo Bravo Bustamante" userId="181e76f2120e472a" providerId="LiveId" clId="{357FBFDE-CD30-814B-B57D-942CC67CFE60}" dt="2018-08-22T20:31:41.443" v="349" actId="790"/>
          <ac:spMkLst>
            <pc:docMk/>
            <pc:sldMk cId="0" sldId="339"/>
            <ac:spMk id="8" creationId="{ABAE2AFF-7B74-4796-8FFF-1C92C211B5A6}"/>
          </ac:spMkLst>
        </pc:spChg>
        <pc:spChg chg="mod">
          <ac:chgData name="Douglas Alfredo Bravo Bustamante" userId="181e76f2120e472a" providerId="LiveId" clId="{357FBFDE-CD30-814B-B57D-942CC67CFE60}" dt="2018-08-22T20:31:00.796" v="339" actId="790"/>
          <ac:spMkLst>
            <pc:docMk/>
            <pc:sldMk cId="0" sldId="339"/>
            <ac:spMk id="13" creationId="{DC6FB851-DAE2-4D44-8EFD-F0E8C5349321}"/>
          </ac:spMkLst>
        </pc:spChg>
        <pc:spChg chg="mod">
          <ac:chgData name="Douglas Alfredo Bravo Bustamante" userId="181e76f2120e472a" providerId="LiveId" clId="{357FBFDE-CD30-814B-B57D-942CC67CFE60}" dt="2018-08-22T20:32:13.721" v="370" actId="790"/>
          <ac:spMkLst>
            <pc:docMk/>
            <pc:sldMk cId="0" sldId="339"/>
            <ac:spMk id="14" creationId="{89012DAC-E849-413E-8732-85F8601AC1C6}"/>
          </ac:spMkLst>
        </pc:spChg>
        <pc:spChg chg="add">
          <ac:chgData name="Douglas Alfredo Bravo Bustamante" userId="181e76f2120e472a" providerId="LiveId" clId="{357FBFDE-CD30-814B-B57D-942CC67CFE60}" dt="2018-08-22T12:48:50.824" v="54"/>
          <ac:spMkLst>
            <pc:docMk/>
            <pc:sldMk cId="0" sldId="339"/>
            <ac:spMk id="15" creationId="{F38919AD-8945-5F4F-9E4F-EE2BEAD032D4}"/>
          </ac:spMkLst>
        </pc:spChg>
        <pc:spChg chg="del">
          <ac:chgData name="Douglas Alfredo Bravo Bustamante" userId="181e76f2120e472a" providerId="LiveId" clId="{357FBFDE-CD30-814B-B57D-942CC67CFE60}" dt="2018-08-22T12:48:49.684" v="53" actId="478"/>
          <ac:spMkLst>
            <pc:docMk/>
            <pc:sldMk cId="0" sldId="339"/>
            <ac:spMk id="20" creationId="{E602A5FB-1B62-4CBD-958C-F38756EB6DF3}"/>
          </ac:spMkLst>
        </pc:spChg>
        <pc:spChg chg="mod">
          <ac:chgData name="Douglas Alfredo Bravo Bustamante" userId="181e76f2120e472a" providerId="LiveId" clId="{357FBFDE-CD30-814B-B57D-942CC67CFE60}" dt="2018-08-22T22:59:34.187" v="901" actId="20577"/>
          <ac:spMkLst>
            <pc:docMk/>
            <pc:sldMk cId="0" sldId="339"/>
            <ac:spMk id="18435" creationId="{04C1864B-62ED-4D5E-A827-2E4BE96DB726}"/>
          </ac:spMkLst>
        </pc:spChg>
        <pc:spChg chg="mod">
          <ac:chgData name="Douglas Alfredo Bravo Bustamante" userId="181e76f2120e472a" providerId="LiveId" clId="{357FBFDE-CD30-814B-B57D-942CC67CFE60}" dt="2018-08-22T20:29:18.669" v="305" actId="14100"/>
          <ac:spMkLst>
            <pc:docMk/>
            <pc:sldMk cId="0" sldId="339"/>
            <ac:spMk id="18436" creationId="{4DD352DB-3853-4E4A-9185-DDB05CC36D6E}"/>
          </ac:spMkLst>
        </pc:spChg>
      </pc:sldChg>
      <pc:sldChg chg="addSp delSp modSp">
        <pc:chgData name="Douglas Alfredo Bravo Bustamante" userId="181e76f2120e472a" providerId="LiveId" clId="{357FBFDE-CD30-814B-B57D-942CC67CFE60}" dt="2018-08-22T22:43:00.695" v="871" actId="20577"/>
        <pc:sldMkLst>
          <pc:docMk/>
          <pc:sldMk cId="0" sldId="340"/>
        </pc:sldMkLst>
        <pc:spChg chg="add">
          <ac:chgData name="Douglas Alfredo Bravo Bustamante" userId="181e76f2120e472a" providerId="LiveId" clId="{357FBFDE-CD30-814B-B57D-942CC67CFE60}" dt="2018-08-22T12:48:37.204" v="50"/>
          <ac:spMkLst>
            <pc:docMk/>
            <pc:sldMk cId="0" sldId="340"/>
            <ac:spMk id="9" creationId="{75D9EB29-4783-AC46-BF3B-030203E35013}"/>
          </ac:spMkLst>
        </pc:spChg>
        <pc:spChg chg="del">
          <ac:chgData name="Douglas Alfredo Bravo Bustamante" userId="181e76f2120e472a" providerId="LiveId" clId="{357FBFDE-CD30-814B-B57D-942CC67CFE60}" dt="2018-08-22T12:48:35.900" v="49" actId="478"/>
          <ac:spMkLst>
            <pc:docMk/>
            <pc:sldMk cId="0" sldId="340"/>
            <ac:spMk id="23" creationId="{AA918D81-20A0-40BE-B0BF-1FE2B9F43AE2}"/>
          </ac:spMkLst>
        </pc:spChg>
        <pc:spChg chg="mod">
          <ac:chgData name="Douglas Alfredo Bravo Bustamante" userId="181e76f2120e472a" providerId="LiveId" clId="{357FBFDE-CD30-814B-B57D-942CC67CFE60}" dt="2018-08-22T22:43:00.695" v="871" actId="20577"/>
          <ac:spMkLst>
            <pc:docMk/>
            <pc:sldMk cId="0" sldId="340"/>
            <ac:spMk id="14348" creationId="{91C15E92-611A-4CFC-A778-5D85C3D70CFE}"/>
          </ac:spMkLst>
        </pc:spChg>
        <pc:picChg chg="mod">
          <ac:chgData name="Douglas Alfredo Bravo Bustamante" userId="181e76f2120e472a" providerId="LiveId" clId="{357FBFDE-CD30-814B-B57D-942CC67CFE60}" dt="2018-08-22T22:28:26.925" v="796" actId="14100"/>
          <ac:picMkLst>
            <pc:docMk/>
            <pc:sldMk cId="0" sldId="340"/>
            <ac:picMk id="19" creationId="{F2E8CB8E-4136-497E-9140-5A5803269FAA}"/>
          </ac:picMkLst>
        </pc:picChg>
      </pc:sldChg>
      <pc:sldChg chg="addSp delSp modSp">
        <pc:chgData name="Douglas Alfredo Bravo Bustamante" userId="181e76f2120e472a" providerId="LiveId" clId="{357FBFDE-CD30-814B-B57D-942CC67CFE60}" dt="2018-08-22T18:51:43.834" v="97" actId="1076"/>
        <pc:sldMkLst>
          <pc:docMk/>
          <pc:sldMk cId="2926794751" sldId="349"/>
        </pc:sldMkLst>
        <pc:spChg chg="add">
          <ac:chgData name="Douglas Alfredo Bravo Bustamante" userId="181e76f2120e472a" providerId="LiveId" clId="{357FBFDE-CD30-814B-B57D-942CC67CFE60}" dt="2018-08-22T12:48:23.993" v="46"/>
          <ac:spMkLst>
            <pc:docMk/>
            <pc:sldMk cId="2926794751" sldId="349"/>
            <ac:spMk id="12" creationId="{018E76BC-12D2-6C49-8925-1FABB92E783F}"/>
          </ac:spMkLst>
        </pc:spChg>
        <pc:spChg chg="add mod">
          <ac:chgData name="Douglas Alfredo Bravo Bustamante" userId="181e76f2120e472a" providerId="LiveId" clId="{357FBFDE-CD30-814B-B57D-942CC67CFE60}" dt="2018-08-22T18:51:07.158" v="95" actId="20577"/>
          <ac:spMkLst>
            <pc:docMk/>
            <pc:sldMk cId="2926794751" sldId="349"/>
            <ac:spMk id="13" creationId="{84D79E2B-D39F-AE44-906F-C3C7CCDF6FB3}"/>
          </ac:spMkLst>
        </pc:spChg>
        <pc:spChg chg="del">
          <ac:chgData name="Douglas Alfredo Bravo Bustamante" userId="181e76f2120e472a" providerId="LiveId" clId="{357FBFDE-CD30-814B-B57D-942CC67CFE60}" dt="2018-08-22T12:48:22.978" v="45" actId="478"/>
          <ac:spMkLst>
            <pc:docMk/>
            <pc:sldMk cId="2926794751" sldId="349"/>
            <ac:spMk id="14" creationId="{F54EBAA2-A834-49F3-A832-5638597F4E16}"/>
          </ac:spMkLst>
        </pc:spChg>
        <pc:spChg chg="add mod">
          <ac:chgData name="Douglas Alfredo Bravo Bustamante" userId="181e76f2120e472a" providerId="LiveId" clId="{357FBFDE-CD30-814B-B57D-942CC67CFE60}" dt="2018-08-22T18:51:43.834" v="97" actId="1076"/>
          <ac:spMkLst>
            <pc:docMk/>
            <pc:sldMk cId="2926794751" sldId="349"/>
            <ac:spMk id="15" creationId="{82648048-A00C-C141-9FCB-28285500BE65}"/>
          </ac:spMkLst>
        </pc:spChg>
        <pc:spChg chg="add">
          <ac:chgData name="Douglas Alfredo Bravo Bustamante" userId="181e76f2120e472a" providerId="LiveId" clId="{357FBFDE-CD30-814B-B57D-942CC67CFE60}" dt="2018-08-22T18:50:47.167" v="89"/>
          <ac:spMkLst>
            <pc:docMk/>
            <pc:sldMk cId="2926794751" sldId="349"/>
            <ac:spMk id="16" creationId="{40ED3E06-B21A-4F44-9DE4-7F820DCA686F}"/>
          </ac:spMkLst>
        </pc:spChg>
        <pc:spChg chg="add">
          <ac:chgData name="Douglas Alfredo Bravo Bustamante" userId="181e76f2120e472a" providerId="LiveId" clId="{357FBFDE-CD30-814B-B57D-942CC67CFE60}" dt="2018-08-22T18:51:25.644" v="96"/>
          <ac:spMkLst>
            <pc:docMk/>
            <pc:sldMk cId="2926794751" sldId="349"/>
            <ac:spMk id="17" creationId="{F052314A-E0AE-784B-A94F-F8B8707DCA52}"/>
          </ac:spMkLst>
        </pc:spChg>
        <pc:spChg chg="del">
          <ac:chgData name="Douglas Alfredo Bravo Bustamante" userId="181e76f2120e472a" providerId="LiveId" clId="{357FBFDE-CD30-814B-B57D-942CC67CFE60}" dt="2018-08-22T18:50:45.481" v="88" actId="478"/>
          <ac:spMkLst>
            <pc:docMk/>
            <pc:sldMk cId="2926794751" sldId="349"/>
            <ac:spMk id="5124" creationId="{8DB6D9C5-027D-448F-B221-BAC10A731E04}"/>
          </ac:spMkLst>
        </pc:spChg>
        <pc:spChg chg="del">
          <ac:chgData name="Douglas Alfredo Bravo Bustamante" userId="181e76f2120e472a" providerId="LiveId" clId="{357FBFDE-CD30-814B-B57D-942CC67CFE60}" dt="2018-08-22T18:50:45.481" v="88" actId="478"/>
          <ac:spMkLst>
            <pc:docMk/>
            <pc:sldMk cId="2926794751" sldId="349"/>
            <ac:spMk id="5125" creationId="{03008836-3788-4227-A60C-359D80C08D92}"/>
          </ac:spMkLst>
        </pc:spChg>
        <pc:spChg chg="del">
          <ac:chgData name="Douglas Alfredo Bravo Bustamante" userId="181e76f2120e472a" providerId="LiveId" clId="{357FBFDE-CD30-814B-B57D-942CC67CFE60}" dt="2018-08-22T18:50:45.481" v="88" actId="478"/>
          <ac:spMkLst>
            <pc:docMk/>
            <pc:sldMk cId="2926794751" sldId="349"/>
            <ac:spMk id="5126" creationId="{B07FA3CC-34FA-4CF8-B33D-3A760162ED61}"/>
          </ac:spMkLst>
        </pc:spChg>
        <pc:spChg chg="mod">
          <ac:chgData name="Douglas Alfredo Bravo Bustamante" userId="181e76f2120e472a" providerId="LiveId" clId="{357FBFDE-CD30-814B-B57D-942CC67CFE60}" dt="2018-08-22T18:49:45.753" v="87" actId="790"/>
          <ac:spMkLst>
            <pc:docMk/>
            <pc:sldMk cId="2926794751" sldId="349"/>
            <ac:spMk id="5127" creationId="{7B890747-A6D1-4A78-9C17-D86FE6AA620C}"/>
          </ac:spMkLst>
        </pc:spChg>
        <pc:spChg chg="del">
          <ac:chgData name="Douglas Alfredo Bravo Bustamante" userId="181e76f2120e472a" providerId="LiveId" clId="{357FBFDE-CD30-814B-B57D-942CC67CFE60}" dt="2018-08-22T18:50:45.481" v="88" actId="478"/>
          <ac:spMkLst>
            <pc:docMk/>
            <pc:sldMk cId="2926794751" sldId="349"/>
            <ac:spMk id="5129" creationId="{798F1922-187F-4863-8706-56B94B1A1455}"/>
          </ac:spMkLst>
        </pc:spChg>
      </pc:sldChg>
      <pc:sldChg chg="addSp delSp modSp modNotesTx">
        <pc:chgData name="Douglas Alfredo Bravo Bustamante" userId="181e76f2120e472a" providerId="LiveId" clId="{357FBFDE-CD30-814B-B57D-942CC67CFE60}" dt="2018-08-22T21:48:49.558" v="794" actId="20577"/>
        <pc:sldMkLst>
          <pc:docMk/>
          <pc:sldMk cId="0" sldId="356"/>
        </pc:sldMkLst>
        <pc:spChg chg="add del">
          <ac:chgData name="Douglas Alfredo Bravo Bustamante" userId="181e76f2120e472a" providerId="LiveId" clId="{357FBFDE-CD30-814B-B57D-942CC67CFE60}" dt="2018-08-22T21:36:15.517" v="670" actId="478"/>
          <ac:spMkLst>
            <pc:docMk/>
            <pc:sldMk cId="0" sldId="356"/>
            <ac:spMk id="5" creationId="{00000000-0000-0000-0000-000000000000}"/>
          </ac:spMkLst>
        </pc:spChg>
        <pc:spChg chg="mod">
          <ac:chgData name="Douglas Alfredo Bravo Bustamante" userId="181e76f2120e472a" providerId="LiveId" clId="{357FBFDE-CD30-814B-B57D-942CC67CFE60}" dt="2018-08-22T21:27:23.552" v="469" actId="14100"/>
          <ac:spMkLst>
            <pc:docMk/>
            <pc:sldMk cId="0" sldId="356"/>
            <ac:spMk id="12" creationId="{00000000-0000-0000-0000-000000000000}"/>
          </ac:spMkLst>
        </pc:spChg>
        <pc:spChg chg="del">
          <ac:chgData name="Douglas Alfredo Bravo Bustamante" userId="181e76f2120e472a" providerId="LiveId" clId="{357FBFDE-CD30-814B-B57D-942CC67CFE60}" dt="2018-08-22T12:54:51.375" v="59" actId="478"/>
          <ac:spMkLst>
            <pc:docMk/>
            <pc:sldMk cId="0" sldId="356"/>
            <ac:spMk id="13" creationId="{00E7AA7B-EC66-4483-9728-440770C866BE}"/>
          </ac:spMkLst>
        </pc:spChg>
        <pc:spChg chg="add">
          <ac:chgData name="Douglas Alfredo Bravo Bustamante" userId="181e76f2120e472a" providerId="LiveId" clId="{357FBFDE-CD30-814B-B57D-942CC67CFE60}" dt="2018-08-22T12:54:52.273" v="60"/>
          <ac:spMkLst>
            <pc:docMk/>
            <pc:sldMk cId="0" sldId="356"/>
            <ac:spMk id="14" creationId="{A77920EB-9860-904A-A676-704E3EF21FC9}"/>
          </ac:spMkLst>
        </pc:spChg>
        <pc:spChg chg="mod">
          <ac:chgData name="Douglas Alfredo Bravo Bustamante" userId="181e76f2120e472a" providerId="LiveId" clId="{357FBFDE-CD30-814B-B57D-942CC67CFE60}" dt="2018-08-22T21:26:43.753" v="466" actId="20577"/>
          <ac:spMkLst>
            <pc:docMk/>
            <pc:sldMk cId="0" sldId="356"/>
            <ac:spMk id="18437" creationId="{00000000-0000-0000-0000-000000000000}"/>
          </ac:spMkLst>
        </pc:spChg>
        <pc:spChg chg="mod">
          <ac:chgData name="Douglas Alfredo Bravo Bustamante" userId="181e76f2120e472a" providerId="LiveId" clId="{357FBFDE-CD30-814B-B57D-942CC67CFE60}" dt="2018-08-22T21:28:36.199" v="479" actId="20577"/>
          <ac:spMkLst>
            <pc:docMk/>
            <pc:sldMk cId="0" sldId="356"/>
            <ac:spMk id="18442" creationId="{00000000-0000-0000-0000-000000000000}"/>
          </ac:spMkLst>
        </pc:spChg>
        <pc:spChg chg="mod">
          <ac:chgData name="Douglas Alfredo Bravo Bustamante" userId="181e76f2120e472a" providerId="LiveId" clId="{357FBFDE-CD30-814B-B57D-942CC67CFE60}" dt="2018-08-22T21:32:06.623" v="524" actId="1037"/>
          <ac:spMkLst>
            <pc:docMk/>
            <pc:sldMk cId="0" sldId="356"/>
            <ac:spMk id="18443" creationId="{00000000-0000-0000-0000-000000000000}"/>
          </ac:spMkLst>
        </pc:spChg>
        <pc:spChg chg="mod">
          <ac:chgData name="Douglas Alfredo Bravo Bustamante" userId="181e76f2120e472a" providerId="LiveId" clId="{357FBFDE-CD30-814B-B57D-942CC67CFE60}" dt="2018-08-22T21:36:07.379" v="668" actId="790"/>
          <ac:spMkLst>
            <pc:docMk/>
            <pc:sldMk cId="0" sldId="356"/>
            <ac:spMk id="18444" creationId="{00000000-0000-0000-0000-000000000000}"/>
          </ac:spMkLst>
        </pc:spChg>
      </pc:sldChg>
      <pc:sldChg chg="addSp delSp modSp">
        <pc:chgData name="Douglas Alfredo Bravo Bustamante" userId="181e76f2120e472a" providerId="LiveId" clId="{357FBFDE-CD30-814B-B57D-942CC67CFE60}" dt="2018-08-22T18:55:15.478" v="110" actId="255"/>
        <pc:sldMkLst>
          <pc:docMk/>
          <pc:sldMk cId="1618664665" sldId="365"/>
        </pc:sldMkLst>
        <pc:spChg chg="add mod">
          <ac:chgData name="Douglas Alfredo Bravo Bustamante" userId="181e76f2120e472a" providerId="LiveId" clId="{357FBFDE-CD30-814B-B57D-942CC67CFE60}" dt="2018-08-22T18:55:15.478" v="110" actId="255"/>
          <ac:spMkLst>
            <pc:docMk/>
            <pc:sldMk cId="1618664665" sldId="365"/>
            <ac:spMk id="2" creationId="{8093DEF0-1FC8-A64B-A4E2-477BF2FC62D8}"/>
          </ac:spMkLst>
        </pc:spChg>
        <pc:spChg chg="add">
          <ac:chgData name="Douglas Alfredo Bravo Bustamante" userId="181e76f2120e472a" providerId="LiveId" clId="{357FBFDE-CD30-814B-B57D-942CC67CFE60}" dt="2018-08-22T12:48:29.803" v="48"/>
          <ac:spMkLst>
            <pc:docMk/>
            <pc:sldMk cId="1618664665" sldId="365"/>
            <ac:spMk id="11" creationId="{0EFD0701-D4CE-AB4B-9F63-5D3913FF9391}"/>
          </ac:spMkLst>
        </pc:spChg>
        <pc:spChg chg="add">
          <ac:chgData name="Douglas Alfredo Bravo Bustamante" userId="181e76f2120e472a" providerId="LiveId" clId="{357FBFDE-CD30-814B-B57D-942CC67CFE60}" dt="2018-08-22T18:53:23.365" v="99"/>
          <ac:spMkLst>
            <pc:docMk/>
            <pc:sldMk cId="1618664665" sldId="365"/>
            <ac:spMk id="12" creationId="{81B644BF-8CD3-2C46-AEDA-034E1F6CFF14}"/>
          </ac:spMkLst>
        </pc:spChg>
        <pc:spChg chg="add">
          <ac:chgData name="Douglas Alfredo Bravo Bustamante" userId="181e76f2120e472a" providerId="LiveId" clId="{357FBFDE-CD30-814B-B57D-942CC67CFE60}" dt="2018-08-22T18:53:23.365" v="99"/>
          <ac:spMkLst>
            <pc:docMk/>
            <pc:sldMk cId="1618664665" sldId="365"/>
            <ac:spMk id="13" creationId="{32053F69-04E2-F248-B7F9-1124B7FD558D}"/>
          </ac:spMkLst>
        </pc:spChg>
        <pc:spChg chg="add">
          <ac:chgData name="Douglas Alfredo Bravo Bustamante" userId="181e76f2120e472a" providerId="LiveId" clId="{357FBFDE-CD30-814B-B57D-942CC67CFE60}" dt="2018-08-22T18:53:23.365" v="99"/>
          <ac:spMkLst>
            <pc:docMk/>
            <pc:sldMk cId="1618664665" sldId="365"/>
            <ac:spMk id="14" creationId="{7694E28E-7340-B947-BF57-9F51EA292BC5}"/>
          </ac:spMkLst>
        </pc:spChg>
        <pc:spChg chg="del">
          <ac:chgData name="Douglas Alfredo Bravo Bustamante" userId="181e76f2120e472a" providerId="LiveId" clId="{357FBFDE-CD30-814B-B57D-942CC67CFE60}" dt="2018-08-22T12:48:28.897" v="47" actId="478"/>
          <ac:spMkLst>
            <pc:docMk/>
            <pc:sldMk cId="1618664665" sldId="365"/>
            <ac:spMk id="15" creationId="{A5D3897A-800F-4B3C-9F81-63494B37340A}"/>
          </ac:spMkLst>
        </pc:spChg>
        <pc:spChg chg="del">
          <ac:chgData name="Douglas Alfredo Bravo Bustamante" userId="181e76f2120e472a" providerId="LiveId" clId="{357FBFDE-CD30-814B-B57D-942CC67CFE60}" dt="2018-08-22T18:53:21.761" v="98" actId="478"/>
          <ac:spMkLst>
            <pc:docMk/>
            <pc:sldMk cId="1618664665" sldId="365"/>
            <ac:spMk id="43010" creationId="{D7AAC747-1453-3B43-BE43-D12FA171523A}"/>
          </ac:spMkLst>
        </pc:spChg>
        <pc:spChg chg="del">
          <ac:chgData name="Douglas Alfredo Bravo Bustamante" userId="181e76f2120e472a" providerId="LiveId" clId="{357FBFDE-CD30-814B-B57D-942CC67CFE60}" dt="2018-08-22T18:53:21.761" v="98" actId="478"/>
          <ac:spMkLst>
            <pc:docMk/>
            <pc:sldMk cId="1618664665" sldId="365"/>
            <ac:spMk id="43012" creationId="{40030937-8F88-2448-953A-965778269690}"/>
          </ac:spMkLst>
        </pc:spChg>
        <pc:spChg chg="del">
          <ac:chgData name="Douglas Alfredo Bravo Bustamante" userId="181e76f2120e472a" providerId="LiveId" clId="{357FBFDE-CD30-814B-B57D-942CC67CFE60}" dt="2018-08-22T18:53:21.761" v="98" actId="478"/>
          <ac:spMkLst>
            <pc:docMk/>
            <pc:sldMk cId="1618664665" sldId="365"/>
            <ac:spMk id="43013" creationId="{0548614F-3610-0849-9996-0D6AE1FA32AF}"/>
          </ac:spMkLst>
        </pc:spChg>
        <pc:spChg chg="del">
          <ac:chgData name="Douglas Alfredo Bravo Bustamante" userId="181e76f2120e472a" providerId="LiveId" clId="{357FBFDE-CD30-814B-B57D-942CC67CFE60}" dt="2018-08-22T18:54:39.839" v="100" actId="478"/>
          <ac:spMkLst>
            <pc:docMk/>
            <pc:sldMk cId="1618664665" sldId="365"/>
            <ac:spMk id="43014" creationId="{6807614E-67D3-B545-8F5C-AF54DEC9553B}"/>
          </ac:spMkLst>
        </pc:spChg>
      </pc:sldChg>
      <pc:sldChg chg="addSp delSp">
        <pc:chgData name="Douglas Alfredo Bravo Bustamante" userId="181e76f2120e472a" providerId="LiveId" clId="{357FBFDE-CD30-814B-B57D-942CC67CFE60}" dt="2018-08-22T12:58:04.273" v="62"/>
        <pc:sldMkLst>
          <pc:docMk/>
          <pc:sldMk cId="0" sldId="373"/>
        </pc:sldMkLst>
        <pc:spChg chg="add">
          <ac:chgData name="Douglas Alfredo Bravo Bustamante" userId="181e76f2120e472a" providerId="LiveId" clId="{357FBFDE-CD30-814B-B57D-942CC67CFE60}" dt="2018-08-22T12:58:04.273" v="62"/>
          <ac:spMkLst>
            <pc:docMk/>
            <pc:sldMk cId="0" sldId="373"/>
            <ac:spMk id="8" creationId="{01EE89B0-EB1C-1745-A146-47A72AB927DB}"/>
          </ac:spMkLst>
        </pc:spChg>
        <pc:spChg chg="del">
          <ac:chgData name="Douglas Alfredo Bravo Bustamante" userId="181e76f2120e472a" providerId="LiveId" clId="{357FBFDE-CD30-814B-B57D-942CC67CFE60}" dt="2018-08-22T12:58:03.006" v="61" actId="478"/>
          <ac:spMkLst>
            <pc:docMk/>
            <pc:sldMk cId="0" sldId="373"/>
            <ac:spMk id="59394" creationId="{E4024EA3-34B6-3E4A-915C-1FC12262104D}"/>
          </ac:spMkLst>
        </pc:spChg>
      </pc:sldChg>
      <pc:sldChg chg="modSp">
        <pc:chgData name="Douglas Alfredo Bravo Bustamante" userId="181e76f2120e472a" providerId="LiveId" clId="{357FBFDE-CD30-814B-B57D-942CC67CFE60}" dt="2018-08-22T22:40:09.348" v="865" actId="20577"/>
        <pc:sldMkLst>
          <pc:docMk/>
          <pc:sldMk cId="2635612888" sldId="384"/>
        </pc:sldMkLst>
        <pc:spChg chg="mod">
          <ac:chgData name="Douglas Alfredo Bravo Bustamante" userId="181e76f2120e472a" providerId="LiveId" clId="{357FBFDE-CD30-814B-B57D-942CC67CFE60}" dt="2018-08-22T22:40:09.348" v="865" actId="20577"/>
          <ac:spMkLst>
            <pc:docMk/>
            <pc:sldMk cId="2635612888" sldId="384"/>
            <ac:spMk id="2" creationId="{05B158EE-AB65-47BC-A32A-8078F9DC3AEA}"/>
          </ac:spMkLst>
        </pc:spChg>
        <pc:spChg chg="mod">
          <ac:chgData name="Douglas Alfredo Bravo Bustamante" userId="181e76f2120e472a" providerId="LiveId" clId="{357FBFDE-CD30-814B-B57D-942CC67CFE60}" dt="2018-08-22T12:48:09.344" v="44" actId="790"/>
          <ac:spMkLst>
            <pc:docMk/>
            <pc:sldMk cId="2635612888" sldId="384"/>
            <ac:spMk id="13" creationId="{26FB38A7-6313-4337-BC8F-19BF2734A5D6}"/>
          </ac:spMkLst>
        </pc:spChg>
        <pc:spChg chg="mod">
          <ac:chgData name="Douglas Alfredo Bravo Bustamante" userId="181e76f2120e472a" providerId="LiveId" clId="{357FBFDE-CD30-814B-B57D-942CC67CFE60}" dt="2018-08-22T15:14:43.441" v="76" actId="255"/>
          <ac:spMkLst>
            <pc:docMk/>
            <pc:sldMk cId="2635612888" sldId="384"/>
            <ac:spMk id="3077" creationId="{53632324-FF4D-4FA4-8430-7096BFF0CB0C}"/>
          </ac:spMkLst>
        </pc:spChg>
      </pc:sldChg>
      <pc:sldChg chg="addSp delSp modSp modNotesTx">
        <pc:chgData name="Douglas Alfredo Bravo Bustamante" userId="181e76f2120e472a" providerId="LiveId" clId="{357FBFDE-CD30-814B-B57D-942CC67CFE60}" dt="2018-08-22T21:49:03.877" v="795" actId="20577"/>
        <pc:sldMkLst>
          <pc:docMk/>
          <pc:sldMk cId="4073388381" sldId="392"/>
        </pc:sldMkLst>
        <pc:spChg chg="mod">
          <ac:chgData name="Douglas Alfredo Bravo Bustamante" userId="181e76f2120e472a" providerId="LiveId" clId="{357FBFDE-CD30-814B-B57D-942CC67CFE60}" dt="2018-08-22T21:23:38.835" v="414" actId="255"/>
          <ac:spMkLst>
            <pc:docMk/>
            <pc:sldMk cId="4073388381" sldId="392"/>
            <ac:spMk id="6" creationId="{1854C851-5AAB-4505-A14B-5DA9DE69F832}"/>
          </ac:spMkLst>
        </pc:spChg>
        <pc:spChg chg="add">
          <ac:chgData name="Douglas Alfredo Bravo Bustamante" userId="181e76f2120e472a" providerId="LiveId" clId="{357FBFDE-CD30-814B-B57D-942CC67CFE60}" dt="2018-08-22T12:49:06.676" v="58"/>
          <ac:spMkLst>
            <pc:docMk/>
            <pc:sldMk cId="4073388381" sldId="392"/>
            <ac:spMk id="10" creationId="{B333F88E-0BB9-4D42-AA4D-3FEEE002CF7F}"/>
          </ac:spMkLst>
        </pc:spChg>
        <pc:spChg chg="del">
          <ac:chgData name="Douglas Alfredo Bravo Bustamante" userId="181e76f2120e472a" providerId="LiveId" clId="{357FBFDE-CD30-814B-B57D-942CC67CFE60}" dt="2018-08-22T12:49:05.790" v="57" actId="478"/>
          <ac:spMkLst>
            <pc:docMk/>
            <pc:sldMk cId="4073388381" sldId="392"/>
            <ac:spMk id="17" creationId="{7AA4F9F5-3E37-4360-8A73-3D7143619FCE}"/>
          </ac:spMkLst>
        </pc:spChg>
        <pc:spChg chg="mod">
          <ac:chgData name="Douglas Alfredo Bravo Bustamante" userId="181e76f2120e472a" providerId="LiveId" clId="{357FBFDE-CD30-814B-B57D-942CC67CFE60}" dt="2018-08-22T21:22:04.458" v="412"/>
          <ac:spMkLst>
            <pc:docMk/>
            <pc:sldMk cId="4073388381" sldId="392"/>
            <ac:spMk id="13314" creationId="{16D33846-D30F-4899-A1D1-C29F37388658}"/>
          </ac:spMkLst>
        </pc:spChg>
        <pc:spChg chg="mod">
          <ac:chgData name="Douglas Alfredo Bravo Bustamante" userId="181e76f2120e472a" providerId="LiveId" clId="{357FBFDE-CD30-814B-B57D-942CC67CFE60}" dt="2018-08-22T21:18:10.893" v="410" actId="255"/>
          <ac:spMkLst>
            <pc:docMk/>
            <pc:sldMk cId="4073388381" sldId="392"/>
            <ac:spMk id="13318" creationId="{FC5B7CFB-A355-4576-B590-1C55B1C585F1}"/>
          </ac:spMkLst>
        </pc:spChg>
      </pc:sldChg>
      <pc:sldChg chg="addSp delSp modSp">
        <pc:chgData name="Douglas Alfredo Bravo Bustamante" userId="181e76f2120e472a" providerId="LiveId" clId="{357FBFDE-CD30-814B-B57D-942CC67CFE60}" dt="2018-08-22T21:09:36.508" v="398" actId="790"/>
        <pc:sldMkLst>
          <pc:docMk/>
          <pc:sldMk cId="2978851796" sldId="393"/>
        </pc:sldMkLst>
        <pc:spChg chg="mod">
          <ac:chgData name="Douglas Alfredo Bravo Bustamante" userId="181e76f2120e472a" providerId="LiveId" clId="{357FBFDE-CD30-814B-B57D-942CC67CFE60}" dt="2018-08-22T21:08:34.197" v="397"/>
          <ac:spMkLst>
            <pc:docMk/>
            <pc:sldMk cId="2978851796" sldId="393"/>
            <ac:spMk id="6" creationId="{1854C851-5AAB-4505-A14B-5DA9DE69F832}"/>
          </ac:spMkLst>
        </pc:spChg>
        <pc:spChg chg="mod">
          <ac:chgData name="Douglas Alfredo Bravo Bustamante" userId="181e76f2120e472a" providerId="LiveId" clId="{357FBFDE-CD30-814B-B57D-942CC67CFE60}" dt="2018-08-22T21:09:36.508" v="398" actId="790"/>
          <ac:spMkLst>
            <pc:docMk/>
            <pc:sldMk cId="2978851796" sldId="393"/>
            <ac:spMk id="9" creationId="{3163E9AD-CDBE-4B0F-8940-0D40B3E3F4D8}"/>
          </ac:spMkLst>
        </pc:spChg>
        <pc:spChg chg="add">
          <ac:chgData name="Douglas Alfredo Bravo Bustamante" userId="181e76f2120e472a" providerId="LiveId" clId="{357FBFDE-CD30-814B-B57D-942CC67CFE60}" dt="2018-08-22T12:49:00" v="56"/>
          <ac:spMkLst>
            <pc:docMk/>
            <pc:sldMk cId="2978851796" sldId="393"/>
            <ac:spMk id="12" creationId="{65087AEA-2230-374A-9DAE-B4B7CE2AF110}"/>
          </ac:spMkLst>
        </pc:spChg>
        <pc:spChg chg="del">
          <ac:chgData name="Douglas Alfredo Bravo Bustamante" userId="181e76f2120e472a" providerId="LiveId" clId="{357FBFDE-CD30-814B-B57D-942CC67CFE60}" dt="2018-08-22T12:48:59.171" v="55" actId="478"/>
          <ac:spMkLst>
            <pc:docMk/>
            <pc:sldMk cId="2978851796" sldId="393"/>
            <ac:spMk id="18" creationId="{DBF68827-FAC8-4DD8-B3A1-E8992CE67259}"/>
          </ac:spMkLst>
        </pc:spChg>
        <pc:spChg chg="mod">
          <ac:chgData name="Douglas Alfredo Bravo Bustamante" userId="181e76f2120e472a" providerId="LiveId" clId="{357FBFDE-CD30-814B-B57D-942CC67CFE60}" dt="2018-08-22T21:06:40.586" v="396" actId="14100"/>
          <ac:spMkLst>
            <pc:docMk/>
            <pc:sldMk cId="2978851796" sldId="393"/>
            <ac:spMk id="21" creationId="{972B214B-002D-42E7-816C-9B9783478524}"/>
          </ac:spMkLst>
        </pc:spChg>
        <pc:spChg chg="mod">
          <ac:chgData name="Douglas Alfredo Bravo Bustamante" userId="181e76f2120e472a" providerId="LiveId" clId="{357FBFDE-CD30-814B-B57D-942CC67CFE60}" dt="2018-08-22T21:04:48.489" v="380" actId="5793"/>
          <ac:spMkLst>
            <pc:docMk/>
            <pc:sldMk cId="2978851796" sldId="393"/>
            <ac:spMk id="13318" creationId="{FC5B7CFB-A355-4576-B590-1C55B1C585F1}"/>
          </ac:spMkLst>
        </pc:spChg>
      </pc:sldChg>
      <pc:sldChg chg="addSp delSp modSp">
        <pc:chgData name="Douglas Alfredo Bravo Bustamante" userId="181e76f2120e472a" providerId="LiveId" clId="{357FBFDE-CD30-814B-B57D-942CC67CFE60}" dt="2018-08-22T22:58:03.602" v="898" actId="255"/>
        <pc:sldMkLst>
          <pc:docMk/>
          <pc:sldMk cId="0" sldId="394"/>
        </pc:sldMkLst>
        <pc:spChg chg="mod">
          <ac:chgData name="Douglas Alfredo Bravo Bustamante" userId="181e76f2120e472a" providerId="LiveId" clId="{357FBFDE-CD30-814B-B57D-942CC67CFE60}" dt="2018-08-22T22:58:03.602" v="898" actId="255"/>
          <ac:spMkLst>
            <pc:docMk/>
            <pc:sldMk cId="0" sldId="394"/>
            <ac:spMk id="3" creationId="{4FCDD3A2-EBA2-4513-9248-71B9BCBC167F}"/>
          </ac:spMkLst>
        </pc:spChg>
        <pc:spChg chg="mod">
          <ac:chgData name="Douglas Alfredo Bravo Bustamante" userId="181e76f2120e472a" providerId="LiveId" clId="{357FBFDE-CD30-814B-B57D-942CC67CFE60}" dt="2018-08-22T22:33:12.145" v="822" actId="20577"/>
          <ac:spMkLst>
            <pc:docMk/>
            <pc:sldMk cId="0" sldId="394"/>
            <ac:spMk id="31" creationId="{DFCCAE99-BF0A-470F-82E4-21C92DDE9FEC}"/>
          </ac:spMkLst>
        </pc:spChg>
        <pc:spChg chg="mod">
          <ac:chgData name="Douglas Alfredo Bravo Bustamante" userId="181e76f2120e472a" providerId="LiveId" clId="{357FBFDE-CD30-814B-B57D-942CC67CFE60}" dt="2018-08-22T20:13:52.654" v="268" actId="790"/>
          <ac:spMkLst>
            <pc:docMk/>
            <pc:sldMk cId="0" sldId="394"/>
            <ac:spMk id="33" creationId="{B06E3D4A-9DB4-4D8F-B2F0-2F04F76FAEB3}"/>
          </ac:spMkLst>
        </pc:spChg>
        <pc:spChg chg="mod">
          <ac:chgData name="Douglas Alfredo Bravo Bustamante" userId="181e76f2120e472a" providerId="LiveId" clId="{357FBFDE-CD30-814B-B57D-942CC67CFE60}" dt="2018-08-22T22:33:24.251" v="825"/>
          <ac:spMkLst>
            <pc:docMk/>
            <pc:sldMk cId="0" sldId="394"/>
            <ac:spMk id="34" creationId="{DC224F67-0FC8-4B7F-B9F1-49E4B606FBB6}"/>
          </ac:spMkLst>
        </pc:spChg>
        <pc:spChg chg="del">
          <ac:chgData name="Douglas Alfredo Bravo Bustamante" userId="181e76f2120e472a" providerId="LiveId" clId="{357FBFDE-CD30-814B-B57D-942CC67CFE60}" dt="2018-08-22T12:48:42.363" v="51" actId="478"/>
          <ac:spMkLst>
            <pc:docMk/>
            <pc:sldMk cId="0" sldId="394"/>
            <ac:spMk id="42" creationId="{6A053039-11D2-483C-8539-DDBDEDBC8C38}"/>
          </ac:spMkLst>
        </pc:spChg>
        <pc:spChg chg="mod">
          <ac:chgData name="Douglas Alfredo Bravo Bustamante" userId="181e76f2120e472a" providerId="LiveId" clId="{357FBFDE-CD30-814B-B57D-942CC67CFE60}" dt="2018-08-22T20:15:48.417" v="289" actId="790"/>
          <ac:spMkLst>
            <pc:docMk/>
            <pc:sldMk cId="0" sldId="394"/>
            <ac:spMk id="51" creationId="{3A6A38F4-1AF1-42A8-B495-F0478D5926E3}"/>
          </ac:spMkLst>
        </pc:spChg>
        <pc:spChg chg="mod">
          <ac:chgData name="Douglas Alfredo Bravo Bustamante" userId="181e76f2120e472a" providerId="LiveId" clId="{357FBFDE-CD30-814B-B57D-942CC67CFE60}" dt="2018-08-22T20:16:35.842" v="295" actId="1038"/>
          <ac:spMkLst>
            <pc:docMk/>
            <pc:sldMk cId="0" sldId="394"/>
            <ac:spMk id="52" creationId="{25F0E779-8098-427D-9F2D-CF7D3E3D8DCA}"/>
          </ac:spMkLst>
        </pc:spChg>
        <pc:spChg chg="mod">
          <ac:chgData name="Douglas Alfredo Bravo Bustamante" userId="181e76f2120e472a" providerId="LiveId" clId="{357FBFDE-CD30-814B-B57D-942CC67CFE60}" dt="2018-08-22T20:15:28.626" v="288" actId="20577"/>
          <ac:spMkLst>
            <pc:docMk/>
            <pc:sldMk cId="0" sldId="394"/>
            <ac:spMk id="53" creationId="{2C03F28E-0AC8-418A-B6E4-4DB372C9D9AF}"/>
          </ac:spMkLst>
        </pc:spChg>
        <pc:spChg chg="mod">
          <ac:chgData name="Douglas Alfredo Bravo Bustamante" userId="181e76f2120e472a" providerId="LiveId" clId="{357FBFDE-CD30-814B-B57D-942CC67CFE60}" dt="2018-08-22T22:32:17.111" v="820" actId="313"/>
          <ac:spMkLst>
            <pc:docMk/>
            <pc:sldMk cId="0" sldId="394"/>
            <ac:spMk id="62" creationId="{C199DCC6-5B32-474C-AF5C-0CED57DAC751}"/>
          </ac:spMkLst>
        </pc:spChg>
        <pc:spChg chg="add">
          <ac:chgData name="Douglas Alfredo Bravo Bustamante" userId="181e76f2120e472a" providerId="LiveId" clId="{357FBFDE-CD30-814B-B57D-942CC67CFE60}" dt="2018-08-22T12:48:43.484" v="52"/>
          <ac:spMkLst>
            <pc:docMk/>
            <pc:sldMk cId="0" sldId="394"/>
            <ac:spMk id="64" creationId="{3C19DEF1-4FB3-8F45-ABB8-C191E10F7406}"/>
          </ac:spMkLst>
        </pc:spChg>
        <pc:spChg chg="mod">
          <ac:chgData name="Douglas Alfredo Bravo Bustamante" userId="181e76f2120e472a" providerId="LiveId" clId="{357FBFDE-CD30-814B-B57D-942CC67CFE60}" dt="2018-08-22T22:53:43.116" v="890" actId="20577"/>
          <ac:spMkLst>
            <pc:docMk/>
            <pc:sldMk cId="0" sldId="394"/>
            <ac:spMk id="14338" creationId="{13E01F6F-74D1-4DBC-B64B-57F93D1DCDB4}"/>
          </ac:spMkLst>
        </pc:spChg>
        <pc:spChg chg="mod">
          <ac:chgData name="Douglas Alfredo Bravo Bustamante" userId="181e76f2120e472a" providerId="LiveId" clId="{357FBFDE-CD30-814B-B57D-942CC67CFE60}" dt="2018-08-22T22:35:12.308" v="845" actId="1037"/>
          <ac:spMkLst>
            <pc:docMk/>
            <pc:sldMk cId="0" sldId="394"/>
            <ac:spMk id="14364" creationId="{5C6A583B-0FBB-4576-8150-C896DFFF0DF2}"/>
          </ac:spMkLst>
        </pc:spChg>
        <pc:grpChg chg="mod">
          <ac:chgData name="Douglas Alfredo Bravo Bustamante" userId="181e76f2120e472a" providerId="LiveId" clId="{357FBFDE-CD30-814B-B57D-942CC67CFE60}" dt="2018-08-22T22:33:24.251" v="825"/>
          <ac:grpSpMkLst>
            <pc:docMk/>
            <pc:sldMk cId="0" sldId="394"/>
            <ac:grpSpMk id="29" creationId="{91B13904-D95F-44CE-8BEC-B3F114AA52E0}"/>
          </ac:grpSpMkLst>
        </pc:grpChg>
        <pc:grpChg chg="mod">
          <ac:chgData name="Douglas Alfredo Bravo Bustamante" userId="181e76f2120e472a" providerId="LiveId" clId="{357FBFDE-CD30-814B-B57D-942CC67CFE60}" dt="2018-08-22T22:33:24.251" v="825"/>
          <ac:grpSpMkLst>
            <pc:docMk/>
            <pc:sldMk cId="0" sldId="394"/>
            <ac:grpSpMk id="30" creationId="{04AE30EF-1061-4DC2-AC7D-E9A8264CDACD}"/>
          </ac:grpSpMkLst>
        </pc:gr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8BBC8D-86FA-C44E-A86B-27E39ACCD70D}"/>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BF58DB0E-43A6-1543-B42C-345AC8E32F9F}"/>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E2D9D5F3-8836-6045-8D1A-4FDE8272CE84}" type="datetimeFigureOut">
              <a:rPr lang="en-US" altLang="en-US"/>
              <a:pPr>
                <a:defRPr/>
              </a:pPr>
              <a:t>8/22/18</a:t>
            </a:fld>
            <a:endParaRPr lang="en-US" altLang="en-US"/>
          </a:p>
        </p:txBody>
      </p:sp>
      <p:sp>
        <p:nvSpPr>
          <p:cNvPr id="4" name="Slide Image Placeholder 3">
            <a:extLst>
              <a:ext uri="{FF2B5EF4-FFF2-40B4-BE49-F238E27FC236}">
                <a16:creationId xmlns:a16="http://schemas.microsoft.com/office/drawing/2014/main" id="{D6B743B9-47CE-9B48-AA06-EB26DE5212E0}"/>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9317AA9A-D8C9-654F-9DB5-C6A1D77AECBA}"/>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96E91720-A9D5-5A40-972F-E27A07E58B65}"/>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426FF993-5FDB-1446-BF55-41E4481B917E}"/>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defRPr>
            </a:lvl1pPr>
          </a:lstStyle>
          <a:p>
            <a:pPr>
              <a:defRPr/>
            </a:pPr>
            <a:fld id="{CD3FD737-2CE4-CF4D-9079-42F31C32BFB1}" type="slidenum">
              <a:rPr lang="en-US" altLang="en-US"/>
              <a:pPr>
                <a:defRPr/>
              </a:pPr>
              <a:t>‹#›</a:t>
            </a:fld>
            <a:endParaRPr lang="en-US" altLang="en-US"/>
          </a:p>
        </p:txBody>
      </p:sp>
    </p:spTree>
    <p:extLst>
      <p:ext uri="{BB962C8B-B14F-4D97-AF65-F5344CB8AC3E}">
        <p14:creationId xmlns:p14="http://schemas.microsoft.com/office/powerpoint/2010/main" val="5880819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iris.edu/hq/inclass/animation/focal_mechanisms_explained"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iris.edu/hq/programs/education_and_outreach/animations#K"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B5B61BE7-CB9D-4E87-8A63-5CD91C364A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A90E095-7650-467D-A97D-7422ADFD905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4100" name="Slide Number Placeholder 3">
            <a:extLst>
              <a:ext uri="{FF2B5EF4-FFF2-40B4-BE49-F238E27FC236}">
                <a16:creationId xmlns:a16="http://schemas.microsoft.com/office/drawing/2014/main" id="{21148487-708B-4ECE-9ED2-2E47C1350A7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1805AFF-1C0A-4F7E-96CB-1EB0F9C7956A}" type="slidenum">
              <a:rPr lang="en-US" altLang="en-US" sz="1300" smtClean="0"/>
              <a:pPr>
                <a:spcBef>
                  <a:spcPct val="0"/>
                </a:spcBef>
              </a:pPr>
              <a:t>1</a:t>
            </a:fld>
            <a:endParaRPr lang="en-US" altLang="en-US" sz="1300"/>
          </a:p>
        </p:txBody>
      </p:sp>
    </p:spTree>
    <p:extLst>
      <p:ext uri="{BB962C8B-B14F-4D97-AF65-F5344CB8AC3E}">
        <p14:creationId xmlns:p14="http://schemas.microsoft.com/office/powerpoint/2010/main" val="20983103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a:extLst>
              <a:ext uri="{FF2B5EF4-FFF2-40B4-BE49-F238E27FC236}">
                <a16:creationId xmlns:a16="http://schemas.microsoft.com/office/drawing/2014/main" id="{C798EFFE-D63A-D740-BE8A-F9413CA2A9F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8" name="Notes Placeholder 2">
            <a:extLst>
              <a:ext uri="{FF2B5EF4-FFF2-40B4-BE49-F238E27FC236}">
                <a16:creationId xmlns:a16="http://schemas.microsoft.com/office/drawing/2014/main" id="{6C4BCC58-1BE7-BF43-8BB0-25E1411008C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0419" name="Slide Number Placeholder 3">
            <a:extLst>
              <a:ext uri="{FF2B5EF4-FFF2-40B4-BE49-F238E27FC236}">
                <a16:creationId xmlns:a16="http://schemas.microsoft.com/office/drawing/2014/main" id="{A6C91E9A-11E4-CE4E-8914-087EFFB1034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D15D010-FF17-1D41-A3E7-2C6287D84F07}" type="slidenum">
              <a:rPr lang="en-US" altLang="en-US" sz="1300" smtClean="0"/>
              <a:pPr>
                <a:spcBef>
                  <a:spcPct val="0"/>
                </a:spcBef>
              </a:pPr>
              <a:t>10</a:t>
            </a:fld>
            <a:endParaRPr lang="en-US" altLang="en-US" sz="1300"/>
          </a:p>
        </p:txBody>
      </p:sp>
    </p:spTree>
    <p:extLst>
      <p:ext uri="{BB962C8B-B14F-4D97-AF65-F5344CB8AC3E}">
        <p14:creationId xmlns:p14="http://schemas.microsoft.com/office/powerpoint/2010/main" val="10656802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C86DBEED-3387-44DC-A182-32A6E43C43E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a:extLst>
              <a:ext uri="{FF2B5EF4-FFF2-40B4-BE49-F238E27FC236}">
                <a16:creationId xmlns:a16="http://schemas.microsoft.com/office/drawing/2014/main" id="{C7060A41-CEB5-4227-B922-26ABBDEED19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altLang="en-US" sz="1200" dirty="0"/>
              <a:t>Escalas de intensidad de movimiento fueron desarrolladas para estandarizar las mediciones y facilitar la comparación de diferentes terremotos. La modificación de la escala de intensidad de  </a:t>
            </a:r>
            <a:r>
              <a:rPr lang="es-ES" altLang="en-US" sz="1200" dirty="0" err="1"/>
              <a:t>Marcelli</a:t>
            </a:r>
            <a:r>
              <a:rPr lang="es-ES" altLang="en-US" sz="1200" dirty="0"/>
              <a:t> es una escala de doce niveles, numeradas del  I al XII. Los números bajos representan los niveles de movimientos imperceptibles, XII representa destrucción total.</a:t>
            </a:r>
          </a:p>
          <a:p>
            <a:pPr eaLnBrk="1" hangingPunct="1">
              <a:spcBef>
                <a:spcPct val="0"/>
              </a:spcBef>
            </a:pPr>
            <a:endParaRPr lang="en-US" altLang="es-VE" dirty="0"/>
          </a:p>
        </p:txBody>
      </p:sp>
      <p:sp>
        <p:nvSpPr>
          <p:cNvPr id="6148" name="Slide Number Placeholder 3">
            <a:extLst>
              <a:ext uri="{FF2B5EF4-FFF2-40B4-BE49-F238E27FC236}">
                <a16:creationId xmlns:a16="http://schemas.microsoft.com/office/drawing/2014/main" id="{CC4D8D37-C528-4E67-902D-9FE659B6D42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A5BE1413-1520-44AC-AB92-F7433FE6D90F}" type="slidenum">
              <a:rPr lang="en-US" altLang="es-VE" sz="1300" smtClean="0"/>
              <a:pPr>
                <a:spcBef>
                  <a:spcPct val="0"/>
                </a:spcBef>
              </a:pPr>
              <a:t>2</a:t>
            </a:fld>
            <a:endParaRPr lang="en-US" altLang="es-VE" sz="1300"/>
          </a:p>
        </p:txBody>
      </p:sp>
    </p:spTree>
    <p:extLst>
      <p:ext uri="{BB962C8B-B14F-4D97-AF65-F5344CB8AC3E}">
        <p14:creationId xmlns:p14="http://schemas.microsoft.com/office/powerpoint/2010/main" val="36715024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a:extLst>
              <a:ext uri="{FF2B5EF4-FFF2-40B4-BE49-F238E27FC236}">
                <a16:creationId xmlns:a16="http://schemas.microsoft.com/office/drawing/2014/main" id="{31BAB8C8-1BE5-C044-8906-6FE35137569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4" name="Notes Placeholder 2">
            <a:extLst>
              <a:ext uri="{FF2B5EF4-FFF2-40B4-BE49-F238E27FC236}">
                <a16:creationId xmlns:a16="http://schemas.microsoft.com/office/drawing/2014/main" id="{DB521059-0152-EC4E-B780-7BF1E60D359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altLang="en-US" sz="1200" dirty="0">
                <a:solidFill>
                  <a:schemeClr val="tx1"/>
                </a:solidFill>
                <a:latin typeface="Arial" panose="020B0604020202020204" pitchFamily="34" charset="0"/>
                <a:cs typeface="Arial" panose="020B0604020202020204" pitchFamily="34" charset="0"/>
              </a:rPr>
              <a:t>El  mapa localizador del Servicio Geológico de los EE.UU. muestra la población expuesta a diferentes niveles de intensidad modificada Mercalli (MMI).  MMI describe la severidad de un terremoto en términos de sus efectos en estructuras humanas y es una vasta medida de la cantidad de movimientos telúricos en un lugar dado.</a:t>
            </a:r>
            <a:endParaRPr lang="en-US" altLang="en-US" sz="6600" dirty="0"/>
          </a:p>
        </p:txBody>
      </p:sp>
      <p:sp>
        <p:nvSpPr>
          <p:cNvPr id="44035" name="Slide Number Placeholder 3">
            <a:extLst>
              <a:ext uri="{FF2B5EF4-FFF2-40B4-BE49-F238E27FC236}">
                <a16:creationId xmlns:a16="http://schemas.microsoft.com/office/drawing/2014/main" id="{8FCCC21B-4043-124B-9370-D5CFF139A56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22F64F3-E3D1-3C46-821D-C7AE800F3E9D}" type="slidenum">
              <a:rPr lang="en-US" altLang="en-US" sz="1200" smtClean="0">
                <a:latin typeface="Calibri" panose="020F0502020204030204" pitchFamily="34" charset="0"/>
              </a:rPr>
              <a:pPr/>
              <a:t>3</a:t>
            </a:fld>
            <a:endParaRPr lang="en-US" altLang="en-US" sz="1200">
              <a:latin typeface="Calibri" panose="020F0502020204030204" pitchFamily="34" charset="0"/>
            </a:endParaRPr>
          </a:p>
        </p:txBody>
      </p:sp>
    </p:spTree>
    <p:extLst>
      <p:ext uri="{BB962C8B-B14F-4D97-AF65-F5344CB8AC3E}">
        <p14:creationId xmlns:p14="http://schemas.microsoft.com/office/powerpoint/2010/main" val="24429982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ADCBE9-9782-4A70-9829-17DC4F4D7D7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60BF3C7-51BC-4095-AE27-022A40D4F6F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335DD9EF-C3EC-44AC-B512-0E2FB2C5436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01675" indent="-269875">
              <a:spcBef>
                <a:spcPct val="30000"/>
              </a:spcBef>
              <a:defRPr sz="1200">
                <a:solidFill>
                  <a:schemeClr val="tx1"/>
                </a:solidFill>
                <a:latin typeface="Calibri" panose="020F0502020204030204" pitchFamily="34" charset="0"/>
              </a:defRPr>
            </a:lvl2pPr>
            <a:lvl3pPr marL="1081088" indent="-215900">
              <a:spcBef>
                <a:spcPct val="30000"/>
              </a:spcBef>
              <a:defRPr sz="1200">
                <a:solidFill>
                  <a:schemeClr val="tx1"/>
                </a:solidFill>
                <a:latin typeface="Calibri" panose="020F0502020204030204" pitchFamily="34" charset="0"/>
              </a:defRPr>
            </a:lvl3pPr>
            <a:lvl4pPr marL="1512888" indent="-215900">
              <a:spcBef>
                <a:spcPct val="30000"/>
              </a:spcBef>
              <a:defRPr sz="1200">
                <a:solidFill>
                  <a:schemeClr val="tx1"/>
                </a:solidFill>
                <a:latin typeface="Calibri" panose="020F0502020204030204" pitchFamily="34" charset="0"/>
              </a:defRPr>
            </a:lvl4pPr>
            <a:lvl5pPr marL="1944688" indent="-215900">
              <a:spcBef>
                <a:spcPct val="30000"/>
              </a:spcBef>
              <a:defRPr sz="1200">
                <a:solidFill>
                  <a:schemeClr val="tx1"/>
                </a:solidFill>
                <a:latin typeface="Calibri" panose="020F0502020204030204" pitchFamily="34" charset="0"/>
              </a:defRPr>
            </a:lvl5pPr>
            <a:lvl6pPr marL="2401888" indent="-215900" eaLnBrk="0" fontAlgn="base" hangingPunct="0">
              <a:spcBef>
                <a:spcPct val="30000"/>
              </a:spcBef>
              <a:spcAft>
                <a:spcPct val="0"/>
              </a:spcAft>
              <a:defRPr sz="1200">
                <a:solidFill>
                  <a:schemeClr val="tx1"/>
                </a:solidFill>
                <a:latin typeface="Calibri" panose="020F0502020204030204" pitchFamily="34" charset="0"/>
              </a:defRPr>
            </a:lvl6pPr>
            <a:lvl7pPr marL="2859088" indent="-215900" eaLnBrk="0" fontAlgn="base" hangingPunct="0">
              <a:spcBef>
                <a:spcPct val="30000"/>
              </a:spcBef>
              <a:spcAft>
                <a:spcPct val="0"/>
              </a:spcAft>
              <a:defRPr sz="1200">
                <a:solidFill>
                  <a:schemeClr val="tx1"/>
                </a:solidFill>
                <a:latin typeface="Calibri" panose="020F0502020204030204" pitchFamily="34" charset="0"/>
              </a:defRPr>
            </a:lvl7pPr>
            <a:lvl8pPr marL="3316288" indent="-215900" eaLnBrk="0" fontAlgn="base" hangingPunct="0">
              <a:spcBef>
                <a:spcPct val="30000"/>
              </a:spcBef>
              <a:spcAft>
                <a:spcPct val="0"/>
              </a:spcAft>
              <a:defRPr sz="1200">
                <a:solidFill>
                  <a:schemeClr val="tx1"/>
                </a:solidFill>
                <a:latin typeface="Calibri" panose="020F0502020204030204" pitchFamily="34" charset="0"/>
              </a:defRPr>
            </a:lvl8pPr>
            <a:lvl9pPr marL="3773488" indent="-2159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1682055-3675-45AA-BF01-533A3E6036F3}" type="slidenum">
              <a:rPr lang="en-US" altLang="en-US" smtClean="0">
                <a:ea typeface="MS PGothic" panose="020B0600070205080204" pitchFamily="34" charset="-128"/>
              </a:rPr>
              <a:pPr>
                <a:spcBef>
                  <a:spcPct val="0"/>
                </a:spcBef>
              </a:pPr>
              <a:t>4</a:t>
            </a:fld>
            <a:endParaRPr lang="en-US" altLang="en-US">
              <a:ea typeface="MS PGothic" panose="020B0600070205080204"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2B319682-795D-40E6-808B-09B359A037A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3F3E08C-2E46-41D0-AFA5-A4AABC86499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410BC3ED-04E7-48CE-9A6C-A059BB0E9E4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14DEB5F-0B3F-4B11-AC92-8B65E0836365}" type="slidenum">
              <a:rPr lang="en-US" altLang="en-US" smtClean="0">
                <a:solidFill>
                  <a:srgbClr val="000000"/>
                </a:solidFill>
                <a:latin typeface="Calibri" panose="020F0502020204030204" pitchFamily="34" charset="0"/>
                <a:cs typeface="Arial" panose="020B0604020202020204" pitchFamily="34" charset="0"/>
              </a:rPr>
              <a:pPr/>
              <a:t>5</a:t>
            </a:fld>
            <a:endParaRPr lang="en-US" altLang="en-US">
              <a:solidFill>
                <a:srgbClr val="000000"/>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7578376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a:extLst>
              <a:ext uri="{FF2B5EF4-FFF2-40B4-BE49-F238E27FC236}">
                <a16:creationId xmlns:a16="http://schemas.microsoft.com/office/drawing/2014/main" id="{7B594471-9231-48C0-8AE5-CBC6AB45AD0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a:extLst>
              <a:ext uri="{FF2B5EF4-FFF2-40B4-BE49-F238E27FC236}">
                <a16:creationId xmlns:a16="http://schemas.microsoft.com/office/drawing/2014/main" id="{AC3BB3AD-1E60-4D58-B920-9B3EBF0E70A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b="1" dirty="0"/>
              <a:t>Explore la sismicidad aún más</a:t>
            </a:r>
            <a:r>
              <a:rPr lang="en-US" altLang="en-US" b="1" dirty="0"/>
              <a:t>:  </a:t>
            </a:r>
            <a:r>
              <a:rPr lang="es-VE" altLang="en-US" sz="1200" i="1" dirty="0">
                <a:latin typeface="Arial" panose="020B0604020202020204" pitchFamily="34" charset="0"/>
              </a:rPr>
              <a:t>Imagen extraída del Navegador de terremotos de IRIS </a:t>
            </a:r>
            <a:r>
              <a:rPr lang="en-US" altLang="en-US" dirty="0"/>
              <a:t>(</a:t>
            </a:r>
            <a:r>
              <a:rPr lang="en-US" altLang="en-US" dirty="0" err="1"/>
              <a:t>www.iris.edu</a:t>
            </a:r>
            <a:r>
              <a:rPr lang="en-US" altLang="en-US" dirty="0"/>
              <a:t>/</a:t>
            </a:r>
            <a:r>
              <a:rPr lang="en-US" altLang="en-US" dirty="0" err="1"/>
              <a:t>ieb</a:t>
            </a:r>
            <a:r>
              <a:rPr lang="en-US" altLang="en-US" dirty="0"/>
              <a:t>)</a:t>
            </a:r>
          </a:p>
          <a:p>
            <a:pPr eaLnBrk="1" hangingPunct="1">
              <a:spcBef>
                <a:spcPct val="0"/>
              </a:spcBef>
            </a:pPr>
            <a:endParaRPr lang="en-US" altLang="en-US" dirty="0"/>
          </a:p>
        </p:txBody>
      </p:sp>
      <p:sp>
        <p:nvSpPr>
          <p:cNvPr id="19459" name="Slide Number Placeholder 3">
            <a:extLst>
              <a:ext uri="{FF2B5EF4-FFF2-40B4-BE49-F238E27FC236}">
                <a16:creationId xmlns:a16="http://schemas.microsoft.com/office/drawing/2014/main" id="{4CF61896-2570-4054-8AFF-3A2F1F2D0FB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01675" indent="-269875">
              <a:defRPr>
                <a:solidFill>
                  <a:schemeClr val="tx1"/>
                </a:solidFill>
                <a:latin typeface="Arial" panose="020B0604020202020204" pitchFamily="34" charset="0"/>
                <a:cs typeface="Arial" panose="020B0604020202020204" pitchFamily="34" charset="0"/>
              </a:defRPr>
            </a:lvl2pPr>
            <a:lvl3pPr marL="1081088" indent="-215900">
              <a:defRPr>
                <a:solidFill>
                  <a:schemeClr val="tx1"/>
                </a:solidFill>
                <a:latin typeface="Arial" panose="020B0604020202020204" pitchFamily="34" charset="0"/>
                <a:cs typeface="Arial" panose="020B0604020202020204" pitchFamily="34" charset="0"/>
              </a:defRPr>
            </a:lvl3pPr>
            <a:lvl4pPr marL="1512888" indent="-215900">
              <a:defRPr>
                <a:solidFill>
                  <a:schemeClr val="tx1"/>
                </a:solidFill>
                <a:latin typeface="Arial" panose="020B0604020202020204" pitchFamily="34" charset="0"/>
                <a:cs typeface="Arial" panose="020B0604020202020204" pitchFamily="34" charset="0"/>
              </a:defRPr>
            </a:lvl4pPr>
            <a:lvl5pPr marL="1944688" indent="-215900">
              <a:defRPr>
                <a:solidFill>
                  <a:schemeClr val="tx1"/>
                </a:solidFill>
                <a:latin typeface="Arial" panose="020B0604020202020204" pitchFamily="34" charset="0"/>
                <a:cs typeface="Arial" panose="020B0604020202020204" pitchFamily="34" charset="0"/>
              </a:defRPr>
            </a:lvl5pPr>
            <a:lvl6pPr marL="24018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8590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3162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7734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7F4C892-9190-4AB6-AC02-BA8F751806E2}" type="slidenum">
              <a:rPr lang="en-US" altLang="en-US" sz="1200">
                <a:latin typeface="Calibri" panose="020F0502020204030204" pitchFamily="34" charset="0"/>
                <a:ea typeface="MS PGothic" panose="020B0600070205080204" pitchFamily="34" charset="-128"/>
              </a:rPr>
              <a:pPr/>
              <a:t>6</a:t>
            </a:fld>
            <a:endParaRPr lang="en-US" altLang="en-US" sz="1200">
              <a:latin typeface="Calibri" panose="020F0502020204030204" pitchFamily="34" charset="0"/>
              <a:ea typeface="MS PGothic" panose="020B0600070205080204"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91CD5472-720B-45ED-B0B9-26E8273F3F5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2E08ABE6-A3BD-417F-9740-EA6739F87D4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b="1" dirty="0"/>
              <a:t>Explore la sismicidad aún más</a:t>
            </a:r>
            <a:r>
              <a:rPr lang="en-US" altLang="en-US" b="1" dirty="0"/>
              <a:t>:  </a:t>
            </a:r>
            <a:r>
              <a:rPr lang="es-VE" altLang="en-US" sz="1200" i="1" dirty="0">
                <a:latin typeface="Arial" panose="020B0604020202020204" pitchFamily="34" charset="0"/>
              </a:rPr>
              <a:t>Imagen extraída del Navegador de terremotos de IRIS </a:t>
            </a:r>
            <a:r>
              <a:rPr lang="en-US" altLang="en-US" dirty="0"/>
              <a:t>(</a:t>
            </a:r>
            <a:r>
              <a:rPr lang="en-US" altLang="en-US" dirty="0" err="1"/>
              <a:t>www.iris.edu</a:t>
            </a:r>
            <a:r>
              <a:rPr lang="en-US" altLang="en-US" dirty="0"/>
              <a:t>/</a:t>
            </a:r>
            <a:r>
              <a:rPr lang="en-US" altLang="en-US" dirty="0" err="1"/>
              <a:t>ieb</a:t>
            </a:r>
            <a:r>
              <a:rPr lang="en-US" altLang="en-US" dirty="0"/>
              <a:t>)</a:t>
            </a:r>
          </a:p>
          <a:p>
            <a:endParaRPr lang="en-US" altLang="en-US" baseline="-25000" dirty="0"/>
          </a:p>
        </p:txBody>
      </p:sp>
      <p:sp>
        <p:nvSpPr>
          <p:cNvPr id="14340" name="Slide Number Placeholder 3">
            <a:extLst>
              <a:ext uri="{FF2B5EF4-FFF2-40B4-BE49-F238E27FC236}">
                <a16:creationId xmlns:a16="http://schemas.microsoft.com/office/drawing/2014/main" id="{7052EA8F-41D1-4A0E-8CBE-1B1CB81B60C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087982AF-FDE4-4324-A0B3-712709F4D5DD}" type="slidenum">
              <a:rPr lang="en-US" altLang="en-US" sz="1300" smtClean="0"/>
              <a:pPr>
                <a:spcBef>
                  <a:spcPct val="0"/>
                </a:spcBef>
              </a:pPr>
              <a:t>7</a:t>
            </a:fld>
            <a:endParaRPr lang="en-US" altLang="en-US" sz="1300"/>
          </a:p>
        </p:txBody>
      </p:sp>
    </p:spTree>
    <p:extLst>
      <p:ext uri="{BB962C8B-B14F-4D97-AF65-F5344CB8AC3E}">
        <p14:creationId xmlns:p14="http://schemas.microsoft.com/office/powerpoint/2010/main" val="26192221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91CD5472-720B-45ED-B0B9-26E8273F3F5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2E08ABE6-A3BD-417F-9740-EA6739F87D4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VE" altLang="en-US" sz="1600" b="1" dirty="0">
                <a:solidFill>
                  <a:srgbClr val="393996"/>
                </a:solidFill>
              </a:rPr>
              <a:t>Animación Relevante:</a:t>
            </a:r>
          </a:p>
          <a:p>
            <a:r>
              <a:rPr lang="es-VE" altLang="en-US" sz="1600" dirty="0"/>
              <a:t>Mecanismos Focales de los Terremotos: </a:t>
            </a:r>
            <a:r>
              <a:rPr lang="es-VE" altLang="en-US" sz="1600" dirty="0">
                <a:hlinkClick r:id="rId3"/>
              </a:rPr>
              <a:t>https://www.iris.edu/hq/inclass/animation/focal_mechanisms_explained</a:t>
            </a:r>
            <a:endParaRPr lang="en-US" altLang="en-US" sz="1600" dirty="0">
              <a:latin typeface="Arial" panose="020B0604020202020204" pitchFamily="34" charset="0"/>
              <a:cs typeface="Arial" panose="020B0604020202020204" pitchFamily="34" charset="0"/>
            </a:endParaRPr>
          </a:p>
          <a:p>
            <a:endParaRPr lang="en-US" altLang="en-US" baseline="-25000" dirty="0"/>
          </a:p>
        </p:txBody>
      </p:sp>
      <p:sp>
        <p:nvSpPr>
          <p:cNvPr id="14340" name="Slide Number Placeholder 3">
            <a:extLst>
              <a:ext uri="{FF2B5EF4-FFF2-40B4-BE49-F238E27FC236}">
                <a16:creationId xmlns:a16="http://schemas.microsoft.com/office/drawing/2014/main" id="{7052EA8F-41D1-4A0E-8CBE-1B1CB81B60C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087982AF-FDE4-4324-A0B3-712709F4D5DD}" type="slidenum">
              <a:rPr lang="en-US" altLang="en-US" sz="1300" smtClean="0"/>
              <a:pPr>
                <a:spcBef>
                  <a:spcPct val="0"/>
                </a:spcBef>
              </a:pPr>
              <a:t>8</a:t>
            </a:fld>
            <a:endParaRPr lang="en-US" altLang="en-US" sz="1300"/>
          </a:p>
        </p:txBody>
      </p:sp>
    </p:spTree>
    <p:extLst>
      <p:ext uri="{BB962C8B-B14F-4D97-AF65-F5344CB8AC3E}">
        <p14:creationId xmlns:p14="http://schemas.microsoft.com/office/powerpoint/2010/main" val="38384138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194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VE" altLang="en-US" sz="1200" b="1" noProof="0" dirty="0">
                <a:solidFill>
                  <a:srgbClr val="393996"/>
                </a:solidFill>
              </a:rPr>
              <a:t>Animación Relevante:</a:t>
            </a:r>
          </a:p>
          <a:p>
            <a:pPr marL="0" marR="0" lvl="0" indent="0" algn="l" defTabSz="914400" rtl="0" eaLnBrk="0" fontAlgn="base" latinLnBrk="0" hangingPunct="0">
              <a:lnSpc>
                <a:spcPct val="100000"/>
              </a:lnSpc>
              <a:spcBef>
                <a:spcPct val="30000"/>
              </a:spcBef>
              <a:spcAft>
                <a:spcPct val="0"/>
              </a:spcAft>
              <a:buClrTx/>
              <a:buSzTx/>
              <a:buFontTx/>
              <a:buNone/>
              <a:tabLst/>
              <a:defRPr/>
            </a:pPr>
            <a:r>
              <a:rPr lang="es-ES_tradnl" sz="1200" kern="1200" dirty="0">
                <a:solidFill>
                  <a:schemeClr val="tx1"/>
                </a:solidFill>
                <a:effectLst/>
                <a:latin typeface="+mn-lt"/>
                <a:ea typeface="ＭＳ Ｐゴシック" panose="020B0600070205080204" pitchFamily="34" charset="-128"/>
                <a:cs typeface="ＭＳ Ｐゴシック" panose="020B0600070205080204" pitchFamily="34" charset="-128"/>
              </a:rPr>
              <a:t>¿De donde provienen las curvas de tiempo de viaje? </a:t>
            </a:r>
            <a:r>
              <a:rPr lang="en-US" altLang="en-US" dirty="0">
                <a:hlinkClick r:id="rId3"/>
              </a:rPr>
              <a:t>http://www.iris.edu/hq/programs/education_and_outreach/animations#K</a:t>
            </a:r>
            <a:endParaRPr lang="en-US" altLang="en-US" dirty="0"/>
          </a:p>
        </p:txBody>
      </p:sp>
      <p:sp>
        <p:nvSpPr>
          <p:cNvPr id="194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A4443F9C-3EF9-1E4D-B8F3-67192B66FBEF}" type="slidenum">
              <a:rPr lang="en-US" altLang="en-US">
                <a:solidFill>
                  <a:srgbClr val="000000"/>
                </a:solidFill>
                <a:latin typeface="Calibri" charset="0"/>
                <a:ea typeface="MS PGothic" charset="-128"/>
              </a:rPr>
              <a:pPr/>
              <a:t>9</a:t>
            </a:fld>
            <a:endParaRPr lang="en-US" altLang="en-US">
              <a:solidFill>
                <a:srgbClr val="000000"/>
              </a:solidFill>
              <a:latin typeface="Calibri" charset="0"/>
              <a:ea typeface="MS PGothic"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4B8B9A2F-3A98-704B-A964-C77DE96E00AF}"/>
              </a:ext>
            </a:extLst>
          </p:cNvPr>
          <p:cNvSpPr>
            <a:spLocks noGrp="1"/>
          </p:cNvSpPr>
          <p:nvPr>
            <p:ph type="dt" sz="half" idx="10"/>
          </p:nvPr>
        </p:nvSpPr>
        <p:spPr/>
        <p:txBody>
          <a:bodyPr/>
          <a:lstStyle>
            <a:lvl1pPr>
              <a:defRPr/>
            </a:lvl1pPr>
          </a:lstStyle>
          <a:p>
            <a:pPr>
              <a:defRPr/>
            </a:pPr>
            <a:fld id="{B6210B02-DE1D-8947-B91F-5D49AE3A0327}" type="datetimeFigureOut">
              <a:rPr lang="en-US" altLang="en-US"/>
              <a:pPr>
                <a:defRPr/>
              </a:pPr>
              <a:t>8/22/18</a:t>
            </a:fld>
            <a:endParaRPr lang="en-US" altLang="en-US"/>
          </a:p>
        </p:txBody>
      </p:sp>
      <p:sp>
        <p:nvSpPr>
          <p:cNvPr id="5" name="Footer Placeholder 4">
            <a:extLst>
              <a:ext uri="{FF2B5EF4-FFF2-40B4-BE49-F238E27FC236}">
                <a16:creationId xmlns:a16="http://schemas.microsoft.com/office/drawing/2014/main" id="{3499B872-5DC1-8441-8A4F-093599D55F6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ED061F49-D9CA-EB46-A0A4-ADAB08DA8EE6}"/>
              </a:ext>
            </a:extLst>
          </p:cNvPr>
          <p:cNvSpPr>
            <a:spLocks noGrp="1"/>
          </p:cNvSpPr>
          <p:nvPr>
            <p:ph type="sldNum" sz="quarter" idx="12"/>
          </p:nvPr>
        </p:nvSpPr>
        <p:spPr/>
        <p:txBody>
          <a:bodyPr/>
          <a:lstStyle>
            <a:lvl1pPr>
              <a:defRPr/>
            </a:lvl1pPr>
          </a:lstStyle>
          <a:p>
            <a:pPr>
              <a:defRPr/>
            </a:pPr>
            <a:fld id="{4BC95964-D245-6D46-8C59-ABD4A7CB1F5D}" type="slidenum">
              <a:rPr lang="en-US" altLang="en-US"/>
              <a:pPr>
                <a:defRPr/>
              </a:pPr>
              <a:t>‹#›</a:t>
            </a:fld>
            <a:endParaRPr lang="en-US" altLang="en-US"/>
          </a:p>
        </p:txBody>
      </p:sp>
    </p:spTree>
    <p:extLst>
      <p:ext uri="{BB962C8B-B14F-4D97-AF65-F5344CB8AC3E}">
        <p14:creationId xmlns:p14="http://schemas.microsoft.com/office/powerpoint/2010/main" val="18689430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35C51B-E291-814D-B100-4713817F7DD0}"/>
              </a:ext>
            </a:extLst>
          </p:cNvPr>
          <p:cNvSpPr>
            <a:spLocks noGrp="1"/>
          </p:cNvSpPr>
          <p:nvPr>
            <p:ph type="dt" sz="half" idx="10"/>
          </p:nvPr>
        </p:nvSpPr>
        <p:spPr/>
        <p:txBody>
          <a:bodyPr/>
          <a:lstStyle>
            <a:lvl1pPr>
              <a:defRPr/>
            </a:lvl1pPr>
          </a:lstStyle>
          <a:p>
            <a:pPr>
              <a:defRPr/>
            </a:pPr>
            <a:fld id="{92FE05C0-86DD-3A4F-B784-2C171F526570}" type="datetimeFigureOut">
              <a:rPr lang="en-US" altLang="en-US"/>
              <a:pPr>
                <a:defRPr/>
              </a:pPr>
              <a:t>8/22/18</a:t>
            </a:fld>
            <a:endParaRPr lang="en-US" altLang="en-US"/>
          </a:p>
        </p:txBody>
      </p:sp>
      <p:sp>
        <p:nvSpPr>
          <p:cNvPr id="5" name="Footer Placeholder 4">
            <a:extLst>
              <a:ext uri="{FF2B5EF4-FFF2-40B4-BE49-F238E27FC236}">
                <a16:creationId xmlns:a16="http://schemas.microsoft.com/office/drawing/2014/main" id="{947ED8AE-3FF7-F342-B42B-A3BF198AD55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51D44EE-5CB6-C642-8D8C-586B65AD0D27}"/>
              </a:ext>
            </a:extLst>
          </p:cNvPr>
          <p:cNvSpPr>
            <a:spLocks noGrp="1"/>
          </p:cNvSpPr>
          <p:nvPr>
            <p:ph type="sldNum" sz="quarter" idx="12"/>
          </p:nvPr>
        </p:nvSpPr>
        <p:spPr/>
        <p:txBody>
          <a:bodyPr/>
          <a:lstStyle>
            <a:lvl1pPr>
              <a:defRPr/>
            </a:lvl1pPr>
          </a:lstStyle>
          <a:p>
            <a:pPr>
              <a:defRPr/>
            </a:pPr>
            <a:fld id="{A142A5A4-DFDA-034B-B610-E63A5C4130A3}" type="slidenum">
              <a:rPr lang="en-US" altLang="en-US"/>
              <a:pPr>
                <a:defRPr/>
              </a:pPr>
              <a:t>‹#›</a:t>
            </a:fld>
            <a:endParaRPr lang="en-US" altLang="en-US"/>
          </a:p>
        </p:txBody>
      </p:sp>
    </p:spTree>
    <p:extLst>
      <p:ext uri="{BB962C8B-B14F-4D97-AF65-F5344CB8AC3E}">
        <p14:creationId xmlns:p14="http://schemas.microsoft.com/office/powerpoint/2010/main" val="20526923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6CCCC5-D401-C74E-8853-6B38FC863E07}"/>
              </a:ext>
            </a:extLst>
          </p:cNvPr>
          <p:cNvSpPr>
            <a:spLocks noGrp="1"/>
          </p:cNvSpPr>
          <p:nvPr>
            <p:ph type="dt" sz="half" idx="10"/>
          </p:nvPr>
        </p:nvSpPr>
        <p:spPr/>
        <p:txBody>
          <a:bodyPr/>
          <a:lstStyle>
            <a:lvl1pPr>
              <a:defRPr/>
            </a:lvl1pPr>
          </a:lstStyle>
          <a:p>
            <a:pPr>
              <a:defRPr/>
            </a:pPr>
            <a:fld id="{D69387FA-EDDA-C04F-8D13-D222995D17FC}" type="datetimeFigureOut">
              <a:rPr lang="en-US" altLang="en-US"/>
              <a:pPr>
                <a:defRPr/>
              </a:pPr>
              <a:t>8/22/18</a:t>
            </a:fld>
            <a:endParaRPr lang="en-US" altLang="en-US"/>
          </a:p>
        </p:txBody>
      </p:sp>
      <p:sp>
        <p:nvSpPr>
          <p:cNvPr id="5" name="Footer Placeholder 4">
            <a:extLst>
              <a:ext uri="{FF2B5EF4-FFF2-40B4-BE49-F238E27FC236}">
                <a16:creationId xmlns:a16="http://schemas.microsoft.com/office/drawing/2014/main" id="{1A3986EA-7CD4-EC48-B78E-DB3DD48FA26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DFA5F47-B878-2F47-BBB1-82C51E82605D}"/>
              </a:ext>
            </a:extLst>
          </p:cNvPr>
          <p:cNvSpPr>
            <a:spLocks noGrp="1"/>
          </p:cNvSpPr>
          <p:nvPr>
            <p:ph type="sldNum" sz="quarter" idx="12"/>
          </p:nvPr>
        </p:nvSpPr>
        <p:spPr/>
        <p:txBody>
          <a:bodyPr/>
          <a:lstStyle>
            <a:lvl1pPr>
              <a:defRPr/>
            </a:lvl1pPr>
          </a:lstStyle>
          <a:p>
            <a:pPr>
              <a:defRPr/>
            </a:pPr>
            <a:fld id="{C3F0B41C-35A6-5A49-A02A-0C0E99E8A473}" type="slidenum">
              <a:rPr lang="en-US" altLang="en-US"/>
              <a:pPr>
                <a:defRPr/>
              </a:pPr>
              <a:t>‹#›</a:t>
            </a:fld>
            <a:endParaRPr lang="en-US" altLang="en-US"/>
          </a:p>
        </p:txBody>
      </p:sp>
    </p:spTree>
    <p:extLst>
      <p:ext uri="{BB962C8B-B14F-4D97-AF65-F5344CB8AC3E}">
        <p14:creationId xmlns:p14="http://schemas.microsoft.com/office/powerpoint/2010/main" val="13912824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F7CAD44A-7BA7-5D40-BDC4-3F70B74F1F2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F753DB88-FA13-1F4E-A164-CEA45D46E5FF}" type="datetimeFigureOut">
              <a:rPr lang="en-US" altLang="en-US"/>
              <a:pPr>
                <a:defRPr/>
              </a:pPr>
              <a:t>8/22/18</a:t>
            </a:fld>
            <a:endParaRPr lang="en-US" altLang="en-US"/>
          </a:p>
        </p:txBody>
      </p:sp>
      <p:sp>
        <p:nvSpPr>
          <p:cNvPr id="5" name="Footer Placeholder 4">
            <a:extLst>
              <a:ext uri="{FF2B5EF4-FFF2-40B4-BE49-F238E27FC236}">
                <a16:creationId xmlns:a16="http://schemas.microsoft.com/office/drawing/2014/main" id="{3056EE79-61CC-EC44-9EA7-7547D62D2EB9}"/>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7489175D-BE4D-434B-AE88-5B71D4ED0637}"/>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06E8553E-055A-4C41-8E4B-759C2D0D1225}" type="slidenum">
              <a:rPr lang="en-US" altLang="en-US"/>
              <a:pPr>
                <a:defRPr/>
              </a:pPr>
              <a:t>‹#›</a:t>
            </a:fld>
            <a:endParaRPr lang="en-US" altLang="en-US"/>
          </a:p>
        </p:txBody>
      </p:sp>
    </p:spTree>
    <p:extLst>
      <p:ext uri="{BB962C8B-B14F-4D97-AF65-F5344CB8AC3E}">
        <p14:creationId xmlns:p14="http://schemas.microsoft.com/office/powerpoint/2010/main" val="41942512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CC1D56-9DB6-7046-8C72-C80626E2B106}"/>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AE8991DC-B322-E44E-A6F0-9A93D96AE697}" type="datetimeFigureOut">
              <a:rPr lang="en-US" altLang="en-US"/>
              <a:pPr>
                <a:defRPr/>
              </a:pPr>
              <a:t>8/22/18</a:t>
            </a:fld>
            <a:endParaRPr lang="en-US" altLang="en-US"/>
          </a:p>
        </p:txBody>
      </p:sp>
      <p:sp>
        <p:nvSpPr>
          <p:cNvPr id="5" name="Footer Placeholder 4">
            <a:extLst>
              <a:ext uri="{FF2B5EF4-FFF2-40B4-BE49-F238E27FC236}">
                <a16:creationId xmlns:a16="http://schemas.microsoft.com/office/drawing/2014/main" id="{CD729DAF-9B92-7C42-AD7B-0DCC5D80738C}"/>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F232B46F-3CFA-5B4A-AEDB-A924A68EA600}"/>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DE6D013-CC79-624A-95CD-B09CA57517A1}" type="slidenum">
              <a:rPr lang="en-US" altLang="en-US"/>
              <a:pPr>
                <a:defRPr/>
              </a:pPr>
              <a:t>‹#›</a:t>
            </a:fld>
            <a:endParaRPr lang="en-US" altLang="en-US"/>
          </a:p>
        </p:txBody>
      </p:sp>
    </p:spTree>
    <p:extLst>
      <p:ext uri="{BB962C8B-B14F-4D97-AF65-F5344CB8AC3E}">
        <p14:creationId xmlns:p14="http://schemas.microsoft.com/office/powerpoint/2010/main" val="20026835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FC50454-77F5-8147-8414-FDAB582D5221}"/>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22647E59-3E52-0E43-83B7-14AFC722A1BF}" type="datetimeFigureOut">
              <a:rPr lang="en-US" altLang="en-US"/>
              <a:pPr>
                <a:defRPr/>
              </a:pPr>
              <a:t>8/22/18</a:t>
            </a:fld>
            <a:endParaRPr lang="en-US" altLang="en-US"/>
          </a:p>
        </p:txBody>
      </p:sp>
      <p:sp>
        <p:nvSpPr>
          <p:cNvPr id="5" name="Footer Placeholder 4">
            <a:extLst>
              <a:ext uri="{FF2B5EF4-FFF2-40B4-BE49-F238E27FC236}">
                <a16:creationId xmlns:a16="http://schemas.microsoft.com/office/drawing/2014/main" id="{24980C7A-6927-9148-A72B-F64318B9B792}"/>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EE6EEDD2-9DF1-FE47-9973-3BA7B18409F6}"/>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B82C56F-516E-7443-B493-E1674E3C18D1}" type="slidenum">
              <a:rPr lang="en-US" altLang="en-US"/>
              <a:pPr>
                <a:defRPr/>
              </a:pPr>
              <a:t>‹#›</a:t>
            </a:fld>
            <a:endParaRPr lang="en-US" altLang="en-US"/>
          </a:p>
        </p:txBody>
      </p:sp>
    </p:spTree>
    <p:extLst>
      <p:ext uri="{BB962C8B-B14F-4D97-AF65-F5344CB8AC3E}">
        <p14:creationId xmlns:p14="http://schemas.microsoft.com/office/powerpoint/2010/main" val="29350500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A62F071-F463-B743-987D-AE3205D246EA}"/>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67F851A-1D75-3D4D-9409-18B6CC6CA1B7}" type="datetimeFigureOut">
              <a:rPr lang="en-US" altLang="en-US"/>
              <a:pPr>
                <a:defRPr/>
              </a:pPr>
              <a:t>8/22/18</a:t>
            </a:fld>
            <a:endParaRPr lang="en-US" altLang="en-US"/>
          </a:p>
        </p:txBody>
      </p:sp>
      <p:sp>
        <p:nvSpPr>
          <p:cNvPr id="6" name="Footer Placeholder 5">
            <a:extLst>
              <a:ext uri="{FF2B5EF4-FFF2-40B4-BE49-F238E27FC236}">
                <a16:creationId xmlns:a16="http://schemas.microsoft.com/office/drawing/2014/main" id="{5A978E12-3001-4E41-9FD3-6FC4B825350E}"/>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463ACF0B-19C0-274D-8C3D-04A5D3193A0F}"/>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229DDED-B653-D440-967A-D910E05F8FE8}" type="slidenum">
              <a:rPr lang="en-US" altLang="en-US"/>
              <a:pPr>
                <a:defRPr/>
              </a:pPr>
              <a:t>‹#›</a:t>
            </a:fld>
            <a:endParaRPr lang="en-US" altLang="en-US"/>
          </a:p>
        </p:txBody>
      </p:sp>
    </p:spTree>
    <p:extLst>
      <p:ext uri="{BB962C8B-B14F-4D97-AF65-F5344CB8AC3E}">
        <p14:creationId xmlns:p14="http://schemas.microsoft.com/office/powerpoint/2010/main" val="12967172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9D0935D-3174-2A4C-8E04-9677CCEE0CC6}"/>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E8F2B47-E7C4-CE4B-A01D-922B8026605C}" type="datetimeFigureOut">
              <a:rPr lang="en-US" altLang="en-US"/>
              <a:pPr>
                <a:defRPr/>
              </a:pPr>
              <a:t>8/22/18</a:t>
            </a:fld>
            <a:endParaRPr lang="en-US" altLang="en-US"/>
          </a:p>
        </p:txBody>
      </p:sp>
      <p:sp>
        <p:nvSpPr>
          <p:cNvPr id="8" name="Footer Placeholder 7">
            <a:extLst>
              <a:ext uri="{FF2B5EF4-FFF2-40B4-BE49-F238E27FC236}">
                <a16:creationId xmlns:a16="http://schemas.microsoft.com/office/drawing/2014/main" id="{60595DB8-24E4-A140-BEF2-2D09185983D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9" name="Slide Number Placeholder 8">
            <a:extLst>
              <a:ext uri="{FF2B5EF4-FFF2-40B4-BE49-F238E27FC236}">
                <a16:creationId xmlns:a16="http://schemas.microsoft.com/office/drawing/2014/main" id="{B6928DEC-AB06-EB46-A5DD-9BD0C21F3883}"/>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8ABAE8F-56FF-8743-A2CD-266423FCE478}" type="slidenum">
              <a:rPr lang="en-US" altLang="en-US"/>
              <a:pPr>
                <a:defRPr/>
              </a:pPr>
              <a:t>‹#›</a:t>
            </a:fld>
            <a:endParaRPr lang="en-US" altLang="en-US"/>
          </a:p>
        </p:txBody>
      </p:sp>
    </p:spTree>
    <p:extLst>
      <p:ext uri="{BB962C8B-B14F-4D97-AF65-F5344CB8AC3E}">
        <p14:creationId xmlns:p14="http://schemas.microsoft.com/office/powerpoint/2010/main" val="33030006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372791D-D9C8-A245-891B-974B912B9C63}"/>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DDC5A48C-695A-FF44-9BEB-EE71E4C0BBFF}" type="datetimeFigureOut">
              <a:rPr lang="en-US" altLang="en-US"/>
              <a:pPr>
                <a:defRPr/>
              </a:pPr>
              <a:t>8/22/18</a:t>
            </a:fld>
            <a:endParaRPr lang="en-US" altLang="en-US"/>
          </a:p>
        </p:txBody>
      </p:sp>
      <p:sp>
        <p:nvSpPr>
          <p:cNvPr id="4" name="Footer Placeholder 3">
            <a:extLst>
              <a:ext uri="{FF2B5EF4-FFF2-40B4-BE49-F238E27FC236}">
                <a16:creationId xmlns:a16="http://schemas.microsoft.com/office/drawing/2014/main" id="{C0317E33-AAFF-5B47-8F51-CF046A7CA500}"/>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5" name="Slide Number Placeholder 4">
            <a:extLst>
              <a:ext uri="{FF2B5EF4-FFF2-40B4-BE49-F238E27FC236}">
                <a16:creationId xmlns:a16="http://schemas.microsoft.com/office/drawing/2014/main" id="{4069E373-B773-2E40-B27A-22DF0213D6D2}"/>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DC09D9B4-C592-2F4A-8F43-2A386A715C2F}" type="slidenum">
              <a:rPr lang="en-US" altLang="en-US"/>
              <a:pPr>
                <a:defRPr/>
              </a:pPr>
              <a:t>‹#›</a:t>
            </a:fld>
            <a:endParaRPr lang="en-US" altLang="en-US"/>
          </a:p>
        </p:txBody>
      </p:sp>
    </p:spTree>
    <p:extLst>
      <p:ext uri="{BB962C8B-B14F-4D97-AF65-F5344CB8AC3E}">
        <p14:creationId xmlns:p14="http://schemas.microsoft.com/office/powerpoint/2010/main" val="34746758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120F8C7-A4CC-D84E-BAC6-1975F2F10E08}"/>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4070CF2-C23B-F240-B95F-978DCD18E9AD}" type="datetimeFigureOut">
              <a:rPr lang="en-US" altLang="en-US"/>
              <a:pPr>
                <a:defRPr/>
              </a:pPr>
              <a:t>8/22/18</a:t>
            </a:fld>
            <a:endParaRPr lang="en-US" altLang="en-US"/>
          </a:p>
        </p:txBody>
      </p:sp>
      <p:sp>
        <p:nvSpPr>
          <p:cNvPr id="3" name="Footer Placeholder 2">
            <a:extLst>
              <a:ext uri="{FF2B5EF4-FFF2-40B4-BE49-F238E27FC236}">
                <a16:creationId xmlns:a16="http://schemas.microsoft.com/office/drawing/2014/main" id="{AD701CBD-AA7E-3545-869E-FB9C9A1AF8B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4" name="Slide Number Placeholder 3">
            <a:extLst>
              <a:ext uri="{FF2B5EF4-FFF2-40B4-BE49-F238E27FC236}">
                <a16:creationId xmlns:a16="http://schemas.microsoft.com/office/drawing/2014/main" id="{F37C470C-CEA8-A442-B5BB-8D32FCD017B7}"/>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2C4E4F2-23B8-3845-8DE0-C67DC6511AB7}" type="slidenum">
              <a:rPr lang="en-US" altLang="en-US"/>
              <a:pPr>
                <a:defRPr/>
              </a:pPr>
              <a:t>‹#›</a:t>
            </a:fld>
            <a:endParaRPr lang="en-US" altLang="en-US"/>
          </a:p>
        </p:txBody>
      </p:sp>
    </p:spTree>
    <p:extLst>
      <p:ext uri="{BB962C8B-B14F-4D97-AF65-F5344CB8AC3E}">
        <p14:creationId xmlns:p14="http://schemas.microsoft.com/office/powerpoint/2010/main" val="19130773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E4F99E51-A721-CB47-803C-F83AFDD5BD28}"/>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E9C4F9D-817A-F94D-B956-7A35FF8EDA0D}" type="datetimeFigureOut">
              <a:rPr lang="en-US" altLang="en-US"/>
              <a:pPr>
                <a:defRPr/>
              </a:pPr>
              <a:t>8/22/18</a:t>
            </a:fld>
            <a:endParaRPr lang="en-US" altLang="en-US"/>
          </a:p>
        </p:txBody>
      </p:sp>
      <p:sp>
        <p:nvSpPr>
          <p:cNvPr id="6" name="Footer Placeholder 5">
            <a:extLst>
              <a:ext uri="{FF2B5EF4-FFF2-40B4-BE49-F238E27FC236}">
                <a16:creationId xmlns:a16="http://schemas.microsoft.com/office/drawing/2014/main" id="{9FDF472D-5882-4E46-B3F0-D556D11D793A}"/>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4E7077AE-ED01-D949-926B-1D8E1B9348AC}"/>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B826FCDE-CBA7-8F4A-8E3B-800FE277A9BC}" type="slidenum">
              <a:rPr lang="en-US" altLang="en-US"/>
              <a:pPr>
                <a:defRPr/>
              </a:pPr>
              <a:t>‹#›</a:t>
            </a:fld>
            <a:endParaRPr lang="en-US" altLang="en-US"/>
          </a:p>
        </p:txBody>
      </p:sp>
    </p:spTree>
    <p:extLst>
      <p:ext uri="{BB962C8B-B14F-4D97-AF65-F5344CB8AC3E}">
        <p14:creationId xmlns:p14="http://schemas.microsoft.com/office/powerpoint/2010/main" val="33303826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0752EC-2C3D-AB49-8101-856B82EC70FB}"/>
              </a:ext>
            </a:extLst>
          </p:cNvPr>
          <p:cNvSpPr>
            <a:spLocks noGrp="1"/>
          </p:cNvSpPr>
          <p:nvPr>
            <p:ph type="dt" sz="half" idx="10"/>
          </p:nvPr>
        </p:nvSpPr>
        <p:spPr/>
        <p:txBody>
          <a:bodyPr/>
          <a:lstStyle>
            <a:lvl1pPr>
              <a:defRPr/>
            </a:lvl1pPr>
          </a:lstStyle>
          <a:p>
            <a:pPr>
              <a:defRPr/>
            </a:pPr>
            <a:fld id="{DC38BFB2-5669-0C43-8B94-BC69F4AEB3D0}" type="datetimeFigureOut">
              <a:rPr lang="en-US" altLang="en-US"/>
              <a:pPr>
                <a:defRPr/>
              </a:pPr>
              <a:t>8/22/18</a:t>
            </a:fld>
            <a:endParaRPr lang="en-US" altLang="en-US"/>
          </a:p>
        </p:txBody>
      </p:sp>
      <p:sp>
        <p:nvSpPr>
          <p:cNvPr id="5" name="Footer Placeholder 4">
            <a:extLst>
              <a:ext uri="{FF2B5EF4-FFF2-40B4-BE49-F238E27FC236}">
                <a16:creationId xmlns:a16="http://schemas.microsoft.com/office/drawing/2014/main" id="{3B399BCE-D9FC-194C-ADDA-F10A12EADED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6E11767-5870-2941-A235-37F57775CA0C}"/>
              </a:ext>
            </a:extLst>
          </p:cNvPr>
          <p:cNvSpPr>
            <a:spLocks noGrp="1"/>
          </p:cNvSpPr>
          <p:nvPr>
            <p:ph type="sldNum" sz="quarter" idx="12"/>
          </p:nvPr>
        </p:nvSpPr>
        <p:spPr/>
        <p:txBody>
          <a:bodyPr/>
          <a:lstStyle>
            <a:lvl1pPr>
              <a:defRPr/>
            </a:lvl1pPr>
          </a:lstStyle>
          <a:p>
            <a:pPr>
              <a:defRPr/>
            </a:pPr>
            <a:fld id="{613F9D58-0B1F-6E4F-8D54-52066A64D740}" type="slidenum">
              <a:rPr lang="en-US" altLang="en-US"/>
              <a:pPr>
                <a:defRPr/>
              </a:pPr>
              <a:t>‹#›</a:t>
            </a:fld>
            <a:endParaRPr lang="en-US" altLang="en-US"/>
          </a:p>
        </p:txBody>
      </p:sp>
    </p:spTree>
    <p:extLst>
      <p:ext uri="{BB962C8B-B14F-4D97-AF65-F5344CB8AC3E}">
        <p14:creationId xmlns:p14="http://schemas.microsoft.com/office/powerpoint/2010/main" val="6287435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D84B8AB0-0FF9-D64E-A10E-DB965B94D9A3}"/>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C375962B-F9E8-DC45-B69D-718402E7A26F}" type="datetimeFigureOut">
              <a:rPr lang="en-US" altLang="en-US"/>
              <a:pPr>
                <a:defRPr/>
              </a:pPr>
              <a:t>8/22/18</a:t>
            </a:fld>
            <a:endParaRPr lang="en-US" altLang="en-US"/>
          </a:p>
        </p:txBody>
      </p:sp>
      <p:sp>
        <p:nvSpPr>
          <p:cNvPr id="6" name="Footer Placeholder 5">
            <a:extLst>
              <a:ext uri="{FF2B5EF4-FFF2-40B4-BE49-F238E27FC236}">
                <a16:creationId xmlns:a16="http://schemas.microsoft.com/office/drawing/2014/main" id="{030138A4-724A-C44A-BD1A-2BCA16B76C73}"/>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ADE859B2-303E-2343-8FC9-22BF0B39BBB5}"/>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6C517F9-1B48-0544-8D66-2186EFB0ECBB}" type="slidenum">
              <a:rPr lang="en-US" altLang="en-US"/>
              <a:pPr>
                <a:defRPr/>
              </a:pPr>
              <a:t>‹#›</a:t>
            </a:fld>
            <a:endParaRPr lang="en-US" altLang="en-US"/>
          </a:p>
        </p:txBody>
      </p:sp>
    </p:spTree>
    <p:extLst>
      <p:ext uri="{BB962C8B-B14F-4D97-AF65-F5344CB8AC3E}">
        <p14:creationId xmlns:p14="http://schemas.microsoft.com/office/powerpoint/2010/main" val="41222876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EE0CAD-E1B8-8D4F-8350-2EAE1DE9E49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7592471-BAD5-A34B-A012-9BCBAE39DA9C}" type="datetimeFigureOut">
              <a:rPr lang="en-US" altLang="en-US"/>
              <a:pPr>
                <a:defRPr/>
              </a:pPr>
              <a:t>8/22/18</a:t>
            </a:fld>
            <a:endParaRPr lang="en-US" altLang="en-US"/>
          </a:p>
        </p:txBody>
      </p:sp>
      <p:sp>
        <p:nvSpPr>
          <p:cNvPr id="5" name="Footer Placeholder 4">
            <a:extLst>
              <a:ext uri="{FF2B5EF4-FFF2-40B4-BE49-F238E27FC236}">
                <a16:creationId xmlns:a16="http://schemas.microsoft.com/office/drawing/2014/main" id="{2294C96E-457E-AC40-B93C-B6D90622B7FD}"/>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5C51EB15-3F45-444C-BC30-F98AF3631380}"/>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A9D62795-D539-944D-B0C5-47C77E998982}" type="slidenum">
              <a:rPr lang="en-US" altLang="en-US"/>
              <a:pPr>
                <a:defRPr/>
              </a:pPr>
              <a:t>‹#›</a:t>
            </a:fld>
            <a:endParaRPr lang="en-US" altLang="en-US"/>
          </a:p>
        </p:txBody>
      </p:sp>
    </p:spTree>
    <p:extLst>
      <p:ext uri="{BB962C8B-B14F-4D97-AF65-F5344CB8AC3E}">
        <p14:creationId xmlns:p14="http://schemas.microsoft.com/office/powerpoint/2010/main" val="20560865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66562C-7ECD-9747-B02A-39C321A9DB42}"/>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2B0C7CB-7293-6242-8D16-2B3DFECD6446}" type="datetimeFigureOut">
              <a:rPr lang="en-US" altLang="en-US"/>
              <a:pPr>
                <a:defRPr/>
              </a:pPr>
              <a:t>8/22/18</a:t>
            </a:fld>
            <a:endParaRPr lang="en-US" altLang="en-US"/>
          </a:p>
        </p:txBody>
      </p:sp>
      <p:sp>
        <p:nvSpPr>
          <p:cNvPr id="5" name="Footer Placeholder 4">
            <a:extLst>
              <a:ext uri="{FF2B5EF4-FFF2-40B4-BE49-F238E27FC236}">
                <a16:creationId xmlns:a16="http://schemas.microsoft.com/office/drawing/2014/main" id="{230D2DED-E75E-404E-A361-484FADD8C6D4}"/>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BED6C521-5D7C-4C46-972F-7814BF613FE3}"/>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00B96B58-A477-0C4E-9642-983919DAADBF}" type="slidenum">
              <a:rPr lang="en-US" altLang="en-US"/>
              <a:pPr>
                <a:defRPr/>
              </a:pPr>
              <a:t>‹#›</a:t>
            </a:fld>
            <a:endParaRPr lang="en-US" altLang="en-US"/>
          </a:p>
        </p:txBody>
      </p:sp>
    </p:spTree>
    <p:extLst>
      <p:ext uri="{BB962C8B-B14F-4D97-AF65-F5344CB8AC3E}">
        <p14:creationId xmlns:p14="http://schemas.microsoft.com/office/powerpoint/2010/main" val="25726831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67A70F2-0D5A-9847-89E0-2E25B387382F}"/>
              </a:ext>
            </a:extLst>
          </p:cNvPr>
          <p:cNvSpPr>
            <a:spLocks noGrp="1"/>
          </p:cNvSpPr>
          <p:nvPr>
            <p:ph type="dt" sz="half" idx="10"/>
          </p:nvPr>
        </p:nvSpPr>
        <p:spPr/>
        <p:txBody>
          <a:bodyPr/>
          <a:lstStyle>
            <a:lvl1pPr>
              <a:defRPr/>
            </a:lvl1pPr>
          </a:lstStyle>
          <a:p>
            <a:pPr>
              <a:defRPr/>
            </a:pPr>
            <a:fld id="{BCB0F9F3-6FC5-8B4D-8426-E6FAC5B80987}" type="datetimeFigureOut">
              <a:rPr lang="en-US" altLang="en-US"/>
              <a:pPr>
                <a:defRPr/>
              </a:pPr>
              <a:t>8/22/18</a:t>
            </a:fld>
            <a:endParaRPr lang="en-US" altLang="en-US"/>
          </a:p>
        </p:txBody>
      </p:sp>
      <p:sp>
        <p:nvSpPr>
          <p:cNvPr id="5" name="Footer Placeholder 4">
            <a:extLst>
              <a:ext uri="{FF2B5EF4-FFF2-40B4-BE49-F238E27FC236}">
                <a16:creationId xmlns:a16="http://schemas.microsoft.com/office/drawing/2014/main" id="{A3BE6DF3-AC56-BD4B-9B8B-F11F6C90B66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D30FC43-0659-A048-B9D6-EAC45D6EE521}"/>
              </a:ext>
            </a:extLst>
          </p:cNvPr>
          <p:cNvSpPr>
            <a:spLocks noGrp="1"/>
          </p:cNvSpPr>
          <p:nvPr>
            <p:ph type="sldNum" sz="quarter" idx="12"/>
          </p:nvPr>
        </p:nvSpPr>
        <p:spPr/>
        <p:txBody>
          <a:bodyPr/>
          <a:lstStyle>
            <a:lvl1pPr>
              <a:defRPr/>
            </a:lvl1pPr>
          </a:lstStyle>
          <a:p>
            <a:pPr>
              <a:defRPr/>
            </a:pPr>
            <a:fld id="{43F8F70A-557F-C740-9B6C-C7587C99AA41}" type="slidenum">
              <a:rPr lang="en-US" altLang="en-US"/>
              <a:pPr>
                <a:defRPr/>
              </a:pPr>
              <a:t>‹#›</a:t>
            </a:fld>
            <a:endParaRPr lang="en-US" altLang="en-US"/>
          </a:p>
        </p:txBody>
      </p:sp>
    </p:spTree>
    <p:extLst>
      <p:ext uri="{BB962C8B-B14F-4D97-AF65-F5344CB8AC3E}">
        <p14:creationId xmlns:p14="http://schemas.microsoft.com/office/powerpoint/2010/main" val="18485913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F2472AC8-3F65-4D42-9703-BED15BB6C72B}"/>
              </a:ext>
            </a:extLst>
          </p:cNvPr>
          <p:cNvSpPr>
            <a:spLocks noGrp="1"/>
          </p:cNvSpPr>
          <p:nvPr>
            <p:ph type="dt" sz="half" idx="10"/>
          </p:nvPr>
        </p:nvSpPr>
        <p:spPr/>
        <p:txBody>
          <a:bodyPr/>
          <a:lstStyle>
            <a:lvl1pPr>
              <a:defRPr/>
            </a:lvl1pPr>
          </a:lstStyle>
          <a:p>
            <a:pPr>
              <a:defRPr/>
            </a:pPr>
            <a:fld id="{8C971E2D-B245-C249-94DC-34D0FFD7F66F}" type="datetimeFigureOut">
              <a:rPr lang="en-US" altLang="en-US"/>
              <a:pPr>
                <a:defRPr/>
              </a:pPr>
              <a:t>8/22/18</a:t>
            </a:fld>
            <a:endParaRPr lang="en-US" altLang="en-US"/>
          </a:p>
        </p:txBody>
      </p:sp>
      <p:sp>
        <p:nvSpPr>
          <p:cNvPr id="6" name="Footer Placeholder 4">
            <a:extLst>
              <a:ext uri="{FF2B5EF4-FFF2-40B4-BE49-F238E27FC236}">
                <a16:creationId xmlns:a16="http://schemas.microsoft.com/office/drawing/2014/main" id="{7CD04AE9-7CCA-0045-A706-F55AB7B9F5F3}"/>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3CD5DED-47BF-5F42-8486-EB8CB2E6C06A}"/>
              </a:ext>
            </a:extLst>
          </p:cNvPr>
          <p:cNvSpPr>
            <a:spLocks noGrp="1"/>
          </p:cNvSpPr>
          <p:nvPr>
            <p:ph type="sldNum" sz="quarter" idx="12"/>
          </p:nvPr>
        </p:nvSpPr>
        <p:spPr/>
        <p:txBody>
          <a:bodyPr/>
          <a:lstStyle>
            <a:lvl1pPr>
              <a:defRPr/>
            </a:lvl1pPr>
          </a:lstStyle>
          <a:p>
            <a:pPr>
              <a:defRPr/>
            </a:pPr>
            <a:fld id="{D29386C5-2837-7347-A4AA-EFE1BAAEE640}" type="slidenum">
              <a:rPr lang="en-US" altLang="en-US"/>
              <a:pPr>
                <a:defRPr/>
              </a:pPr>
              <a:t>‹#›</a:t>
            </a:fld>
            <a:endParaRPr lang="en-US" altLang="en-US"/>
          </a:p>
        </p:txBody>
      </p:sp>
    </p:spTree>
    <p:extLst>
      <p:ext uri="{BB962C8B-B14F-4D97-AF65-F5344CB8AC3E}">
        <p14:creationId xmlns:p14="http://schemas.microsoft.com/office/powerpoint/2010/main" val="1345574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655097A4-0CCF-9343-9743-568F88941D80}"/>
              </a:ext>
            </a:extLst>
          </p:cNvPr>
          <p:cNvSpPr>
            <a:spLocks noGrp="1"/>
          </p:cNvSpPr>
          <p:nvPr>
            <p:ph type="dt" sz="half" idx="10"/>
          </p:nvPr>
        </p:nvSpPr>
        <p:spPr/>
        <p:txBody>
          <a:bodyPr/>
          <a:lstStyle>
            <a:lvl1pPr>
              <a:defRPr/>
            </a:lvl1pPr>
          </a:lstStyle>
          <a:p>
            <a:pPr>
              <a:defRPr/>
            </a:pPr>
            <a:fld id="{23827D50-074B-1049-85EA-EE9C59FA3570}" type="datetimeFigureOut">
              <a:rPr lang="en-US" altLang="en-US"/>
              <a:pPr>
                <a:defRPr/>
              </a:pPr>
              <a:t>8/22/18</a:t>
            </a:fld>
            <a:endParaRPr lang="en-US" altLang="en-US"/>
          </a:p>
        </p:txBody>
      </p:sp>
      <p:sp>
        <p:nvSpPr>
          <p:cNvPr id="8" name="Footer Placeholder 4">
            <a:extLst>
              <a:ext uri="{FF2B5EF4-FFF2-40B4-BE49-F238E27FC236}">
                <a16:creationId xmlns:a16="http://schemas.microsoft.com/office/drawing/2014/main" id="{559F3544-13F8-6346-9C2D-008956708C8D}"/>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70DEAA70-82E0-CC49-B04C-A3E68D3F72E9}"/>
              </a:ext>
            </a:extLst>
          </p:cNvPr>
          <p:cNvSpPr>
            <a:spLocks noGrp="1"/>
          </p:cNvSpPr>
          <p:nvPr>
            <p:ph type="sldNum" sz="quarter" idx="12"/>
          </p:nvPr>
        </p:nvSpPr>
        <p:spPr/>
        <p:txBody>
          <a:bodyPr/>
          <a:lstStyle>
            <a:lvl1pPr>
              <a:defRPr/>
            </a:lvl1pPr>
          </a:lstStyle>
          <a:p>
            <a:pPr>
              <a:defRPr/>
            </a:pPr>
            <a:fld id="{C9708ACB-82A4-8145-AE0E-0C29FC9B453F}" type="slidenum">
              <a:rPr lang="en-US" altLang="en-US"/>
              <a:pPr>
                <a:defRPr/>
              </a:pPr>
              <a:t>‹#›</a:t>
            </a:fld>
            <a:endParaRPr lang="en-US" altLang="en-US"/>
          </a:p>
        </p:txBody>
      </p:sp>
    </p:spTree>
    <p:extLst>
      <p:ext uri="{BB962C8B-B14F-4D97-AF65-F5344CB8AC3E}">
        <p14:creationId xmlns:p14="http://schemas.microsoft.com/office/powerpoint/2010/main" val="26602983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6112A05E-7B02-154C-AE31-595458B3D956}"/>
              </a:ext>
            </a:extLst>
          </p:cNvPr>
          <p:cNvSpPr>
            <a:spLocks noGrp="1"/>
          </p:cNvSpPr>
          <p:nvPr>
            <p:ph type="dt" sz="half" idx="10"/>
          </p:nvPr>
        </p:nvSpPr>
        <p:spPr/>
        <p:txBody>
          <a:bodyPr/>
          <a:lstStyle>
            <a:lvl1pPr>
              <a:defRPr/>
            </a:lvl1pPr>
          </a:lstStyle>
          <a:p>
            <a:pPr>
              <a:defRPr/>
            </a:pPr>
            <a:fld id="{23343684-C1A7-AA48-87EB-C50A5B4E780D}" type="datetimeFigureOut">
              <a:rPr lang="en-US" altLang="en-US"/>
              <a:pPr>
                <a:defRPr/>
              </a:pPr>
              <a:t>8/22/18</a:t>
            </a:fld>
            <a:endParaRPr lang="en-US" altLang="en-US"/>
          </a:p>
        </p:txBody>
      </p:sp>
      <p:sp>
        <p:nvSpPr>
          <p:cNvPr id="4" name="Footer Placeholder 4">
            <a:extLst>
              <a:ext uri="{FF2B5EF4-FFF2-40B4-BE49-F238E27FC236}">
                <a16:creationId xmlns:a16="http://schemas.microsoft.com/office/drawing/2014/main" id="{AEEAC63D-F935-E647-B02B-DBBD652D329F}"/>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7F5093E5-6B9E-8246-8A4E-8E09D415511D}"/>
              </a:ext>
            </a:extLst>
          </p:cNvPr>
          <p:cNvSpPr>
            <a:spLocks noGrp="1"/>
          </p:cNvSpPr>
          <p:nvPr>
            <p:ph type="sldNum" sz="quarter" idx="12"/>
          </p:nvPr>
        </p:nvSpPr>
        <p:spPr/>
        <p:txBody>
          <a:bodyPr/>
          <a:lstStyle>
            <a:lvl1pPr>
              <a:defRPr/>
            </a:lvl1pPr>
          </a:lstStyle>
          <a:p>
            <a:pPr>
              <a:defRPr/>
            </a:pPr>
            <a:fld id="{08BE3E36-320D-6147-864C-A6F8F6B99571}" type="slidenum">
              <a:rPr lang="en-US" altLang="en-US"/>
              <a:pPr>
                <a:defRPr/>
              </a:pPr>
              <a:t>‹#›</a:t>
            </a:fld>
            <a:endParaRPr lang="en-US" altLang="en-US"/>
          </a:p>
        </p:txBody>
      </p:sp>
    </p:spTree>
    <p:extLst>
      <p:ext uri="{BB962C8B-B14F-4D97-AF65-F5344CB8AC3E}">
        <p14:creationId xmlns:p14="http://schemas.microsoft.com/office/powerpoint/2010/main" val="2511779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B676AD91-BBC5-3845-ADE2-0BDBF4332BDF}"/>
              </a:ext>
            </a:extLst>
          </p:cNvPr>
          <p:cNvSpPr>
            <a:spLocks noGrp="1"/>
          </p:cNvSpPr>
          <p:nvPr>
            <p:ph type="dt" sz="half" idx="10"/>
          </p:nvPr>
        </p:nvSpPr>
        <p:spPr/>
        <p:txBody>
          <a:bodyPr/>
          <a:lstStyle>
            <a:lvl1pPr>
              <a:defRPr/>
            </a:lvl1pPr>
          </a:lstStyle>
          <a:p>
            <a:pPr>
              <a:defRPr/>
            </a:pPr>
            <a:fld id="{58C6DD0F-3864-A540-BD71-8CDD5C419F88}" type="datetimeFigureOut">
              <a:rPr lang="en-US" altLang="en-US"/>
              <a:pPr>
                <a:defRPr/>
              </a:pPr>
              <a:t>8/22/18</a:t>
            </a:fld>
            <a:endParaRPr lang="en-US" altLang="en-US"/>
          </a:p>
        </p:txBody>
      </p:sp>
      <p:sp>
        <p:nvSpPr>
          <p:cNvPr id="3" name="Footer Placeholder 4">
            <a:extLst>
              <a:ext uri="{FF2B5EF4-FFF2-40B4-BE49-F238E27FC236}">
                <a16:creationId xmlns:a16="http://schemas.microsoft.com/office/drawing/2014/main" id="{C22F8138-B09B-8E43-B782-9F120869D1EE}"/>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7A602D87-97D6-1C47-B6AD-1AE41FC20EAC}"/>
              </a:ext>
            </a:extLst>
          </p:cNvPr>
          <p:cNvSpPr>
            <a:spLocks noGrp="1"/>
          </p:cNvSpPr>
          <p:nvPr>
            <p:ph type="sldNum" sz="quarter" idx="12"/>
          </p:nvPr>
        </p:nvSpPr>
        <p:spPr/>
        <p:txBody>
          <a:bodyPr/>
          <a:lstStyle>
            <a:lvl1pPr>
              <a:defRPr/>
            </a:lvl1pPr>
          </a:lstStyle>
          <a:p>
            <a:pPr>
              <a:defRPr/>
            </a:pPr>
            <a:fld id="{0957BE8A-2DF6-AB4A-BB53-58D059E016E0}" type="slidenum">
              <a:rPr lang="en-US" altLang="en-US"/>
              <a:pPr>
                <a:defRPr/>
              </a:pPr>
              <a:t>‹#›</a:t>
            </a:fld>
            <a:endParaRPr lang="en-US" altLang="en-US"/>
          </a:p>
        </p:txBody>
      </p:sp>
    </p:spTree>
    <p:extLst>
      <p:ext uri="{BB962C8B-B14F-4D97-AF65-F5344CB8AC3E}">
        <p14:creationId xmlns:p14="http://schemas.microsoft.com/office/powerpoint/2010/main" val="21839456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D5708104-B19B-EF47-99FA-0155CCE472BE}"/>
              </a:ext>
            </a:extLst>
          </p:cNvPr>
          <p:cNvSpPr>
            <a:spLocks noGrp="1"/>
          </p:cNvSpPr>
          <p:nvPr>
            <p:ph type="dt" sz="half" idx="10"/>
          </p:nvPr>
        </p:nvSpPr>
        <p:spPr/>
        <p:txBody>
          <a:bodyPr/>
          <a:lstStyle>
            <a:lvl1pPr>
              <a:defRPr/>
            </a:lvl1pPr>
          </a:lstStyle>
          <a:p>
            <a:pPr>
              <a:defRPr/>
            </a:pPr>
            <a:fld id="{371759EF-6B8D-354B-9D7A-CB463520E7B4}" type="datetimeFigureOut">
              <a:rPr lang="en-US" altLang="en-US"/>
              <a:pPr>
                <a:defRPr/>
              </a:pPr>
              <a:t>8/22/18</a:t>
            </a:fld>
            <a:endParaRPr lang="en-US" altLang="en-US"/>
          </a:p>
        </p:txBody>
      </p:sp>
      <p:sp>
        <p:nvSpPr>
          <p:cNvPr id="6" name="Footer Placeholder 4">
            <a:extLst>
              <a:ext uri="{FF2B5EF4-FFF2-40B4-BE49-F238E27FC236}">
                <a16:creationId xmlns:a16="http://schemas.microsoft.com/office/drawing/2014/main" id="{8F26D501-ED0C-494F-842C-C6CC2CF0FFB1}"/>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40D69119-0848-A64A-A9BB-6A9F992E7355}"/>
              </a:ext>
            </a:extLst>
          </p:cNvPr>
          <p:cNvSpPr>
            <a:spLocks noGrp="1"/>
          </p:cNvSpPr>
          <p:nvPr>
            <p:ph type="sldNum" sz="quarter" idx="12"/>
          </p:nvPr>
        </p:nvSpPr>
        <p:spPr/>
        <p:txBody>
          <a:bodyPr/>
          <a:lstStyle>
            <a:lvl1pPr>
              <a:defRPr/>
            </a:lvl1pPr>
          </a:lstStyle>
          <a:p>
            <a:pPr>
              <a:defRPr/>
            </a:pPr>
            <a:fld id="{6368AC76-B55A-6C4F-B702-A41F45277F7B}" type="slidenum">
              <a:rPr lang="en-US" altLang="en-US"/>
              <a:pPr>
                <a:defRPr/>
              </a:pPr>
              <a:t>‹#›</a:t>
            </a:fld>
            <a:endParaRPr lang="en-US" altLang="en-US"/>
          </a:p>
        </p:txBody>
      </p:sp>
    </p:spTree>
    <p:extLst>
      <p:ext uri="{BB962C8B-B14F-4D97-AF65-F5344CB8AC3E}">
        <p14:creationId xmlns:p14="http://schemas.microsoft.com/office/powerpoint/2010/main" val="3729395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7F512597-FEF3-564F-BF85-059462A9CD48}"/>
              </a:ext>
            </a:extLst>
          </p:cNvPr>
          <p:cNvSpPr>
            <a:spLocks noGrp="1"/>
          </p:cNvSpPr>
          <p:nvPr>
            <p:ph type="dt" sz="half" idx="10"/>
          </p:nvPr>
        </p:nvSpPr>
        <p:spPr/>
        <p:txBody>
          <a:bodyPr/>
          <a:lstStyle>
            <a:lvl1pPr>
              <a:defRPr/>
            </a:lvl1pPr>
          </a:lstStyle>
          <a:p>
            <a:pPr>
              <a:defRPr/>
            </a:pPr>
            <a:fld id="{443C3B47-2F1E-3847-A2F0-26F0EAACA193}" type="datetimeFigureOut">
              <a:rPr lang="en-US" altLang="en-US"/>
              <a:pPr>
                <a:defRPr/>
              </a:pPr>
              <a:t>8/22/18</a:t>
            </a:fld>
            <a:endParaRPr lang="en-US" altLang="en-US"/>
          </a:p>
        </p:txBody>
      </p:sp>
      <p:sp>
        <p:nvSpPr>
          <p:cNvPr id="6" name="Footer Placeholder 4">
            <a:extLst>
              <a:ext uri="{FF2B5EF4-FFF2-40B4-BE49-F238E27FC236}">
                <a16:creationId xmlns:a16="http://schemas.microsoft.com/office/drawing/2014/main" id="{295D4F33-FBBE-CE40-AE14-CDB22427097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F394229-14B0-E54C-8585-096BD8FD8C80}"/>
              </a:ext>
            </a:extLst>
          </p:cNvPr>
          <p:cNvSpPr>
            <a:spLocks noGrp="1"/>
          </p:cNvSpPr>
          <p:nvPr>
            <p:ph type="sldNum" sz="quarter" idx="12"/>
          </p:nvPr>
        </p:nvSpPr>
        <p:spPr/>
        <p:txBody>
          <a:bodyPr/>
          <a:lstStyle>
            <a:lvl1pPr>
              <a:defRPr/>
            </a:lvl1pPr>
          </a:lstStyle>
          <a:p>
            <a:pPr>
              <a:defRPr/>
            </a:pPr>
            <a:fld id="{8EE7A7B5-DD72-3F41-88B0-3D209811E55F}" type="slidenum">
              <a:rPr lang="en-US" altLang="en-US"/>
              <a:pPr>
                <a:defRPr/>
              </a:pPr>
              <a:t>‹#›</a:t>
            </a:fld>
            <a:endParaRPr lang="en-US" altLang="en-US"/>
          </a:p>
        </p:txBody>
      </p:sp>
    </p:spTree>
    <p:extLst>
      <p:ext uri="{BB962C8B-B14F-4D97-AF65-F5344CB8AC3E}">
        <p14:creationId xmlns:p14="http://schemas.microsoft.com/office/powerpoint/2010/main" val="2572458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D5B106C-37B4-ED4B-BE46-5D66C7AD5DDB}"/>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6D056B79-231B-AE4D-BDC0-6403962E35EB}"/>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CE5561BF-E9D7-604F-8A0C-106004B4E82C}"/>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9C7016EA-52B9-A84A-BDCF-502A68EDDBD0}" type="datetimeFigureOut">
              <a:rPr lang="en-US" altLang="en-US"/>
              <a:pPr>
                <a:defRPr/>
              </a:pPr>
              <a:t>8/22/18</a:t>
            </a:fld>
            <a:endParaRPr lang="en-US" altLang="en-US"/>
          </a:p>
        </p:txBody>
      </p:sp>
      <p:sp>
        <p:nvSpPr>
          <p:cNvPr id="5" name="Footer Placeholder 4">
            <a:extLst>
              <a:ext uri="{FF2B5EF4-FFF2-40B4-BE49-F238E27FC236}">
                <a16:creationId xmlns:a16="http://schemas.microsoft.com/office/drawing/2014/main" id="{BE29A684-5D4F-8849-93AF-8D840E27ACE3}"/>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7ED0216D-550C-7447-BDA6-1948AA58DA4F}"/>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1D4408D6-80D8-A243-B95E-ABAEAB74E81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520" r:id="rId1"/>
    <p:sldLayoutId id="2147484521" r:id="rId2"/>
    <p:sldLayoutId id="2147484522" r:id="rId3"/>
    <p:sldLayoutId id="2147484523" r:id="rId4"/>
    <p:sldLayoutId id="2147484524" r:id="rId5"/>
    <p:sldLayoutId id="2147484525" r:id="rId6"/>
    <p:sldLayoutId id="2147484526" r:id="rId7"/>
    <p:sldLayoutId id="2147484527" r:id="rId8"/>
    <p:sldLayoutId id="2147484528" r:id="rId9"/>
    <p:sldLayoutId id="2147484529" r:id="rId10"/>
    <p:sldLayoutId id="2147484530"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Title Placeholder 1">
            <a:extLst>
              <a:ext uri="{FF2B5EF4-FFF2-40B4-BE49-F238E27FC236}">
                <a16:creationId xmlns:a16="http://schemas.microsoft.com/office/drawing/2014/main" id="{C34DA7D6-EDC1-6148-B1CF-DD2700FD4F5E}"/>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5603" name="Text Placeholder 2">
            <a:extLst>
              <a:ext uri="{FF2B5EF4-FFF2-40B4-BE49-F238E27FC236}">
                <a16:creationId xmlns:a16="http://schemas.microsoft.com/office/drawing/2014/main" id="{04DBC2D3-642A-F446-BA9D-6EF1FD8412F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074D0C62-03D1-4F49-AB8A-5096BA8A6E27}"/>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3E507D51-1583-2742-8AF4-9682306BF86A}" type="datetimeFigureOut">
              <a:rPr lang="en-US"/>
              <a:pPr>
                <a:defRPr/>
              </a:pPr>
              <a:t>8/22/18</a:t>
            </a:fld>
            <a:endParaRPr lang="en-US"/>
          </a:p>
        </p:txBody>
      </p:sp>
      <p:sp>
        <p:nvSpPr>
          <p:cNvPr id="5" name="Footer Placeholder 4">
            <a:extLst>
              <a:ext uri="{FF2B5EF4-FFF2-40B4-BE49-F238E27FC236}">
                <a16:creationId xmlns:a16="http://schemas.microsoft.com/office/drawing/2014/main" id="{542E41A1-CB26-9E4E-8D35-9F3300343A9B}"/>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mn-ea"/>
              </a:defRPr>
            </a:lvl1pPr>
          </a:lstStyle>
          <a:p>
            <a:pPr>
              <a:defRPr/>
            </a:pPr>
            <a:endParaRPr lang="en-US"/>
          </a:p>
        </p:txBody>
      </p:sp>
      <p:sp>
        <p:nvSpPr>
          <p:cNvPr id="6" name="Slide Number Placeholder 5">
            <a:extLst>
              <a:ext uri="{FF2B5EF4-FFF2-40B4-BE49-F238E27FC236}">
                <a16:creationId xmlns:a16="http://schemas.microsoft.com/office/drawing/2014/main" id="{86D780CD-7E46-564E-BE88-08F61A353791}"/>
              </a:ext>
            </a:extLst>
          </p:cNvPr>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5FFFE95F-5608-5B43-A2D1-8BFDBD8D6FB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542" r:id="rId1"/>
    <p:sldLayoutId id="2147484543" r:id="rId2"/>
    <p:sldLayoutId id="2147484544" r:id="rId3"/>
    <p:sldLayoutId id="2147484545" r:id="rId4"/>
    <p:sldLayoutId id="2147484546" r:id="rId5"/>
    <p:sldLayoutId id="2147484547" r:id="rId6"/>
    <p:sldLayoutId id="2147484548" r:id="rId7"/>
    <p:sldLayoutId id="2147484549" r:id="rId8"/>
    <p:sldLayoutId id="2147484550" r:id="rId9"/>
    <p:sldLayoutId id="2147484551" r:id="rId10"/>
    <p:sldLayoutId id="2147484552"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hyperlink" Target="http://www.iris.edu/hq/retm" TargetMode="External"/><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hyperlink" Target="mailto:tkb@iris.edu" TargetMode="External"/><Relationship Id="rId5" Type="http://schemas.openxmlformats.org/officeDocument/2006/relationships/image" Target="../media/image19.png"/><Relationship Id="rId4" Type="http://schemas.openxmlformats.org/officeDocument/2006/relationships/image" Target="../media/image18.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9.tiff"/></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jp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5.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4.PNG"/><Relationship Id="rId5" Type="http://schemas.openxmlformats.org/officeDocument/2006/relationships/image" Target="../media/image1.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22A115-711C-41DB-B59A-E4165FF8B49E}"/>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1591406A-5C05-4096-8E30-9A4DD014C0F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TextBox 14">
            <a:extLst>
              <a:ext uri="{FF2B5EF4-FFF2-40B4-BE49-F238E27FC236}">
                <a16:creationId xmlns:a16="http://schemas.microsoft.com/office/drawing/2014/main" id="{53632324-FF4D-4FA4-8430-7096BFF0CB0C}"/>
              </a:ext>
            </a:extLst>
          </p:cNvPr>
          <p:cNvSpPr txBox="1">
            <a:spLocks noChangeArrowheads="1"/>
          </p:cNvSpPr>
          <p:nvPr/>
        </p:nvSpPr>
        <p:spPr bwMode="auto">
          <a:xfrm>
            <a:off x="216848" y="1084263"/>
            <a:ext cx="740886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 sz="1800" dirty="0">
                <a:latin typeface="Arial" panose="020B0604020202020204" pitchFamily="34" charset="0"/>
                <a:cs typeface="Arial" panose="020B0604020202020204" pitchFamily="34" charset="0"/>
              </a:rPr>
              <a:t>Un terremoto de magnitud 7,3 ocurrió 38,4 km (23,9 millas) ENE de Carúpano, Venezuela a una profundidad de 123,2 km (76,6 millas). El terremoto, que ocurrió a las 5:31 pm, hora local, se sintió en todo el Caribe. Los reportes de daños menores son extensos. No se registraron lesiones o muertes inmediatas.</a:t>
            </a:r>
            <a:r>
              <a:rPr lang="en-US" sz="1800" dirty="0">
                <a:latin typeface="Arial" panose="020B0604020202020204" pitchFamily="34" charset="0"/>
                <a:cs typeface="Arial" panose="020B0604020202020204" pitchFamily="34" charset="0"/>
              </a:rPr>
              <a:t> </a:t>
            </a:r>
            <a:endParaRPr lang="en-US" altLang="es-VE" sz="1800" dirty="0">
              <a:latin typeface="Arial" panose="020B0604020202020204" pitchFamily="34" charset="0"/>
              <a:cs typeface="Arial" panose="020B0604020202020204" pitchFamily="34" charset="0"/>
            </a:endParaRPr>
          </a:p>
        </p:txBody>
      </p:sp>
      <p:sp>
        <p:nvSpPr>
          <p:cNvPr id="13" name="Title 1">
            <a:extLst>
              <a:ext uri="{FF2B5EF4-FFF2-40B4-BE49-F238E27FC236}">
                <a16:creationId xmlns:a16="http://schemas.microsoft.com/office/drawing/2014/main" id="{26FB38A7-6313-4337-BC8F-19BF2734A5D6}"/>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a:solidFill>
                  <a:srgbClr val="11488B"/>
                </a:solidFill>
                <a:effectLst>
                  <a:outerShdw blurRad="50000" dist="30000" dir="5400000" algn="tl" rotWithShape="0">
                    <a:srgbClr val="000000">
                      <a:alpha val="30000"/>
                    </a:srgbClr>
                  </a:outerShdw>
                </a:effectLst>
                <a:ea typeface="ＭＳ Ｐゴシック" charset="-128"/>
              </a:rPr>
              <a:t>Magnitud 7,3 VENEZUELA</a:t>
            </a:r>
            <a:endParaRPr lang="es-ES_tradnl" sz="2000" b="1">
              <a:solidFill>
                <a:srgbClr val="11488B"/>
              </a:solidFill>
              <a:latin typeface="Arial" charset="0"/>
              <a:ea typeface="ＭＳ Ｐゴシック" charset="-128"/>
            </a:endParaRPr>
          </a:p>
          <a:p>
            <a:pPr eaLnBrk="1" fontAlgn="auto" hangingPunct="1">
              <a:spcAft>
                <a:spcPts val="0"/>
              </a:spcAft>
              <a:defRPr/>
            </a:pPr>
            <a:r>
              <a:rPr lang="es-ES_tradnl" b="1">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Martes,  21 de Agosto, 2018 a las 21:31:42 UTC</a:t>
            </a:r>
            <a:endParaRPr lang="es-ES_tradnl">
              <a:solidFill>
                <a:srgbClr val="11488B"/>
              </a:solidFill>
              <a:effectLst>
                <a:outerShdw blurRad="50000" dist="30000" dir="5400000" algn="tl" rotWithShape="0">
                  <a:srgbClr val="000000">
                    <a:alpha val="30000"/>
                  </a:srgbClr>
                </a:outerShdw>
              </a:effectLst>
              <a:ea typeface="ＭＳ Ｐゴシック" charset="-128"/>
            </a:endParaRPr>
          </a:p>
        </p:txBody>
      </p:sp>
      <p:sp>
        <p:nvSpPr>
          <p:cNvPr id="2" name="TextBox 1">
            <a:extLst>
              <a:ext uri="{FF2B5EF4-FFF2-40B4-BE49-F238E27FC236}">
                <a16:creationId xmlns:a16="http://schemas.microsoft.com/office/drawing/2014/main" id="{05B158EE-AB65-47BC-A32A-8078F9DC3AEA}"/>
              </a:ext>
            </a:extLst>
          </p:cNvPr>
          <p:cNvSpPr txBox="1"/>
          <p:nvPr/>
        </p:nvSpPr>
        <p:spPr>
          <a:xfrm>
            <a:off x="6276442" y="2778456"/>
            <a:ext cx="2801416" cy="3970318"/>
          </a:xfrm>
          <a:prstGeom prst="rect">
            <a:avLst/>
          </a:prstGeom>
          <a:noFill/>
        </p:spPr>
        <p:txBody>
          <a:bodyPr wrap="square" rtlCol="0">
            <a:spAutoFit/>
          </a:bodyPr>
          <a:lstStyle/>
          <a:p>
            <a:r>
              <a:rPr lang="es-ES_tradnl" sz="1400" dirty="0"/>
              <a:t>Un poderoso terremoto sacudió el este de Venezuela. Las personas trabajando en las oficinas evacuaron los edificios y otras huyeron de sus casas.</a:t>
            </a:r>
          </a:p>
          <a:p>
            <a:r>
              <a:rPr lang="es-ES_tradnl" sz="1400" dirty="0"/>
              <a:t> </a:t>
            </a:r>
          </a:p>
          <a:p>
            <a:r>
              <a:rPr lang="es-ES_tradnl" sz="1400" dirty="0"/>
              <a:t>En el centro de Caracas, el concreto de los pisos superiores del rascacielos inconcluso de la Torre de David cayó sobre las las aceras, obligando a los bomberos a cerrar el tráfico.</a:t>
            </a:r>
          </a:p>
          <a:p>
            <a:r>
              <a:rPr lang="es-ES_tradnl" sz="1400" dirty="0"/>
              <a:t> </a:t>
            </a:r>
          </a:p>
          <a:p>
            <a:r>
              <a:rPr lang="es-ES_tradnl" sz="1400" dirty="0"/>
              <a:t>El terremoto se sintió en Trinidad, Guyana, Barbados, Granada y en lugares tan lejanos como la capital de Colombia. </a:t>
            </a:r>
          </a:p>
          <a:p>
            <a:r>
              <a:rPr lang="es-ES_tradnl" sz="1400" dirty="0"/>
              <a:t>(AP Foto/Ariana Cubillos)</a:t>
            </a:r>
          </a:p>
        </p:txBody>
      </p:sp>
      <p:pic>
        <p:nvPicPr>
          <p:cNvPr id="14" name="Picture 12" descr="globe.gif">
            <a:extLst>
              <a:ext uri="{FF2B5EF4-FFF2-40B4-BE49-F238E27FC236}">
                <a16:creationId xmlns:a16="http://schemas.microsoft.com/office/drawing/2014/main" id="{F4AE521B-460F-4F3E-A930-BD07E5CAE78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677150" y="66675"/>
            <a:ext cx="1390650" cy="139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a16="http://schemas.microsoft.com/office/drawing/2014/main" id="{3144976D-6638-477F-9ED6-B1AD8FDA695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1152" y="2794000"/>
            <a:ext cx="5867400" cy="3911600"/>
          </a:xfrm>
          <a:prstGeom prst="rect">
            <a:avLst/>
          </a:prstGeom>
        </p:spPr>
      </p:pic>
    </p:spTree>
    <p:extLst>
      <p:ext uri="{BB962C8B-B14F-4D97-AF65-F5344CB8AC3E}">
        <p14:creationId xmlns:p14="http://schemas.microsoft.com/office/powerpoint/2010/main" val="26356128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51877C-316B-6C4E-9235-5A75B0479FB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59395" name="Picture 1">
            <a:extLst>
              <a:ext uri="{FF2B5EF4-FFF2-40B4-BE49-F238E27FC236}">
                <a16:creationId xmlns:a16="http://schemas.microsoft.com/office/drawing/2014/main" id="{F4019DC9-3DBE-2947-BEAB-8D75B3F0D33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6" name="Picture 1">
            <a:extLst>
              <a:ext uri="{FF2B5EF4-FFF2-40B4-BE49-F238E27FC236}">
                <a16:creationId xmlns:a16="http://schemas.microsoft.com/office/drawing/2014/main" id="{4E08BFEC-9C8A-5E42-8DE0-3A009DC8196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7" name="TextBox 1">
            <a:extLst>
              <a:ext uri="{FF2B5EF4-FFF2-40B4-BE49-F238E27FC236}">
                <a16:creationId xmlns:a16="http://schemas.microsoft.com/office/drawing/2014/main" id="{B2A6D7CD-2ACE-A94D-A468-747765F1B3EE}"/>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59398" name="Picture 4">
            <a:extLst>
              <a:ext uri="{FF2B5EF4-FFF2-40B4-BE49-F238E27FC236}">
                <a16:creationId xmlns:a16="http://schemas.microsoft.com/office/drawing/2014/main" id="{313F3E3D-4EE0-0C49-B17E-54F964A1E96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81413" y="4997450"/>
            <a:ext cx="1887537"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9">
            <a:extLst>
              <a:ext uri="{FF2B5EF4-FFF2-40B4-BE49-F238E27FC236}">
                <a16:creationId xmlns:a16="http://schemas.microsoft.com/office/drawing/2014/main" id="{01EE89B0-EB1C-1745-A146-47A72AB927DB}"/>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VE" altLang="en-US" sz="1800" b="1" dirty="0">
                <a:solidFill>
                  <a:srgbClr val="393996"/>
                </a:solidFill>
                <a:latin typeface="Arial" panose="020B0604020202020204" pitchFamily="34" charset="0"/>
              </a:rPr>
              <a:t>Momentos de Enseñanzas son un servicio de</a:t>
            </a:r>
            <a:endParaRPr lang="es-VE"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n-US" altLang="en-US" sz="1800" dirty="0">
                <a:latin typeface="Arial" panose="020B0604020202020204" pitchFamily="34" charset="0"/>
              </a:rPr>
              <a:t>The Incorporated Research Institutions for Seismology</a:t>
            </a:r>
          </a:p>
          <a:p>
            <a:pPr algn="ctr" eaLnBrk="1" hangingPunct="1">
              <a:spcBef>
                <a:spcPct val="0"/>
              </a:spcBef>
              <a:buFontTx/>
              <a:buNone/>
            </a:pPr>
            <a:r>
              <a:rPr lang="en-US" altLang="en-US" sz="1800" dirty="0">
                <a:latin typeface="Arial" panose="020B0604020202020204" pitchFamily="34" charset="0"/>
              </a:rPr>
              <a:t> </a:t>
            </a:r>
            <a:r>
              <a:rPr lang="es-VE" altLang="en-US" sz="1800" dirty="0">
                <a:latin typeface="Arial" panose="020B0604020202020204" pitchFamily="34" charset="0"/>
              </a:rPr>
              <a:t>Educación &amp; Alcance Público </a:t>
            </a:r>
          </a:p>
          <a:p>
            <a:pPr algn="ctr" eaLnBrk="1" hangingPunct="1">
              <a:spcBef>
                <a:spcPct val="0"/>
              </a:spcBef>
              <a:buFontTx/>
              <a:buNone/>
            </a:pPr>
            <a:r>
              <a:rPr lang="es-VE" altLang="en-US" sz="1800" dirty="0">
                <a:latin typeface="Arial" panose="020B0604020202020204" pitchFamily="34" charset="0"/>
              </a:rPr>
              <a:t>y </a:t>
            </a:r>
          </a:p>
          <a:p>
            <a:pPr algn="ctr" eaLnBrk="1" hangingPunct="1">
              <a:spcBef>
                <a:spcPct val="0"/>
              </a:spcBef>
              <a:buFontTx/>
              <a:buNone/>
            </a:pPr>
            <a:r>
              <a:rPr lang="es-VE" altLang="en-US" sz="1800" dirty="0">
                <a:latin typeface="Arial" panose="020B0604020202020204" pitchFamily="34" charset="0"/>
              </a:rPr>
              <a:t>La Universidad de Portland </a:t>
            </a: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s-VE" altLang="en-US" sz="1800" dirty="0">
                <a:latin typeface="Arial" panose="020B0604020202020204" pitchFamily="34" charset="0"/>
              </a:rPr>
              <a:t>Por favor enviar comentarios a </a:t>
            </a:r>
            <a:r>
              <a:rPr lang="es-VE" altLang="en-US" sz="1800" dirty="0">
                <a:latin typeface="Arial" panose="020B0604020202020204" pitchFamily="34" charset="0"/>
                <a:hlinkClick r:id="rId6"/>
              </a:rPr>
              <a:t>tkb@iris.edu</a:t>
            </a:r>
            <a:endParaRPr lang="es-VE" altLang="en-US" sz="1800" dirty="0">
              <a:latin typeface="Arial" panose="020B0604020202020204" pitchFamily="34" charset="0"/>
            </a:endParaRPr>
          </a:p>
          <a:p>
            <a:pPr algn="ctr" eaLnBrk="1" hangingPunct="1">
              <a:spcBef>
                <a:spcPct val="0"/>
              </a:spcBef>
              <a:buFontTx/>
              <a:buNone/>
            </a:pPr>
            <a:endParaRPr lang="es-VE" altLang="en-US" sz="1800" dirty="0">
              <a:latin typeface="Arial" panose="020B0604020202020204" pitchFamily="34" charset="0"/>
            </a:endParaRPr>
          </a:p>
          <a:p>
            <a:pPr algn="ctr" eaLnBrk="1" hangingPunct="1">
              <a:spcBef>
                <a:spcPct val="0"/>
              </a:spcBef>
              <a:buNone/>
            </a:pPr>
            <a:r>
              <a:rPr lang="es-VE" altLang="en-US" sz="1800" dirty="0">
                <a:latin typeface="Arial" panose="020B0604020202020204" pitchFamily="34" charset="0"/>
              </a:rPr>
              <a:t>Para recibir notificaciones automáticas de nuevos Momentos de enseñanzas suscribirse en </a:t>
            </a:r>
            <a:r>
              <a:rPr lang="es-VE" altLang="en-US" sz="1800" dirty="0">
                <a:latin typeface="Arial" panose="020B0604020202020204" pitchFamily="34" charset="0"/>
                <a:hlinkClick r:id="rId7"/>
              </a:rPr>
              <a:t>www.iris.edu/hq/retm</a:t>
            </a:r>
            <a:endParaRPr lang="es-VE"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E96D093-C4C2-4C05-A26B-FA4271690FE1}"/>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5123" name="Picture 12" descr="scale.jpg">
            <a:extLst>
              <a:ext uri="{FF2B5EF4-FFF2-40B4-BE49-F238E27FC236}">
                <a16:creationId xmlns:a16="http://schemas.microsoft.com/office/drawing/2014/main" id="{950ABFC8-5A45-4F66-8FD7-5BF1F0C906C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 y="4194175"/>
            <a:ext cx="2127250" cy="231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TextBox 15">
            <a:extLst>
              <a:ext uri="{FF2B5EF4-FFF2-40B4-BE49-F238E27FC236}">
                <a16:creationId xmlns:a16="http://schemas.microsoft.com/office/drawing/2014/main" id="{7B890747-A6D1-4A78-9C17-D86FE6AA620C}"/>
              </a:ext>
            </a:extLst>
          </p:cNvPr>
          <p:cNvSpPr txBox="1">
            <a:spLocks noChangeArrowheads="1"/>
          </p:cNvSpPr>
          <p:nvPr/>
        </p:nvSpPr>
        <p:spPr bwMode="auto">
          <a:xfrm>
            <a:off x="293688" y="1128713"/>
            <a:ext cx="3525838" cy="2723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altLang="en-US" sz="1700">
                <a:latin typeface="Arial" panose="020B0604020202020204" pitchFamily="34" charset="0"/>
              </a:rPr>
              <a:t>La modificación de la escala de intensidad de  Marcelli es una escala de doce niveles, numeradas del  I al XII, que indica la severidad de los movimientos telúricos.</a:t>
            </a:r>
          </a:p>
          <a:p>
            <a:pPr eaLnBrk="1" hangingPunct="1">
              <a:spcBef>
                <a:spcPct val="0"/>
              </a:spcBef>
              <a:buFontTx/>
              <a:buNone/>
            </a:pPr>
            <a:endParaRPr lang="es-ES_tradnl" altLang="es-VE" sz="1700">
              <a:latin typeface="Arial" panose="020B0604020202020204" pitchFamily="34" charset="0"/>
            </a:endParaRPr>
          </a:p>
          <a:p>
            <a:pPr eaLnBrk="1" hangingPunct="1">
              <a:spcBef>
                <a:spcPct val="0"/>
              </a:spcBef>
              <a:buFontTx/>
              <a:buNone/>
            </a:pPr>
            <a:r>
              <a:rPr lang="es-ES_tradnl" altLang="es-VE" sz="1700">
                <a:latin typeface="Arial" panose="020B0604020202020204" pitchFamily="34" charset="0"/>
              </a:rPr>
              <a:t>Los más cercanos al terremoto experimentaron sacudidas muy fuertes.</a:t>
            </a:r>
          </a:p>
        </p:txBody>
      </p:sp>
      <p:pic>
        <p:nvPicPr>
          <p:cNvPr id="5128" name="Picture 8" descr="IRIS_TMlogo.png">
            <a:extLst>
              <a:ext uri="{FF2B5EF4-FFF2-40B4-BE49-F238E27FC236}">
                <a16:creationId xmlns:a16="http://schemas.microsoft.com/office/drawing/2014/main" id="{A5073A1C-404E-4025-BBC9-8FC08062243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71226CFF-A517-49F8-8ABA-5B6A5CFB653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94126" y="1114750"/>
            <a:ext cx="5104913" cy="4994894"/>
          </a:xfrm>
          <a:prstGeom prst="rect">
            <a:avLst/>
          </a:prstGeom>
        </p:spPr>
      </p:pic>
      <p:sp>
        <p:nvSpPr>
          <p:cNvPr id="12" name="Title 1">
            <a:extLst>
              <a:ext uri="{FF2B5EF4-FFF2-40B4-BE49-F238E27FC236}">
                <a16:creationId xmlns:a16="http://schemas.microsoft.com/office/drawing/2014/main" id="{018E76BC-12D2-6C49-8925-1FABB92E783F}"/>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a:solidFill>
                  <a:srgbClr val="11488B"/>
                </a:solidFill>
                <a:effectLst>
                  <a:outerShdw blurRad="50000" dist="30000" dir="5400000" algn="tl" rotWithShape="0">
                    <a:srgbClr val="000000">
                      <a:alpha val="30000"/>
                    </a:srgbClr>
                  </a:outerShdw>
                </a:effectLst>
                <a:ea typeface="ＭＳ Ｐゴシック" charset="-128"/>
              </a:rPr>
              <a:t>Magnitud 7,3 VENEZUELA</a:t>
            </a:r>
            <a:endParaRPr lang="es-ES_tradnl" sz="2000" b="1">
              <a:solidFill>
                <a:srgbClr val="11488B"/>
              </a:solidFill>
              <a:latin typeface="Arial" charset="0"/>
              <a:ea typeface="ＭＳ Ｐゴシック" charset="-128"/>
            </a:endParaRPr>
          </a:p>
          <a:p>
            <a:pPr eaLnBrk="1" fontAlgn="auto" hangingPunct="1">
              <a:spcAft>
                <a:spcPts val="0"/>
              </a:spcAft>
              <a:defRPr/>
            </a:pPr>
            <a:r>
              <a:rPr lang="es-ES_tradnl" b="1">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Martes,  21 de Agosto, 2018 a las 21:31:42 UTC</a:t>
            </a:r>
            <a:endParaRPr lang="es-ES_tradnl">
              <a:solidFill>
                <a:srgbClr val="11488B"/>
              </a:solidFill>
              <a:effectLst>
                <a:outerShdw blurRad="50000" dist="30000" dir="5400000" algn="tl" rotWithShape="0">
                  <a:srgbClr val="000000">
                    <a:alpha val="30000"/>
                  </a:srgbClr>
                </a:outerShdw>
              </a:effectLst>
              <a:ea typeface="ＭＳ Ｐゴシック" charset="-128"/>
            </a:endParaRPr>
          </a:p>
        </p:txBody>
      </p:sp>
      <p:sp>
        <p:nvSpPr>
          <p:cNvPr id="13" name="TextBox 15">
            <a:extLst>
              <a:ext uri="{FF2B5EF4-FFF2-40B4-BE49-F238E27FC236}">
                <a16:creationId xmlns:a16="http://schemas.microsoft.com/office/drawing/2014/main" id="{84D79E2B-D39F-AE44-906F-C3C7CCDF6FB3}"/>
              </a:ext>
            </a:extLst>
          </p:cNvPr>
          <p:cNvSpPr txBox="1">
            <a:spLocks noChangeArrowheads="1"/>
          </p:cNvSpPr>
          <p:nvPr/>
        </p:nvSpPr>
        <p:spPr bwMode="auto">
          <a:xfrm>
            <a:off x="4183063" y="6032212"/>
            <a:ext cx="4876800"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300" i="1" dirty="0">
                <a:latin typeface="Arial" panose="020B0604020202020204" pitchFamily="34" charset="0"/>
              </a:rPr>
              <a:t>USGS Intensidad de Movimiento Estimada del Terremoto M 7,3</a:t>
            </a:r>
          </a:p>
        </p:txBody>
      </p:sp>
      <p:sp>
        <p:nvSpPr>
          <p:cNvPr id="15" name="TextBox 13">
            <a:extLst>
              <a:ext uri="{FF2B5EF4-FFF2-40B4-BE49-F238E27FC236}">
                <a16:creationId xmlns:a16="http://schemas.microsoft.com/office/drawing/2014/main" id="{82648048-A00C-C141-9FCB-28285500BE65}"/>
              </a:ext>
            </a:extLst>
          </p:cNvPr>
          <p:cNvSpPr txBox="1">
            <a:spLocks noChangeArrowheads="1"/>
          </p:cNvSpPr>
          <p:nvPr/>
        </p:nvSpPr>
        <p:spPr bwMode="auto">
          <a:xfrm>
            <a:off x="293688" y="3805237"/>
            <a:ext cx="30051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VE" altLang="en-US" sz="1200" b="1" dirty="0">
                <a:latin typeface="Arial" panose="020B0604020202020204" pitchFamily="34" charset="0"/>
              </a:rPr>
              <a:t>Intensidad de Mercalli modificada</a:t>
            </a:r>
          </a:p>
        </p:txBody>
      </p:sp>
      <p:sp>
        <p:nvSpPr>
          <p:cNvPr id="16" name="TextBox 14">
            <a:extLst>
              <a:ext uri="{FF2B5EF4-FFF2-40B4-BE49-F238E27FC236}">
                <a16:creationId xmlns:a16="http://schemas.microsoft.com/office/drawing/2014/main" id="{40ED3E06-B21A-4F44-9DE4-7F820DCA686F}"/>
              </a:ext>
            </a:extLst>
          </p:cNvPr>
          <p:cNvSpPr txBox="1">
            <a:spLocks noChangeArrowheads="1"/>
          </p:cNvSpPr>
          <p:nvPr/>
        </p:nvSpPr>
        <p:spPr bwMode="auto">
          <a:xfrm>
            <a:off x="2576513" y="3527425"/>
            <a:ext cx="1538287" cy="294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VE" altLang="en-US" sz="1400" b="1">
                <a:latin typeface="Arial" panose="020B0604020202020204" pitchFamily="34" charset="0"/>
              </a:rPr>
              <a:t>Percibida </a:t>
            </a:r>
          </a:p>
          <a:p>
            <a:pPr algn="ctr" eaLnBrk="1" hangingPunct="1">
              <a:spcBef>
                <a:spcPct val="0"/>
              </a:spcBef>
              <a:spcAft>
                <a:spcPts val="600"/>
              </a:spcAft>
              <a:buFontTx/>
              <a:buNone/>
            </a:pPr>
            <a:r>
              <a:rPr lang="es-VE" altLang="en-US" sz="1400" b="1">
                <a:latin typeface="Arial" panose="020B0604020202020204" pitchFamily="34" charset="0"/>
              </a:rPr>
              <a:t> Temblor</a:t>
            </a:r>
          </a:p>
          <a:p>
            <a:pPr algn="ctr" eaLnBrk="1" hangingPunct="1">
              <a:spcBef>
                <a:spcPct val="0"/>
              </a:spcBef>
              <a:spcAft>
                <a:spcPts val="400"/>
              </a:spcAft>
              <a:buFontTx/>
              <a:buNone/>
            </a:pPr>
            <a:r>
              <a:rPr lang="es-VE" altLang="en-US" sz="1400" b="1">
                <a:solidFill>
                  <a:srgbClr val="C00000"/>
                </a:solidFill>
                <a:latin typeface="Arial" panose="020B0604020202020204" pitchFamily="34" charset="0"/>
              </a:rPr>
              <a:t>Extremo </a:t>
            </a:r>
          </a:p>
          <a:p>
            <a:pPr algn="ctr" eaLnBrk="1" hangingPunct="1">
              <a:spcBef>
                <a:spcPct val="0"/>
              </a:spcBef>
              <a:spcAft>
                <a:spcPts val="400"/>
              </a:spcAft>
              <a:buFontTx/>
              <a:buNone/>
            </a:pPr>
            <a:r>
              <a:rPr lang="es-VE" altLang="en-US" sz="1400" b="1">
                <a:solidFill>
                  <a:srgbClr val="FF0000"/>
                </a:solidFill>
                <a:latin typeface="Arial" panose="020B0604020202020204" pitchFamily="34" charset="0"/>
              </a:rPr>
              <a:t>Violento</a:t>
            </a:r>
          </a:p>
          <a:p>
            <a:pPr algn="ctr" eaLnBrk="1" hangingPunct="1">
              <a:spcBef>
                <a:spcPct val="0"/>
              </a:spcBef>
              <a:spcAft>
                <a:spcPts val="400"/>
              </a:spcAft>
              <a:buFontTx/>
              <a:buNone/>
            </a:pPr>
            <a:r>
              <a:rPr lang="es-VE" altLang="en-US" sz="1400" b="1">
                <a:solidFill>
                  <a:srgbClr val="FFC000"/>
                </a:solidFill>
                <a:latin typeface="Arial" panose="020B0604020202020204" pitchFamily="34" charset="0"/>
              </a:rPr>
              <a:t>Severo</a:t>
            </a:r>
          </a:p>
          <a:p>
            <a:pPr algn="ctr" eaLnBrk="1" hangingPunct="1">
              <a:spcBef>
                <a:spcPct val="0"/>
              </a:spcBef>
              <a:spcAft>
                <a:spcPts val="400"/>
              </a:spcAft>
              <a:buFontTx/>
              <a:buNone/>
            </a:pPr>
            <a:r>
              <a:rPr lang="es-VE" altLang="en-US" sz="1400" b="1">
                <a:solidFill>
                  <a:srgbClr val="FFC000"/>
                </a:solidFill>
                <a:latin typeface="Arial" panose="020B0604020202020204" pitchFamily="34" charset="0"/>
              </a:rPr>
              <a:t>Muy Fuerte</a:t>
            </a:r>
          </a:p>
          <a:p>
            <a:pPr algn="ctr" eaLnBrk="1" hangingPunct="1">
              <a:spcBef>
                <a:spcPct val="0"/>
              </a:spcBef>
              <a:spcAft>
                <a:spcPts val="400"/>
              </a:spcAft>
              <a:buFontTx/>
              <a:buNone/>
            </a:pPr>
            <a:r>
              <a:rPr lang="es-VE" altLang="en-US" sz="1400" b="1">
                <a:solidFill>
                  <a:srgbClr val="FFFF00"/>
                </a:solidFill>
                <a:latin typeface="Arial" panose="020B0604020202020204" pitchFamily="34" charset="0"/>
              </a:rPr>
              <a:t>Fuerte</a:t>
            </a:r>
          </a:p>
          <a:p>
            <a:pPr algn="ctr" eaLnBrk="1" hangingPunct="1">
              <a:spcBef>
                <a:spcPct val="0"/>
              </a:spcBef>
              <a:spcAft>
                <a:spcPts val="400"/>
              </a:spcAft>
              <a:buFontTx/>
              <a:buNone/>
            </a:pPr>
            <a:r>
              <a:rPr lang="es-VE" altLang="en-US" sz="1400">
                <a:latin typeface="Arial" panose="020B0604020202020204" pitchFamily="34" charset="0"/>
              </a:rPr>
              <a:t>Moderado</a:t>
            </a:r>
          </a:p>
          <a:p>
            <a:pPr algn="ctr" eaLnBrk="1" hangingPunct="1">
              <a:spcBef>
                <a:spcPct val="0"/>
              </a:spcBef>
              <a:spcAft>
                <a:spcPts val="400"/>
              </a:spcAft>
              <a:buFontTx/>
              <a:buNone/>
            </a:pPr>
            <a:r>
              <a:rPr lang="es-VE" altLang="en-US" sz="1400">
                <a:latin typeface="Arial" panose="020B0604020202020204" pitchFamily="34" charset="0"/>
              </a:rPr>
              <a:t>Ligero</a:t>
            </a:r>
          </a:p>
          <a:p>
            <a:pPr algn="ctr" eaLnBrk="1" hangingPunct="1">
              <a:spcBef>
                <a:spcPct val="0"/>
              </a:spcBef>
              <a:spcAft>
                <a:spcPts val="400"/>
              </a:spcAft>
              <a:buFontTx/>
              <a:buNone/>
            </a:pPr>
            <a:r>
              <a:rPr lang="es-VE" altLang="en-US" sz="1400">
                <a:latin typeface="Arial" panose="020B0604020202020204" pitchFamily="34" charset="0"/>
              </a:rPr>
              <a:t>Débil</a:t>
            </a:r>
          </a:p>
          <a:p>
            <a:pPr algn="ctr" eaLnBrk="1" hangingPunct="1">
              <a:spcBef>
                <a:spcPct val="0"/>
              </a:spcBef>
              <a:spcAft>
                <a:spcPts val="400"/>
              </a:spcAft>
              <a:buFontTx/>
              <a:buNone/>
            </a:pPr>
            <a:r>
              <a:rPr lang="es-VE" altLang="en-US" sz="1400">
                <a:latin typeface="Arial" panose="020B0604020202020204" pitchFamily="34" charset="0"/>
              </a:rPr>
              <a:t>Imperceptible</a:t>
            </a:r>
            <a:endParaRPr lang="es-VE" altLang="en-US" sz="1800">
              <a:latin typeface="Arial" panose="020B0604020202020204" pitchFamily="34" charset="0"/>
            </a:endParaRPr>
          </a:p>
        </p:txBody>
      </p:sp>
      <p:sp>
        <p:nvSpPr>
          <p:cNvPr id="17" name="TextBox 15">
            <a:extLst>
              <a:ext uri="{FF2B5EF4-FFF2-40B4-BE49-F238E27FC236}">
                <a16:creationId xmlns:a16="http://schemas.microsoft.com/office/drawing/2014/main" id="{F052314A-E0AE-784B-A94F-F8B8707DCA52}"/>
              </a:ext>
            </a:extLst>
          </p:cNvPr>
          <p:cNvSpPr txBox="1">
            <a:spLocks noChangeArrowheads="1"/>
          </p:cNvSpPr>
          <p:nvPr/>
        </p:nvSpPr>
        <p:spPr bwMode="auto">
          <a:xfrm>
            <a:off x="152400" y="6550025"/>
            <a:ext cx="4800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VE" altLang="en-US" sz="1200" i="1" dirty="0">
                <a:latin typeface="Arial" panose="020B0604020202020204" pitchFamily="34" charset="0"/>
              </a:rPr>
              <a:t>Imagen Cortesía del Servicio Geológico de los EE.UU.</a:t>
            </a:r>
          </a:p>
        </p:txBody>
      </p:sp>
    </p:spTree>
    <p:extLst>
      <p:ext uri="{BB962C8B-B14F-4D97-AF65-F5344CB8AC3E}">
        <p14:creationId xmlns:p14="http://schemas.microsoft.com/office/powerpoint/2010/main" val="29267947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E498E58-D001-9E4D-BB6F-0D6B05E6EDF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43011" name="Picture 8" descr="IRIS_TMlogo.png">
            <a:extLst>
              <a:ext uri="{FF2B5EF4-FFF2-40B4-BE49-F238E27FC236}">
                <a16:creationId xmlns:a16="http://schemas.microsoft.com/office/drawing/2014/main" id="{1120E432-15D0-9440-8DFA-469577820B3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5E902F28-EF87-4566-8570-E9DB529F6C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4400" y="1248228"/>
            <a:ext cx="4193642" cy="4187651"/>
          </a:xfrm>
          <a:prstGeom prst="rect">
            <a:avLst/>
          </a:prstGeom>
        </p:spPr>
      </p:pic>
      <p:pic>
        <p:nvPicPr>
          <p:cNvPr id="6" name="Picture 5">
            <a:extLst>
              <a:ext uri="{FF2B5EF4-FFF2-40B4-BE49-F238E27FC236}">
                <a16:creationId xmlns:a16="http://schemas.microsoft.com/office/drawing/2014/main" id="{2FCA6C29-75D7-4B9B-883F-B25BCAA3A5B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4705" y="3210381"/>
            <a:ext cx="2638095" cy="3647619"/>
          </a:xfrm>
          <a:prstGeom prst="rect">
            <a:avLst/>
          </a:prstGeom>
        </p:spPr>
      </p:pic>
      <p:sp>
        <p:nvSpPr>
          <p:cNvPr id="11" name="Title 1">
            <a:extLst>
              <a:ext uri="{FF2B5EF4-FFF2-40B4-BE49-F238E27FC236}">
                <a16:creationId xmlns:a16="http://schemas.microsoft.com/office/drawing/2014/main" id="{0EFD0701-D4CE-AB4B-9F63-5D3913FF9391}"/>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a:solidFill>
                  <a:srgbClr val="11488B"/>
                </a:solidFill>
                <a:effectLst>
                  <a:outerShdw blurRad="50000" dist="30000" dir="5400000" algn="tl" rotWithShape="0">
                    <a:srgbClr val="000000">
                      <a:alpha val="30000"/>
                    </a:srgbClr>
                  </a:outerShdw>
                </a:effectLst>
                <a:ea typeface="ＭＳ Ｐゴシック" charset="-128"/>
              </a:rPr>
              <a:t>Magnitud 7,3 VENEZUELA</a:t>
            </a:r>
            <a:endParaRPr lang="es-ES_tradnl" sz="2000" b="1">
              <a:solidFill>
                <a:srgbClr val="11488B"/>
              </a:solidFill>
              <a:latin typeface="Arial" charset="0"/>
              <a:ea typeface="ＭＳ Ｐゴシック" charset="-128"/>
            </a:endParaRPr>
          </a:p>
          <a:p>
            <a:pPr eaLnBrk="1" fontAlgn="auto" hangingPunct="1">
              <a:spcAft>
                <a:spcPts val="0"/>
              </a:spcAft>
              <a:defRPr/>
            </a:pPr>
            <a:r>
              <a:rPr lang="es-ES_tradnl" b="1">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Martes,  21 de Agosto, 2018 a las 21:31:42 UTC</a:t>
            </a:r>
            <a:endParaRPr lang="es-ES_tradnl">
              <a:solidFill>
                <a:srgbClr val="11488B"/>
              </a:solidFill>
              <a:effectLst>
                <a:outerShdw blurRad="50000" dist="30000" dir="5400000" algn="tl" rotWithShape="0">
                  <a:srgbClr val="000000">
                    <a:alpha val="30000"/>
                  </a:srgbClr>
                </a:outerShdw>
              </a:effectLst>
              <a:ea typeface="ＭＳ Ｐゴシック" charset="-128"/>
            </a:endParaRPr>
          </a:p>
        </p:txBody>
      </p:sp>
      <p:sp>
        <p:nvSpPr>
          <p:cNvPr id="12" name="TextBox 20">
            <a:extLst>
              <a:ext uri="{FF2B5EF4-FFF2-40B4-BE49-F238E27FC236}">
                <a16:creationId xmlns:a16="http://schemas.microsoft.com/office/drawing/2014/main" id="{81B644BF-8CD3-2C46-AEDA-034E1F6CFF14}"/>
              </a:ext>
            </a:extLst>
          </p:cNvPr>
          <p:cNvSpPr txBox="1">
            <a:spLocks noChangeArrowheads="1"/>
          </p:cNvSpPr>
          <p:nvPr/>
        </p:nvSpPr>
        <p:spPr bwMode="auto">
          <a:xfrm>
            <a:off x="3333750" y="5521325"/>
            <a:ext cx="5767388"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 altLang="en-US" sz="1300" dirty="0">
                <a:latin typeface="Arial" panose="020B0604020202020204" pitchFamily="34" charset="0"/>
              </a:rPr>
              <a:t>El código de colores de las líneas de contorno marca las regiones de intensidad MMI. La población total expuesta a un valor MMI dado es obtenida sumando la población entre las líneas de contorno. La estimación de la población expuesta a cada intensidad  MMI es mostrada en la tabla.</a:t>
            </a:r>
          </a:p>
        </p:txBody>
      </p:sp>
      <p:sp>
        <p:nvSpPr>
          <p:cNvPr id="13" name="TextBox 15">
            <a:extLst>
              <a:ext uri="{FF2B5EF4-FFF2-40B4-BE49-F238E27FC236}">
                <a16:creationId xmlns:a16="http://schemas.microsoft.com/office/drawing/2014/main" id="{32053F69-04E2-F248-B7F9-1124B7FD558D}"/>
              </a:ext>
            </a:extLst>
          </p:cNvPr>
          <p:cNvSpPr txBox="1">
            <a:spLocks noChangeArrowheads="1"/>
          </p:cNvSpPr>
          <p:nvPr/>
        </p:nvSpPr>
        <p:spPr bwMode="auto">
          <a:xfrm>
            <a:off x="4495800" y="6473825"/>
            <a:ext cx="4648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VE" altLang="en-US" sz="1400" i="1" dirty="0">
                <a:latin typeface="Arial" panose="020B0604020202020204" pitchFamily="34" charset="0"/>
              </a:rPr>
              <a:t>Imagen Cortesía del Servicio Geológico de los EE.UU.</a:t>
            </a:r>
          </a:p>
        </p:txBody>
      </p:sp>
      <p:sp>
        <p:nvSpPr>
          <p:cNvPr id="14" name="TextBox 15">
            <a:extLst>
              <a:ext uri="{FF2B5EF4-FFF2-40B4-BE49-F238E27FC236}">
                <a16:creationId xmlns:a16="http://schemas.microsoft.com/office/drawing/2014/main" id="{7694E28E-7340-B947-BF57-9F51EA292BC5}"/>
              </a:ext>
            </a:extLst>
          </p:cNvPr>
          <p:cNvSpPr txBox="1">
            <a:spLocks noChangeArrowheads="1"/>
          </p:cNvSpPr>
          <p:nvPr/>
        </p:nvSpPr>
        <p:spPr bwMode="auto">
          <a:xfrm>
            <a:off x="4953000" y="655638"/>
            <a:ext cx="4119563"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a:spcBef>
                <a:spcPct val="0"/>
              </a:spcBef>
              <a:buFontTx/>
              <a:buNone/>
            </a:pPr>
            <a:r>
              <a:rPr lang="es-VE" altLang="en-US" sz="1600" i="1" dirty="0">
                <a:latin typeface="Arial" panose="020B0604020202020204" pitchFamily="34" charset="0"/>
              </a:rPr>
              <a:t>USGS PAGER </a:t>
            </a:r>
          </a:p>
          <a:p>
            <a:pPr algn="r">
              <a:spcBef>
                <a:spcPct val="0"/>
              </a:spcBef>
              <a:buFontTx/>
              <a:buNone/>
            </a:pPr>
            <a:r>
              <a:rPr lang="es-VE" altLang="en-US" sz="1400" i="1" dirty="0">
                <a:latin typeface="Arial" panose="020B0604020202020204" pitchFamily="34" charset="0"/>
              </a:rPr>
              <a:t>Población Expuesta a los Movimientos Telúricos</a:t>
            </a:r>
          </a:p>
        </p:txBody>
      </p:sp>
      <p:sp>
        <p:nvSpPr>
          <p:cNvPr id="2" name="Rectangle 1">
            <a:extLst>
              <a:ext uri="{FF2B5EF4-FFF2-40B4-BE49-F238E27FC236}">
                <a16:creationId xmlns:a16="http://schemas.microsoft.com/office/drawing/2014/main" id="{8093DEF0-1FC8-A64B-A4E2-477BF2FC62D8}"/>
              </a:ext>
            </a:extLst>
          </p:cNvPr>
          <p:cNvSpPr/>
          <p:nvPr/>
        </p:nvSpPr>
        <p:spPr>
          <a:xfrm>
            <a:off x="239713" y="1162782"/>
            <a:ext cx="4572000" cy="2185214"/>
          </a:xfrm>
          <a:prstGeom prst="rect">
            <a:avLst/>
          </a:prstGeom>
        </p:spPr>
        <p:txBody>
          <a:bodyPr>
            <a:spAutoFit/>
          </a:bodyPr>
          <a:lstStyle/>
          <a:p>
            <a:pPr eaLnBrk="1" hangingPunct="1"/>
            <a:r>
              <a:rPr lang="es-VE" altLang="en-US" sz="1700" dirty="0"/>
              <a:t>El mapa USGS PAGER muestra la población expuesta a diferentes niveles de intensidad de Mercalli Modificada (MMI).</a:t>
            </a:r>
          </a:p>
          <a:p>
            <a:pPr eaLnBrk="1" hangingPunct="1"/>
            <a:endParaRPr lang="es-VE" altLang="en-US" sz="1700" dirty="0"/>
          </a:p>
          <a:p>
            <a:pPr eaLnBrk="1" hangingPunct="1"/>
            <a:r>
              <a:rPr lang="es-VE" altLang="en-US" sz="1700" dirty="0"/>
              <a:t>El Servicio Geológico de los EE.UU estima que más de 52.000 personas sintieron temblores muy fuertes como consecuencia de este terremoto.</a:t>
            </a:r>
          </a:p>
        </p:txBody>
      </p:sp>
    </p:spTree>
    <p:extLst>
      <p:ext uri="{BB962C8B-B14F-4D97-AF65-F5344CB8AC3E}">
        <p14:creationId xmlns:p14="http://schemas.microsoft.com/office/powerpoint/2010/main" val="16186646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FADC1D3-C860-954C-A76E-6873D045752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4338" name="Picture 18" descr="IRIS_TMlogo.png">
            <a:extLst>
              <a:ext uri="{FF2B5EF4-FFF2-40B4-BE49-F238E27FC236}">
                <a16:creationId xmlns:a16="http://schemas.microsoft.com/office/drawing/2014/main" id="{FD784939-5665-4582-9F0D-5C05BBDDBE5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8" name="TextBox 28684">
            <a:extLst>
              <a:ext uri="{FF2B5EF4-FFF2-40B4-BE49-F238E27FC236}">
                <a16:creationId xmlns:a16="http://schemas.microsoft.com/office/drawing/2014/main" id="{91C15E92-611A-4CFC-A778-5D85C3D70CFE}"/>
              </a:ext>
            </a:extLst>
          </p:cNvPr>
          <p:cNvSpPr txBox="1">
            <a:spLocks noChangeArrowheads="1"/>
          </p:cNvSpPr>
          <p:nvPr/>
        </p:nvSpPr>
        <p:spPr bwMode="auto">
          <a:xfrm>
            <a:off x="212724" y="1069975"/>
            <a:ext cx="8778875"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buNone/>
            </a:pPr>
            <a:r>
              <a:rPr lang="es-ES" sz="1700" dirty="0">
                <a:latin typeface="Arial" panose="020B0604020202020204" pitchFamily="34" charset="0"/>
                <a:cs typeface="Arial" panose="020B0604020202020204" pitchFamily="34" charset="0"/>
              </a:rPr>
              <a:t>La tectónica del área está dominada por el movimiento hacia el este de la placa del Caribe con respecto a la placa de América del Sur, a una velocidad de aproximadamente 20 mm / año. Sin embargo, hay un pequeño componente de compresión a lo largo de este límite.</a:t>
            </a:r>
            <a:endParaRPr lang="en-US" sz="1700" dirty="0">
              <a:latin typeface="Arial" panose="020B0604020202020204" pitchFamily="34" charset="0"/>
              <a:cs typeface="Arial" panose="020B0604020202020204" pitchFamily="34" charset="0"/>
            </a:endParaRPr>
          </a:p>
        </p:txBody>
      </p:sp>
      <p:pic>
        <p:nvPicPr>
          <p:cNvPr id="19" name="Picture 12" descr="plate.jpg">
            <a:extLst>
              <a:ext uri="{FF2B5EF4-FFF2-40B4-BE49-F238E27FC236}">
                <a16:creationId xmlns:a16="http://schemas.microsoft.com/office/drawing/2014/main" id="{F2E8CB8E-4136-497E-9140-5A5803269FA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66551" y="2133600"/>
            <a:ext cx="6579382" cy="4743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ight Arrow 15">
            <a:extLst>
              <a:ext uri="{FF2B5EF4-FFF2-40B4-BE49-F238E27FC236}">
                <a16:creationId xmlns:a16="http://schemas.microsoft.com/office/drawing/2014/main" id="{427C512E-D373-407B-BBD4-54F59B4C125C}"/>
              </a:ext>
            </a:extLst>
          </p:cNvPr>
          <p:cNvSpPr/>
          <p:nvPr/>
        </p:nvSpPr>
        <p:spPr>
          <a:xfrm>
            <a:off x="5562600" y="3733800"/>
            <a:ext cx="228600" cy="228600"/>
          </a:xfrm>
          <a:prstGeom prst="rightArrow">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2" name="AutoShape 7">
            <a:extLst>
              <a:ext uri="{FF2B5EF4-FFF2-40B4-BE49-F238E27FC236}">
                <a16:creationId xmlns:a16="http://schemas.microsoft.com/office/drawing/2014/main" id="{9CAEE567-5DEA-49AB-AF11-E3572D973B69}"/>
              </a:ext>
            </a:extLst>
          </p:cNvPr>
          <p:cNvSpPr>
            <a:spLocks noChangeArrowheads="1"/>
          </p:cNvSpPr>
          <p:nvPr/>
        </p:nvSpPr>
        <p:spPr bwMode="auto">
          <a:xfrm>
            <a:off x="5562600" y="4267200"/>
            <a:ext cx="228600" cy="228600"/>
          </a:xfrm>
          <a:prstGeom prst="star5">
            <a:avLst/>
          </a:prstGeom>
          <a:solidFill>
            <a:srgbClr val="FF0000"/>
          </a:solidFill>
          <a:ln w="9525">
            <a:solidFill>
              <a:srgbClr val="FFFFFF"/>
            </a:solidFill>
            <a:miter lim="800000"/>
            <a:headEnd/>
            <a:tailEnd/>
          </a:ln>
        </p:spPr>
        <p:txBody>
          <a:bodyPr/>
          <a:lstStyle/>
          <a:p>
            <a:pPr eaLnBrk="1" hangingPunct="1">
              <a:defRPr/>
            </a:pPr>
            <a:endParaRPr lang="en-US">
              <a:cs typeface="Arial" charset="0"/>
            </a:endParaRPr>
          </a:p>
        </p:txBody>
      </p:sp>
      <p:sp>
        <p:nvSpPr>
          <p:cNvPr id="9" name="Title 1">
            <a:extLst>
              <a:ext uri="{FF2B5EF4-FFF2-40B4-BE49-F238E27FC236}">
                <a16:creationId xmlns:a16="http://schemas.microsoft.com/office/drawing/2014/main" id="{75D9EB29-4783-AC46-BF3B-030203E35013}"/>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a:solidFill>
                  <a:srgbClr val="11488B"/>
                </a:solidFill>
                <a:effectLst>
                  <a:outerShdw blurRad="50000" dist="30000" dir="5400000" algn="tl" rotWithShape="0">
                    <a:srgbClr val="000000">
                      <a:alpha val="30000"/>
                    </a:srgbClr>
                  </a:outerShdw>
                </a:effectLst>
                <a:ea typeface="ＭＳ Ｐゴシック" charset="-128"/>
              </a:rPr>
              <a:t>Magnitud 7,3 VENEZUELA</a:t>
            </a:r>
            <a:endParaRPr lang="es-ES_tradnl" sz="2000" b="1">
              <a:solidFill>
                <a:srgbClr val="11488B"/>
              </a:solidFill>
              <a:latin typeface="Arial" charset="0"/>
              <a:ea typeface="ＭＳ Ｐゴシック" charset="-128"/>
            </a:endParaRPr>
          </a:p>
          <a:p>
            <a:pPr eaLnBrk="1" fontAlgn="auto" hangingPunct="1">
              <a:spcAft>
                <a:spcPts val="0"/>
              </a:spcAft>
              <a:defRPr/>
            </a:pPr>
            <a:r>
              <a:rPr lang="es-ES_tradnl" b="1">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Martes,  21 de Agosto, 2018 a las 21:31:42 UTC</a:t>
            </a:r>
            <a:endParaRPr lang="es-ES_tradnl">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52B20FC-43D1-C940-9EC2-FC5064546A5A}"/>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defRPr/>
            </a:pPr>
            <a:endParaRPr lang="en-US" altLang="en-US">
              <a:solidFill>
                <a:srgbClr val="FFFFFF"/>
              </a:solidFill>
              <a:latin typeface="Calibri" charset="0"/>
            </a:endParaRPr>
          </a:p>
        </p:txBody>
      </p:sp>
      <p:sp>
        <p:nvSpPr>
          <p:cNvPr id="14338" name="TextBox 15">
            <a:extLst>
              <a:ext uri="{FF2B5EF4-FFF2-40B4-BE49-F238E27FC236}">
                <a16:creationId xmlns:a16="http://schemas.microsoft.com/office/drawing/2014/main" id="{13E01F6F-74D1-4DBC-B64B-57F93D1DCDB4}"/>
              </a:ext>
            </a:extLst>
          </p:cNvPr>
          <p:cNvSpPr txBox="1">
            <a:spLocks noChangeArrowheads="1"/>
          </p:cNvSpPr>
          <p:nvPr/>
        </p:nvSpPr>
        <p:spPr bwMode="auto">
          <a:xfrm>
            <a:off x="233362" y="1066800"/>
            <a:ext cx="4191989" cy="4622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buNone/>
            </a:pPr>
            <a:r>
              <a:rPr lang="es-ES" sz="1600" dirty="0">
                <a:latin typeface="Arial" panose="020B0604020202020204" pitchFamily="34" charset="0"/>
                <a:cs typeface="Arial" panose="020B0604020202020204" pitchFamily="34" charset="0"/>
              </a:rPr>
              <a:t>La placa del Caribe tiene un límite transformante lateral izquierdo con la placa de América del Norte a lo largo de su borde norte. (El terremoto de Haití del 12 de enero de 2010 ocurrió en una falla lateral asociada con ese límite transformante). Este límite se conecta al este con la parte norte de la Fosa de las Antillas Menores, donde la subducción comienza debajo de la Placa del Caribe hacia el oeste.</a:t>
            </a:r>
            <a:endParaRPr lang="en-US" sz="1600" dirty="0">
              <a:latin typeface="Arial" panose="020B0604020202020204" pitchFamily="34" charset="0"/>
              <a:cs typeface="Arial" panose="020B0604020202020204" pitchFamily="34" charset="0"/>
            </a:endParaRPr>
          </a:p>
          <a:p>
            <a:pPr>
              <a:buNone/>
            </a:pPr>
            <a:endParaRPr lang="en-US" sz="1600" dirty="0">
              <a:latin typeface="Arial" panose="020B0604020202020204" pitchFamily="34" charset="0"/>
              <a:cs typeface="Arial" panose="020B0604020202020204" pitchFamily="34" charset="0"/>
            </a:endParaRPr>
          </a:p>
          <a:p>
            <a:pPr>
              <a:buNone/>
            </a:pPr>
            <a:r>
              <a:rPr lang="es-ES" sz="1600" dirty="0">
                <a:latin typeface="Arial" panose="020B0604020202020204" pitchFamily="34" charset="0"/>
                <a:cs typeface="Arial" panose="020B0604020202020204" pitchFamily="34" charset="0"/>
              </a:rPr>
              <a:t>En el extremo sur de la Fosa de las Antillas Menores, los movimientos de las placas se convierten en un sistema de falla de transformante lateral derecha a lo largo del norte de</a:t>
            </a:r>
            <a:r>
              <a:rPr lang="en-US" sz="1600" dirty="0">
                <a:latin typeface="Arial" panose="020B0604020202020204" pitchFamily="34" charset="0"/>
                <a:cs typeface="Arial" panose="020B0604020202020204" pitchFamily="34" charset="0"/>
              </a:rPr>
              <a:t> </a:t>
            </a:r>
            <a:r>
              <a:rPr lang="es-ES" sz="1600" dirty="0">
                <a:latin typeface="Arial" panose="020B0604020202020204" pitchFamily="34" charset="0"/>
                <a:cs typeface="Arial" panose="020B0604020202020204" pitchFamily="34" charset="0"/>
              </a:rPr>
              <a:t>Venezuela. El terremoto de hoy (estrella roja) ocurrió en el extremo sur de la zona de subducción del Caribe.</a:t>
            </a:r>
            <a:endParaRPr lang="en-US" sz="1600" dirty="0">
              <a:latin typeface="Arial" panose="020B0604020202020204" pitchFamily="34" charset="0"/>
              <a:cs typeface="Arial" panose="020B0604020202020204" pitchFamily="34" charset="0"/>
            </a:endParaRPr>
          </a:p>
        </p:txBody>
      </p:sp>
      <p:pic>
        <p:nvPicPr>
          <p:cNvPr id="14339" name="Picture 8" descr="IRIS_TMlogo.png">
            <a:extLst>
              <a:ext uri="{FF2B5EF4-FFF2-40B4-BE49-F238E27FC236}">
                <a16:creationId xmlns:a16="http://schemas.microsoft.com/office/drawing/2014/main" id="{D20B19C7-7341-4FB3-91BD-D022BC73283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64" name="TextBox 42">
            <a:extLst>
              <a:ext uri="{FF2B5EF4-FFF2-40B4-BE49-F238E27FC236}">
                <a16:creationId xmlns:a16="http://schemas.microsoft.com/office/drawing/2014/main" id="{5C6A583B-0FBB-4576-8150-C896DFFF0DF2}"/>
              </a:ext>
            </a:extLst>
          </p:cNvPr>
          <p:cNvSpPr txBox="1">
            <a:spLocks noChangeArrowheads="1"/>
          </p:cNvSpPr>
          <p:nvPr/>
        </p:nvSpPr>
        <p:spPr bwMode="auto">
          <a:xfrm>
            <a:off x="5715000" y="5248275"/>
            <a:ext cx="33409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r>
              <a:rPr lang="es-VE" altLang="en-US" sz="1200" i="1" dirty="0"/>
              <a:t>Cortesía del Servicio Geológico de los EE.UU.</a:t>
            </a:r>
          </a:p>
        </p:txBody>
      </p:sp>
      <p:sp>
        <p:nvSpPr>
          <p:cNvPr id="3" name="TextBox 2">
            <a:extLst>
              <a:ext uri="{FF2B5EF4-FFF2-40B4-BE49-F238E27FC236}">
                <a16:creationId xmlns:a16="http://schemas.microsoft.com/office/drawing/2014/main" id="{4FCDD3A2-EBA2-4513-9248-71B9BCBC167F}"/>
              </a:ext>
            </a:extLst>
          </p:cNvPr>
          <p:cNvSpPr txBox="1"/>
          <p:nvPr/>
        </p:nvSpPr>
        <p:spPr>
          <a:xfrm>
            <a:off x="239484" y="5562600"/>
            <a:ext cx="8901113" cy="1200329"/>
          </a:xfrm>
          <a:prstGeom prst="rect">
            <a:avLst/>
          </a:prstGeom>
          <a:noFill/>
        </p:spPr>
        <p:txBody>
          <a:bodyPr wrap="square" rtlCol="0">
            <a:spAutoFit/>
          </a:bodyPr>
          <a:lstStyle/>
          <a:p>
            <a:r>
              <a:rPr lang="es-ES" sz="1600" dirty="0"/>
              <a:t>Las velocidades de movimiento en los tres límites de las placas son de aproximadamente 20 mm / año.</a:t>
            </a:r>
            <a:endParaRPr lang="en-US" sz="800" dirty="0"/>
          </a:p>
          <a:p>
            <a:r>
              <a:rPr lang="es-ES" sz="800" dirty="0"/>
              <a:t> </a:t>
            </a:r>
            <a:endParaRPr lang="en-US" sz="800" dirty="0"/>
          </a:p>
          <a:p>
            <a:r>
              <a:rPr lang="es-ES" sz="1600" dirty="0"/>
              <a:t>El terremoto más grande en esta región en los últimos 118 años fue el terremoto M7,7 en Caracas el 29 de octubre de 1900.</a:t>
            </a:r>
            <a:endParaRPr lang="en-US" sz="1600" dirty="0"/>
          </a:p>
        </p:txBody>
      </p:sp>
      <p:sp>
        <p:nvSpPr>
          <p:cNvPr id="12" name="TextBox 7">
            <a:extLst>
              <a:ext uri="{FF2B5EF4-FFF2-40B4-BE49-F238E27FC236}">
                <a16:creationId xmlns:a16="http://schemas.microsoft.com/office/drawing/2014/main" id="{16EF883F-5DE0-40E4-A10E-4FFE2A438C61}"/>
              </a:ext>
            </a:extLst>
          </p:cNvPr>
          <p:cNvSpPr txBox="1">
            <a:spLocks noChangeArrowheads="1"/>
          </p:cNvSpPr>
          <p:nvPr/>
        </p:nvSpPr>
        <p:spPr bwMode="auto">
          <a:xfrm>
            <a:off x="5791516" y="1347240"/>
            <a:ext cx="1531188" cy="261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altLang="en-US" sz="1100" b="1" i="1"/>
              <a:t>North America Plate</a:t>
            </a:r>
          </a:p>
        </p:txBody>
      </p:sp>
      <p:sp>
        <p:nvSpPr>
          <p:cNvPr id="13" name="5-Point Star 20">
            <a:extLst>
              <a:ext uri="{FF2B5EF4-FFF2-40B4-BE49-F238E27FC236}">
                <a16:creationId xmlns:a16="http://schemas.microsoft.com/office/drawing/2014/main" id="{FA5B04F7-CACF-4A03-9FAC-EA28AFE1CC3F}"/>
              </a:ext>
            </a:extLst>
          </p:cNvPr>
          <p:cNvSpPr>
            <a:spLocks noChangeAspect="1"/>
          </p:cNvSpPr>
          <p:nvPr/>
        </p:nvSpPr>
        <p:spPr bwMode="auto">
          <a:xfrm>
            <a:off x="7486650" y="4024313"/>
            <a:ext cx="219075" cy="219075"/>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TextBox 9">
            <a:extLst>
              <a:ext uri="{FF2B5EF4-FFF2-40B4-BE49-F238E27FC236}">
                <a16:creationId xmlns:a16="http://schemas.microsoft.com/office/drawing/2014/main" id="{DB8D8FB5-D21F-43E6-B236-03E0C65E8FD7}"/>
              </a:ext>
            </a:extLst>
          </p:cNvPr>
          <p:cNvSpPr txBox="1">
            <a:spLocks noChangeArrowheads="1"/>
          </p:cNvSpPr>
          <p:nvPr/>
        </p:nvSpPr>
        <p:spPr bwMode="auto">
          <a:xfrm>
            <a:off x="7239000" y="3678238"/>
            <a:ext cx="1354138"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altLang="en-US" sz="1200" b="1">
                <a:solidFill>
                  <a:srgbClr val="FF0000"/>
                </a:solidFill>
              </a:rPr>
              <a:t>August 21, 2018</a:t>
            </a:r>
          </a:p>
        </p:txBody>
      </p:sp>
      <p:sp>
        <p:nvSpPr>
          <p:cNvPr id="15" name="TextBox 10">
            <a:extLst>
              <a:ext uri="{FF2B5EF4-FFF2-40B4-BE49-F238E27FC236}">
                <a16:creationId xmlns:a16="http://schemas.microsoft.com/office/drawing/2014/main" id="{779A9EFF-65AC-4E25-BC12-39403C4253FF}"/>
              </a:ext>
            </a:extLst>
          </p:cNvPr>
          <p:cNvSpPr txBox="1">
            <a:spLocks noChangeArrowheads="1"/>
          </p:cNvSpPr>
          <p:nvPr/>
        </p:nvSpPr>
        <p:spPr bwMode="auto">
          <a:xfrm>
            <a:off x="5657850" y="3384550"/>
            <a:ext cx="1798638"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altLang="en-US" sz="1200" b="1">
                <a:solidFill>
                  <a:srgbClr val="FF0000"/>
                </a:solidFill>
              </a:rPr>
              <a:t>October 29, 1900 M7.7</a:t>
            </a:r>
          </a:p>
        </p:txBody>
      </p:sp>
      <p:cxnSp>
        <p:nvCxnSpPr>
          <p:cNvPr id="16" name="Straight Arrow Connector 15">
            <a:extLst>
              <a:ext uri="{FF2B5EF4-FFF2-40B4-BE49-F238E27FC236}">
                <a16:creationId xmlns:a16="http://schemas.microsoft.com/office/drawing/2014/main" id="{73D350D6-A8B2-4E3A-85A9-23D9A628DFD4}"/>
              </a:ext>
            </a:extLst>
          </p:cNvPr>
          <p:cNvCxnSpPr>
            <a:cxnSpLocks/>
          </p:cNvCxnSpPr>
          <p:nvPr/>
        </p:nvCxnSpPr>
        <p:spPr>
          <a:xfrm flipH="1">
            <a:off x="7673975" y="3903663"/>
            <a:ext cx="246063" cy="13652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a:extLst>
              <a:ext uri="{FF2B5EF4-FFF2-40B4-BE49-F238E27FC236}">
                <a16:creationId xmlns:a16="http://schemas.microsoft.com/office/drawing/2014/main" id="{1BFB90AB-8DBC-4DB3-AFE0-5D39BA234242}"/>
              </a:ext>
            </a:extLst>
          </p:cNvPr>
          <p:cNvCxnSpPr>
            <a:cxnSpLocks/>
          </p:cNvCxnSpPr>
          <p:nvPr/>
        </p:nvCxnSpPr>
        <p:spPr>
          <a:xfrm>
            <a:off x="6667500" y="3632200"/>
            <a:ext cx="190500" cy="4826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8" name="Rectangle 17">
            <a:extLst>
              <a:ext uri="{FF2B5EF4-FFF2-40B4-BE49-F238E27FC236}">
                <a16:creationId xmlns:a16="http://schemas.microsoft.com/office/drawing/2014/main" id="{B4ED7341-0EB4-4A6F-BB2C-752ADFA0F781}"/>
              </a:ext>
            </a:extLst>
          </p:cNvPr>
          <p:cNvSpPr/>
          <p:nvPr/>
        </p:nvSpPr>
        <p:spPr>
          <a:xfrm rot="20700227">
            <a:off x="6219825" y="2046288"/>
            <a:ext cx="276225" cy="77787"/>
          </a:xfrm>
          <a:prstGeom prst="rect">
            <a:avLst/>
          </a:prstGeom>
          <a:solidFill>
            <a:srgbClr val="B7E2F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19" name="Straight Arrow Connector 18">
            <a:extLst>
              <a:ext uri="{FF2B5EF4-FFF2-40B4-BE49-F238E27FC236}">
                <a16:creationId xmlns:a16="http://schemas.microsoft.com/office/drawing/2014/main" id="{31127575-BF39-4C67-B1B2-FC668B64D660}"/>
              </a:ext>
            </a:extLst>
          </p:cNvPr>
          <p:cNvCxnSpPr>
            <a:cxnSpLocks/>
          </p:cNvCxnSpPr>
          <p:nvPr/>
        </p:nvCxnSpPr>
        <p:spPr bwMode="auto">
          <a:xfrm flipV="1">
            <a:off x="6299199" y="2119310"/>
            <a:ext cx="409575" cy="68262"/>
          </a:xfrm>
          <a:prstGeom prst="straightConnector1">
            <a:avLst/>
          </a:prstGeom>
          <a:ln>
            <a:solidFill>
              <a:srgbClr val="FF0000"/>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0" name="Straight Arrow Connector 19">
            <a:extLst>
              <a:ext uri="{FF2B5EF4-FFF2-40B4-BE49-F238E27FC236}">
                <a16:creationId xmlns:a16="http://schemas.microsoft.com/office/drawing/2014/main" id="{EAB258A0-203E-40CB-B598-8CD59DAF4FC4}"/>
              </a:ext>
            </a:extLst>
          </p:cNvPr>
          <p:cNvCxnSpPr>
            <a:cxnSpLocks/>
          </p:cNvCxnSpPr>
          <p:nvPr/>
        </p:nvCxnSpPr>
        <p:spPr bwMode="auto">
          <a:xfrm rot="10019129">
            <a:off x="6961184" y="4222748"/>
            <a:ext cx="409575" cy="68263"/>
          </a:xfrm>
          <a:prstGeom prst="straightConnector1">
            <a:avLst/>
          </a:prstGeom>
          <a:ln>
            <a:solidFill>
              <a:srgbClr val="FF0000"/>
            </a:solidFill>
            <a:tailEnd type="triangle"/>
          </a:ln>
          <a:effectLst/>
        </p:spPr>
        <p:style>
          <a:lnRef idx="2">
            <a:schemeClr val="accent1"/>
          </a:lnRef>
          <a:fillRef idx="0">
            <a:schemeClr val="accent1"/>
          </a:fillRef>
          <a:effectRef idx="1">
            <a:schemeClr val="accent1"/>
          </a:effectRef>
          <a:fontRef idx="minor">
            <a:schemeClr val="tx1"/>
          </a:fontRef>
        </p:style>
      </p:cxnSp>
      <p:sp>
        <p:nvSpPr>
          <p:cNvPr id="21" name="Right Arrow 30">
            <a:extLst>
              <a:ext uri="{FF2B5EF4-FFF2-40B4-BE49-F238E27FC236}">
                <a16:creationId xmlns:a16="http://schemas.microsoft.com/office/drawing/2014/main" id="{C9A732B9-6700-4C35-8A99-5E1CF763BD7D}"/>
              </a:ext>
            </a:extLst>
          </p:cNvPr>
          <p:cNvSpPr/>
          <p:nvPr/>
        </p:nvSpPr>
        <p:spPr>
          <a:xfrm rot="10029653">
            <a:off x="7839075" y="2057400"/>
            <a:ext cx="242888" cy="152400"/>
          </a:xfrm>
          <a:prstGeom prst="rightArrow">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2" name="Right Arrow 52">
            <a:extLst>
              <a:ext uri="{FF2B5EF4-FFF2-40B4-BE49-F238E27FC236}">
                <a16:creationId xmlns:a16="http://schemas.microsoft.com/office/drawing/2014/main" id="{B1162AC3-8562-4201-A0B9-9B2F26FC3ED3}"/>
              </a:ext>
            </a:extLst>
          </p:cNvPr>
          <p:cNvSpPr/>
          <p:nvPr/>
        </p:nvSpPr>
        <p:spPr>
          <a:xfrm rot="10029653">
            <a:off x="8632825" y="3049588"/>
            <a:ext cx="244475" cy="152400"/>
          </a:xfrm>
          <a:prstGeom prst="rightArrow">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 name="Right Arrow 53">
            <a:extLst>
              <a:ext uri="{FF2B5EF4-FFF2-40B4-BE49-F238E27FC236}">
                <a16:creationId xmlns:a16="http://schemas.microsoft.com/office/drawing/2014/main" id="{141C854F-F389-47F8-BE0F-CE4D61286C56}"/>
              </a:ext>
            </a:extLst>
          </p:cNvPr>
          <p:cNvSpPr/>
          <p:nvPr/>
        </p:nvSpPr>
        <p:spPr>
          <a:xfrm rot="10029653">
            <a:off x="8655050" y="4132263"/>
            <a:ext cx="242888" cy="152400"/>
          </a:xfrm>
          <a:prstGeom prst="rightArrow">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 name="TextBox 31">
            <a:extLst>
              <a:ext uri="{FF2B5EF4-FFF2-40B4-BE49-F238E27FC236}">
                <a16:creationId xmlns:a16="http://schemas.microsoft.com/office/drawing/2014/main" id="{0E0166F0-A280-4DD4-A621-FEC4D0F5349D}"/>
              </a:ext>
            </a:extLst>
          </p:cNvPr>
          <p:cNvSpPr txBox="1">
            <a:spLocks noChangeArrowheads="1"/>
          </p:cNvSpPr>
          <p:nvPr/>
        </p:nvSpPr>
        <p:spPr bwMode="auto">
          <a:xfrm rot="20933161">
            <a:off x="5989638" y="1778000"/>
            <a:ext cx="801687"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altLang="en-US" sz="1100" b="1"/>
              <a:t>20 mm/yr</a:t>
            </a:r>
          </a:p>
        </p:txBody>
      </p:sp>
      <p:sp>
        <p:nvSpPr>
          <p:cNvPr id="25" name="TextBox 55">
            <a:extLst>
              <a:ext uri="{FF2B5EF4-FFF2-40B4-BE49-F238E27FC236}">
                <a16:creationId xmlns:a16="http://schemas.microsoft.com/office/drawing/2014/main" id="{AFCBF3A2-C565-43D3-8F1F-21B70D389C2C}"/>
              </a:ext>
            </a:extLst>
          </p:cNvPr>
          <p:cNvSpPr txBox="1">
            <a:spLocks noChangeArrowheads="1"/>
          </p:cNvSpPr>
          <p:nvPr/>
        </p:nvSpPr>
        <p:spPr bwMode="auto">
          <a:xfrm rot="21400766">
            <a:off x="6831013" y="3881438"/>
            <a:ext cx="80168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altLang="en-US" sz="1100" b="1"/>
              <a:t>20 mm/yr</a:t>
            </a:r>
          </a:p>
        </p:txBody>
      </p:sp>
      <p:sp>
        <p:nvSpPr>
          <p:cNvPr id="26" name="TextBox 56">
            <a:extLst>
              <a:ext uri="{FF2B5EF4-FFF2-40B4-BE49-F238E27FC236}">
                <a16:creationId xmlns:a16="http://schemas.microsoft.com/office/drawing/2014/main" id="{41A872CF-0A00-421B-91CC-25173FEA08A6}"/>
              </a:ext>
            </a:extLst>
          </p:cNvPr>
          <p:cNvSpPr txBox="1">
            <a:spLocks noChangeArrowheads="1"/>
          </p:cNvSpPr>
          <p:nvPr/>
        </p:nvSpPr>
        <p:spPr bwMode="auto">
          <a:xfrm rot="20933161">
            <a:off x="8031163" y="1892300"/>
            <a:ext cx="801687"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altLang="en-US" sz="1100" b="1"/>
              <a:t>20 mm/yr</a:t>
            </a:r>
          </a:p>
        </p:txBody>
      </p:sp>
      <p:cxnSp>
        <p:nvCxnSpPr>
          <p:cNvPr id="27" name="Straight Arrow Connector 26">
            <a:extLst>
              <a:ext uri="{FF2B5EF4-FFF2-40B4-BE49-F238E27FC236}">
                <a16:creationId xmlns:a16="http://schemas.microsoft.com/office/drawing/2014/main" id="{E7A7DBD8-BC74-4C94-BEB6-B36D4048E81A}"/>
              </a:ext>
            </a:extLst>
          </p:cNvPr>
          <p:cNvCxnSpPr>
            <a:cxnSpLocks/>
          </p:cNvCxnSpPr>
          <p:nvPr/>
        </p:nvCxnSpPr>
        <p:spPr>
          <a:xfrm flipH="1" flipV="1">
            <a:off x="5338763" y="2411413"/>
            <a:ext cx="112712" cy="27305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8" name="TextBox 57">
            <a:extLst>
              <a:ext uri="{FF2B5EF4-FFF2-40B4-BE49-F238E27FC236}">
                <a16:creationId xmlns:a16="http://schemas.microsoft.com/office/drawing/2014/main" id="{81814954-A99B-45E9-B886-856769EC5A81}"/>
              </a:ext>
            </a:extLst>
          </p:cNvPr>
          <p:cNvSpPr txBox="1">
            <a:spLocks noChangeArrowheads="1"/>
          </p:cNvSpPr>
          <p:nvPr/>
        </p:nvSpPr>
        <p:spPr bwMode="auto">
          <a:xfrm>
            <a:off x="4495800" y="2622550"/>
            <a:ext cx="17970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altLang="en-US" sz="1200" b="1" dirty="0">
                <a:solidFill>
                  <a:srgbClr val="FF0000"/>
                </a:solidFill>
              </a:rPr>
              <a:t>January 12, 2010 M7.0</a:t>
            </a:r>
          </a:p>
        </p:txBody>
      </p:sp>
      <p:grpSp>
        <p:nvGrpSpPr>
          <p:cNvPr id="29" name="Group 28">
            <a:extLst>
              <a:ext uri="{FF2B5EF4-FFF2-40B4-BE49-F238E27FC236}">
                <a16:creationId xmlns:a16="http://schemas.microsoft.com/office/drawing/2014/main" id="{91B13904-D95F-44CE-8BEC-B3F114AA52E0}"/>
              </a:ext>
            </a:extLst>
          </p:cNvPr>
          <p:cNvGrpSpPr/>
          <p:nvPr/>
        </p:nvGrpSpPr>
        <p:grpSpPr>
          <a:xfrm>
            <a:off x="4495800" y="1003300"/>
            <a:ext cx="4572000" cy="4283075"/>
            <a:chOff x="4495800" y="1003300"/>
            <a:chExt cx="4572000" cy="4283075"/>
          </a:xfrm>
        </p:grpSpPr>
        <p:grpSp>
          <p:nvGrpSpPr>
            <p:cNvPr id="30" name="Group 29">
              <a:extLst>
                <a:ext uri="{FF2B5EF4-FFF2-40B4-BE49-F238E27FC236}">
                  <a16:creationId xmlns:a16="http://schemas.microsoft.com/office/drawing/2014/main" id="{04AE30EF-1061-4DC2-AC7D-E9A8264CDACD}"/>
                </a:ext>
              </a:extLst>
            </p:cNvPr>
            <p:cNvGrpSpPr/>
            <p:nvPr/>
          </p:nvGrpSpPr>
          <p:grpSpPr>
            <a:xfrm>
              <a:off x="4495800" y="1003300"/>
              <a:ext cx="4572000" cy="4283075"/>
              <a:chOff x="4495800" y="1003300"/>
              <a:chExt cx="4572000" cy="4283075"/>
            </a:xfrm>
          </p:grpSpPr>
          <p:grpSp>
            <p:nvGrpSpPr>
              <p:cNvPr id="32" name="Group 8">
                <a:extLst>
                  <a:ext uri="{FF2B5EF4-FFF2-40B4-BE49-F238E27FC236}">
                    <a16:creationId xmlns:a16="http://schemas.microsoft.com/office/drawing/2014/main" id="{EA83B091-37A0-4F50-B410-174C4EC90CA9}"/>
                  </a:ext>
                </a:extLst>
              </p:cNvPr>
              <p:cNvGrpSpPr>
                <a:grpSpLocks/>
              </p:cNvGrpSpPr>
              <p:nvPr/>
            </p:nvGrpSpPr>
            <p:grpSpPr bwMode="auto">
              <a:xfrm>
                <a:off x="4495800" y="1003300"/>
                <a:ext cx="4572000" cy="4283075"/>
                <a:chOff x="4300380" y="738717"/>
                <a:chExt cx="4572000" cy="4283301"/>
              </a:xfrm>
            </p:grpSpPr>
            <p:pic>
              <p:nvPicPr>
                <p:cNvPr id="59" name="Picture 4">
                  <a:extLst>
                    <a:ext uri="{FF2B5EF4-FFF2-40B4-BE49-F238E27FC236}">
                      <a16:creationId xmlns:a16="http://schemas.microsoft.com/office/drawing/2014/main" id="{F5521176-F8BA-46F6-8A00-70AE79C7AA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50000" b="31650"/>
                <a:stretch>
                  <a:fillRect/>
                </a:stretch>
              </p:blipFill>
              <p:spPr bwMode="auto">
                <a:xfrm>
                  <a:off x="4300380" y="738717"/>
                  <a:ext cx="4572000" cy="4042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16">
                  <a:extLst>
                    <a:ext uri="{FF2B5EF4-FFF2-40B4-BE49-F238E27FC236}">
                      <a16:creationId xmlns:a16="http://schemas.microsoft.com/office/drawing/2014/main" id="{E593E5BB-0979-4639-8272-7D5D13B07C0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3320" t="57480" r="82719" b="28479"/>
                <a:stretch>
                  <a:fillRect/>
                </a:stretch>
              </p:blipFill>
              <p:spPr bwMode="auto">
                <a:xfrm>
                  <a:off x="7418646" y="4185119"/>
                  <a:ext cx="1276350" cy="83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 name="Picture 18">
                  <a:extLst>
                    <a:ext uri="{FF2B5EF4-FFF2-40B4-BE49-F238E27FC236}">
                      <a16:creationId xmlns:a16="http://schemas.microsoft.com/office/drawing/2014/main" id="{216439C4-7FEA-4A58-BB3B-B5C793131A8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68874" t="90677" r="2786" b="4897"/>
                <a:stretch>
                  <a:fillRect/>
                </a:stretch>
              </p:blipFill>
              <p:spPr bwMode="auto">
                <a:xfrm>
                  <a:off x="4300380" y="4760219"/>
                  <a:ext cx="2591433" cy="26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TextBox 7">
                  <a:extLst>
                    <a:ext uri="{FF2B5EF4-FFF2-40B4-BE49-F238E27FC236}">
                      <a16:creationId xmlns:a16="http://schemas.microsoft.com/office/drawing/2014/main" id="{C199DCC6-5B32-474C-AF5C-0CED57DAC751}"/>
                    </a:ext>
                  </a:extLst>
                </p:cNvPr>
                <p:cNvSpPr txBox="1">
                  <a:spLocks noChangeArrowheads="1"/>
                </p:cNvSpPr>
                <p:nvPr/>
              </p:nvSpPr>
              <p:spPr bwMode="auto">
                <a:xfrm>
                  <a:off x="5596096" y="1082675"/>
                  <a:ext cx="1758815" cy="26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s-ES_tradnl" altLang="en-US" sz="1100" b="1" i="1" dirty="0"/>
                    <a:t>Placa de Norte América</a:t>
                  </a:r>
                </a:p>
              </p:txBody>
            </p:sp>
            <p:sp>
              <p:nvSpPr>
                <p:cNvPr id="63" name="5-Point Star 20">
                  <a:extLst>
                    <a:ext uri="{FF2B5EF4-FFF2-40B4-BE49-F238E27FC236}">
                      <a16:creationId xmlns:a16="http://schemas.microsoft.com/office/drawing/2014/main" id="{24A825FF-735B-4B7C-AEFE-35B9C2D1AAEA}"/>
                    </a:ext>
                  </a:extLst>
                </p:cNvPr>
                <p:cNvSpPr>
                  <a:spLocks noChangeAspect="1"/>
                </p:cNvSpPr>
                <p:nvPr/>
              </p:nvSpPr>
              <p:spPr bwMode="auto">
                <a:xfrm>
                  <a:off x="7291230" y="3759889"/>
                  <a:ext cx="219075" cy="219087"/>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33" name="TextBox 9">
                <a:extLst>
                  <a:ext uri="{FF2B5EF4-FFF2-40B4-BE49-F238E27FC236}">
                    <a16:creationId xmlns:a16="http://schemas.microsoft.com/office/drawing/2014/main" id="{B06E3D4A-9DB4-4D8F-B2F0-2F04F76FAEB3}"/>
                  </a:ext>
                </a:extLst>
              </p:cNvPr>
              <p:cNvSpPr txBox="1">
                <a:spLocks noChangeArrowheads="1"/>
              </p:cNvSpPr>
              <p:nvPr/>
            </p:nvSpPr>
            <p:spPr bwMode="auto">
              <a:xfrm>
                <a:off x="7239000" y="3678238"/>
                <a:ext cx="15719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s-ES_tradnl" altLang="en-US" sz="1200" b="1" dirty="0">
                    <a:solidFill>
                      <a:srgbClr val="FF0000"/>
                    </a:solidFill>
                  </a:rPr>
                  <a:t>21 de Agosto, 2018</a:t>
                </a:r>
              </a:p>
            </p:txBody>
          </p:sp>
          <p:sp>
            <p:nvSpPr>
              <p:cNvPr id="34" name="TextBox 10">
                <a:extLst>
                  <a:ext uri="{FF2B5EF4-FFF2-40B4-BE49-F238E27FC236}">
                    <a16:creationId xmlns:a16="http://schemas.microsoft.com/office/drawing/2014/main" id="{DC224F67-0FC8-4B7F-B9F1-49E4B606FBB6}"/>
                  </a:ext>
                </a:extLst>
              </p:cNvPr>
              <p:cNvSpPr txBox="1">
                <a:spLocks noChangeArrowheads="1"/>
              </p:cNvSpPr>
              <p:nvPr/>
            </p:nvSpPr>
            <p:spPr bwMode="auto">
              <a:xfrm>
                <a:off x="5657850" y="3384550"/>
                <a:ext cx="21082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s-ES_tradnl" altLang="en-US" sz="1200" b="1" dirty="0">
                    <a:solidFill>
                      <a:srgbClr val="FF0000"/>
                    </a:solidFill>
                  </a:rPr>
                  <a:t>29 de Octubre, 1900 M 7,7 </a:t>
                </a:r>
              </a:p>
            </p:txBody>
          </p:sp>
          <p:cxnSp>
            <p:nvCxnSpPr>
              <p:cNvPr id="35" name="Straight Arrow Connector 34">
                <a:extLst>
                  <a:ext uri="{FF2B5EF4-FFF2-40B4-BE49-F238E27FC236}">
                    <a16:creationId xmlns:a16="http://schemas.microsoft.com/office/drawing/2014/main" id="{888EFDF7-8AF2-44F2-B74C-D3776F4362DD}"/>
                  </a:ext>
                </a:extLst>
              </p:cNvPr>
              <p:cNvCxnSpPr>
                <a:cxnSpLocks/>
              </p:cNvCxnSpPr>
              <p:nvPr/>
            </p:nvCxnSpPr>
            <p:spPr>
              <a:xfrm flipH="1">
                <a:off x="7673975" y="3903663"/>
                <a:ext cx="246063" cy="13652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36" name="Straight Arrow Connector 35">
                <a:extLst>
                  <a:ext uri="{FF2B5EF4-FFF2-40B4-BE49-F238E27FC236}">
                    <a16:creationId xmlns:a16="http://schemas.microsoft.com/office/drawing/2014/main" id="{058F8135-B9AA-4D66-8620-2A0AF393B9C9}"/>
                  </a:ext>
                </a:extLst>
              </p:cNvPr>
              <p:cNvCxnSpPr>
                <a:cxnSpLocks/>
              </p:cNvCxnSpPr>
              <p:nvPr/>
            </p:nvCxnSpPr>
            <p:spPr>
              <a:xfrm>
                <a:off x="6667500" y="3632200"/>
                <a:ext cx="190500" cy="4826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7" name="Rectangle 36">
                <a:extLst>
                  <a:ext uri="{FF2B5EF4-FFF2-40B4-BE49-F238E27FC236}">
                    <a16:creationId xmlns:a16="http://schemas.microsoft.com/office/drawing/2014/main" id="{DBFEE9ED-F888-41FB-8DA5-A41E95D019D9}"/>
                  </a:ext>
                </a:extLst>
              </p:cNvPr>
              <p:cNvSpPr/>
              <p:nvPr/>
            </p:nvSpPr>
            <p:spPr>
              <a:xfrm rot="20700227">
                <a:off x="6405563" y="1984375"/>
                <a:ext cx="276225" cy="77788"/>
              </a:xfrm>
              <a:prstGeom prst="rect">
                <a:avLst/>
              </a:prstGeom>
              <a:solidFill>
                <a:srgbClr val="B7E2F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8" name="Rectangle 37">
                <a:extLst>
                  <a:ext uri="{FF2B5EF4-FFF2-40B4-BE49-F238E27FC236}">
                    <a16:creationId xmlns:a16="http://schemas.microsoft.com/office/drawing/2014/main" id="{23EE56B0-6C92-4584-AC76-D32ECC650B66}"/>
                  </a:ext>
                </a:extLst>
              </p:cNvPr>
              <p:cNvSpPr/>
              <p:nvPr/>
            </p:nvSpPr>
            <p:spPr>
              <a:xfrm rot="20700227">
                <a:off x="6219825" y="2046288"/>
                <a:ext cx="276225" cy="77787"/>
              </a:xfrm>
              <a:prstGeom prst="rect">
                <a:avLst/>
              </a:prstGeom>
              <a:solidFill>
                <a:srgbClr val="B7E2F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9" name="Rectangle 38">
                <a:extLst>
                  <a:ext uri="{FF2B5EF4-FFF2-40B4-BE49-F238E27FC236}">
                    <a16:creationId xmlns:a16="http://schemas.microsoft.com/office/drawing/2014/main" id="{C0154C79-C240-4E8C-9C30-28D460A51B0C}"/>
                  </a:ext>
                </a:extLst>
              </p:cNvPr>
              <p:cNvSpPr/>
              <p:nvPr/>
            </p:nvSpPr>
            <p:spPr>
              <a:xfrm rot="20700227">
                <a:off x="7951788" y="2046288"/>
                <a:ext cx="276225" cy="77787"/>
              </a:xfrm>
              <a:prstGeom prst="rect">
                <a:avLst/>
              </a:prstGeom>
              <a:solidFill>
                <a:srgbClr val="EFF7F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0" name="Rectangle 39">
                <a:extLst>
                  <a:ext uri="{FF2B5EF4-FFF2-40B4-BE49-F238E27FC236}">
                    <a16:creationId xmlns:a16="http://schemas.microsoft.com/office/drawing/2014/main" id="{2E68D1C8-5ED5-4E4F-B8EC-41B17EEA15E6}"/>
                  </a:ext>
                </a:extLst>
              </p:cNvPr>
              <p:cNvSpPr/>
              <p:nvPr/>
            </p:nvSpPr>
            <p:spPr>
              <a:xfrm rot="20700227">
                <a:off x="7743825" y="2106613"/>
                <a:ext cx="276225" cy="77787"/>
              </a:xfrm>
              <a:prstGeom prst="rect">
                <a:avLst/>
              </a:prstGeom>
              <a:solidFill>
                <a:srgbClr val="EFF7F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1" name="Rectangle 40">
                <a:extLst>
                  <a:ext uri="{FF2B5EF4-FFF2-40B4-BE49-F238E27FC236}">
                    <a16:creationId xmlns:a16="http://schemas.microsoft.com/office/drawing/2014/main" id="{BA16C63F-A0E3-4DBC-9C7B-4841A37DBFF6}"/>
                  </a:ext>
                </a:extLst>
              </p:cNvPr>
              <p:cNvSpPr/>
              <p:nvPr/>
            </p:nvSpPr>
            <p:spPr>
              <a:xfrm rot="20700227">
                <a:off x="8705850" y="3179763"/>
                <a:ext cx="195263" cy="79375"/>
              </a:xfrm>
              <a:prstGeom prst="rect">
                <a:avLst/>
              </a:prstGeom>
              <a:solidFill>
                <a:srgbClr val="CBEBFC"/>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3" name="Rectangle 42">
                <a:extLst>
                  <a:ext uri="{FF2B5EF4-FFF2-40B4-BE49-F238E27FC236}">
                    <a16:creationId xmlns:a16="http://schemas.microsoft.com/office/drawing/2014/main" id="{EC196365-832D-4DA7-B7CF-F0231A588CD1}"/>
                  </a:ext>
                </a:extLst>
              </p:cNvPr>
              <p:cNvSpPr/>
              <p:nvPr/>
            </p:nvSpPr>
            <p:spPr>
              <a:xfrm>
                <a:off x="8574088" y="3033713"/>
                <a:ext cx="288925" cy="85725"/>
              </a:xfrm>
              <a:prstGeom prst="rect">
                <a:avLst/>
              </a:prstGeom>
              <a:solidFill>
                <a:srgbClr val="E4F9F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4" name="Rectangle 43">
                <a:extLst>
                  <a:ext uri="{FF2B5EF4-FFF2-40B4-BE49-F238E27FC236}">
                    <a16:creationId xmlns:a16="http://schemas.microsoft.com/office/drawing/2014/main" id="{7630BF30-87DC-495A-AA63-F23D7ACCD18E}"/>
                  </a:ext>
                </a:extLst>
              </p:cNvPr>
              <p:cNvSpPr/>
              <p:nvPr/>
            </p:nvSpPr>
            <p:spPr>
              <a:xfrm rot="20516622">
                <a:off x="8675688" y="4175125"/>
                <a:ext cx="227012" cy="71438"/>
              </a:xfrm>
              <a:prstGeom prst="rect">
                <a:avLst/>
              </a:prstGeom>
              <a:solidFill>
                <a:srgbClr val="E4F9F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5" name="Rectangle 44">
                <a:extLst>
                  <a:ext uri="{FF2B5EF4-FFF2-40B4-BE49-F238E27FC236}">
                    <a16:creationId xmlns:a16="http://schemas.microsoft.com/office/drawing/2014/main" id="{FC73E35A-AC2F-4923-9EBE-5A0810679B75}"/>
                  </a:ext>
                </a:extLst>
              </p:cNvPr>
              <p:cNvSpPr/>
              <p:nvPr/>
            </p:nvSpPr>
            <p:spPr>
              <a:xfrm>
                <a:off x="8574088" y="4305300"/>
                <a:ext cx="258762" cy="92075"/>
              </a:xfrm>
              <a:prstGeom prst="rect">
                <a:avLst/>
              </a:prstGeom>
              <a:solidFill>
                <a:srgbClr val="E4F9F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nvGrpSpPr>
              <p:cNvPr id="46" name="Group 29">
                <a:extLst>
                  <a:ext uri="{FF2B5EF4-FFF2-40B4-BE49-F238E27FC236}">
                    <a16:creationId xmlns:a16="http://schemas.microsoft.com/office/drawing/2014/main" id="{B2E954ED-D014-4570-B075-47113ECB1B11}"/>
                  </a:ext>
                </a:extLst>
              </p:cNvPr>
              <p:cNvGrpSpPr>
                <a:grpSpLocks/>
              </p:cNvGrpSpPr>
              <p:nvPr/>
            </p:nvGrpSpPr>
            <p:grpSpPr bwMode="auto">
              <a:xfrm>
                <a:off x="6257925" y="1987550"/>
                <a:ext cx="450849" cy="200022"/>
                <a:chOff x="5953738" y="1987510"/>
                <a:chExt cx="450337" cy="199841"/>
              </a:xfrm>
            </p:grpSpPr>
            <p:cxnSp>
              <p:nvCxnSpPr>
                <p:cNvPr id="57" name="Straight Arrow Connector 56">
                  <a:extLst>
                    <a:ext uri="{FF2B5EF4-FFF2-40B4-BE49-F238E27FC236}">
                      <a16:creationId xmlns:a16="http://schemas.microsoft.com/office/drawing/2014/main" id="{9C0DDC2C-5441-4146-84BF-0504AE6DF739}"/>
                    </a:ext>
                  </a:extLst>
                </p:cNvPr>
                <p:cNvCxnSpPr>
                  <a:cxnSpLocks/>
                </p:cNvCxnSpPr>
                <p:nvPr/>
              </p:nvCxnSpPr>
              <p:spPr>
                <a:xfrm flipH="1">
                  <a:off x="5953738" y="1987510"/>
                  <a:ext cx="409110" cy="68201"/>
                </a:xfrm>
                <a:prstGeom prst="straightConnector1">
                  <a:avLst/>
                </a:prstGeom>
                <a:ln>
                  <a:solidFill>
                    <a:srgbClr val="FF0000"/>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8" name="Straight Arrow Connector 57">
                  <a:extLst>
                    <a:ext uri="{FF2B5EF4-FFF2-40B4-BE49-F238E27FC236}">
                      <a16:creationId xmlns:a16="http://schemas.microsoft.com/office/drawing/2014/main" id="{0C0B83D8-43FB-4EF0-B456-DB0EB386E683}"/>
                    </a:ext>
                  </a:extLst>
                </p:cNvPr>
                <p:cNvCxnSpPr>
                  <a:cxnSpLocks/>
                </p:cNvCxnSpPr>
                <p:nvPr/>
              </p:nvCxnSpPr>
              <p:spPr>
                <a:xfrm flipV="1">
                  <a:off x="5994965" y="2119151"/>
                  <a:ext cx="409110" cy="68200"/>
                </a:xfrm>
                <a:prstGeom prst="straightConnector1">
                  <a:avLst/>
                </a:prstGeom>
                <a:ln>
                  <a:solidFill>
                    <a:srgbClr val="FF0000"/>
                  </a:solidFill>
                  <a:tailEnd type="triangle"/>
                </a:ln>
                <a:effectLst/>
              </p:spPr>
              <p:style>
                <a:lnRef idx="2">
                  <a:schemeClr val="accent1"/>
                </a:lnRef>
                <a:fillRef idx="0">
                  <a:schemeClr val="accent1"/>
                </a:fillRef>
                <a:effectRef idx="1">
                  <a:schemeClr val="accent1"/>
                </a:effectRef>
                <a:fontRef idx="minor">
                  <a:schemeClr val="tx1"/>
                </a:fontRef>
              </p:style>
            </p:cxnSp>
          </p:grpSp>
          <p:grpSp>
            <p:nvGrpSpPr>
              <p:cNvPr id="47" name="Group 46">
                <a:extLst>
                  <a:ext uri="{FF2B5EF4-FFF2-40B4-BE49-F238E27FC236}">
                    <a16:creationId xmlns:a16="http://schemas.microsoft.com/office/drawing/2014/main" id="{94F6ED79-68B2-4D6F-899B-ED1848919377}"/>
                  </a:ext>
                </a:extLst>
              </p:cNvPr>
              <p:cNvGrpSpPr>
                <a:grpSpLocks/>
              </p:cNvGrpSpPr>
              <p:nvPr/>
            </p:nvGrpSpPr>
            <p:grpSpPr bwMode="auto">
              <a:xfrm rot="10019129" flipH="1">
                <a:off x="6945954" y="4089229"/>
                <a:ext cx="451146" cy="198777"/>
                <a:chOff x="5953354" y="1990631"/>
                <a:chExt cx="450634" cy="198597"/>
              </a:xfrm>
            </p:grpSpPr>
            <p:cxnSp>
              <p:nvCxnSpPr>
                <p:cNvPr id="55" name="Straight Arrow Connector 54">
                  <a:extLst>
                    <a:ext uri="{FF2B5EF4-FFF2-40B4-BE49-F238E27FC236}">
                      <a16:creationId xmlns:a16="http://schemas.microsoft.com/office/drawing/2014/main" id="{1DA6EEAF-D572-4BAE-A475-9E6C2368429C}"/>
                    </a:ext>
                  </a:extLst>
                </p:cNvPr>
                <p:cNvCxnSpPr>
                  <a:cxnSpLocks/>
                </p:cNvCxnSpPr>
                <p:nvPr/>
              </p:nvCxnSpPr>
              <p:spPr>
                <a:xfrm flipH="1">
                  <a:off x="5953354" y="1990631"/>
                  <a:ext cx="409110" cy="68201"/>
                </a:xfrm>
                <a:prstGeom prst="straightConnector1">
                  <a:avLst/>
                </a:prstGeom>
                <a:ln>
                  <a:solidFill>
                    <a:srgbClr val="FF0000"/>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6" name="Straight Arrow Connector 55">
                  <a:extLst>
                    <a:ext uri="{FF2B5EF4-FFF2-40B4-BE49-F238E27FC236}">
                      <a16:creationId xmlns:a16="http://schemas.microsoft.com/office/drawing/2014/main" id="{3F5D5E8B-4D4B-4EB9-B2FF-CBA97BD2F268}"/>
                    </a:ext>
                  </a:extLst>
                </p:cNvPr>
                <p:cNvCxnSpPr>
                  <a:cxnSpLocks/>
                </p:cNvCxnSpPr>
                <p:nvPr/>
              </p:nvCxnSpPr>
              <p:spPr>
                <a:xfrm flipV="1">
                  <a:off x="5994878" y="2121027"/>
                  <a:ext cx="409110" cy="68201"/>
                </a:xfrm>
                <a:prstGeom prst="straightConnector1">
                  <a:avLst/>
                </a:prstGeom>
                <a:ln>
                  <a:solidFill>
                    <a:srgbClr val="FF0000"/>
                  </a:solidFill>
                  <a:tailEnd type="triangle"/>
                </a:ln>
                <a:effectLst/>
              </p:spPr>
              <p:style>
                <a:lnRef idx="2">
                  <a:schemeClr val="accent1"/>
                </a:lnRef>
                <a:fillRef idx="0">
                  <a:schemeClr val="accent1"/>
                </a:fillRef>
                <a:effectRef idx="1">
                  <a:schemeClr val="accent1"/>
                </a:effectRef>
                <a:fontRef idx="minor">
                  <a:schemeClr val="tx1"/>
                </a:fontRef>
              </p:style>
            </p:cxnSp>
          </p:grpSp>
          <p:sp>
            <p:nvSpPr>
              <p:cNvPr id="48" name="Right Arrow 30">
                <a:extLst>
                  <a:ext uri="{FF2B5EF4-FFF2-40B4-BE49-F238E27FC236}">
                    <a16:creationId xmlns:a16="http://schemas.microsoft.com/office/drawing/2014/main" id="{8284FC2F-CB72-4144-A0E1-34C7D17435C2}"/>
                  </a:ext>
                </a:extLst>
              </p:cNvPr>
              <p:cNvSpPr/>
              <p:nvPr/>
            </p:nvSpPr>
            <p:spPr>
              <a:xfrm rot="10029653">
                <a:off x="7839075" y="2057400"/>
                <a:ext cx="242888" cy="152400"/>
              </a:xfrm>
              <a:prstGeom prst="rightArrow">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9" name="Right Arrow 52">
                <a:extLst>
                  <a:ext uri="{FF2B5EF4-FFF2-40B4-BE49-F238E27FC236}">
                    <a16:creationId xmlns:a16="http://schemas.microsoft.com/office/drawing/2014/main" id="{E7A871F4-0F69-4204-821E-CDBF2248B638}"/>
                  </a:ext>
                </a:extLst>
              </p:cNvPr>
              <p:cNvSpPr/>
              <p:nvPr/>
            </p:nvSpPr>
            <p:spPr>
              <a:xfrm rot="10029653">
                <a:off x="8632825" y="3049588"/>
                <a:ext cx="244475" cy="152400"/>
              </a:xfrm>
              <a:prstGeom prst="rightArrow">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0" name="Right Arrow 53">
                <a:extLst>
                  <a:ext uri="{FF2B5EF4-FFF2-40B4-BE49-F238E27FC236}">
                    <a16:creationId xmlns:a16="http://schemas.microsoft.com/office/drawing/2014/main" id="{A2815DF4-D611-4EB8-992C-3EF02D81BC98}"/>
                  </a:ext>
                </a:extLst>
              </p:cNvPr>
              <p:cNvSpPr/>
              <p:nvPr/>
            </p:nvSpPr>
            <p:spPr>
              <a:xfrm rot="10029653">
                <a:off x="8655050" y="4132263"/>
                <a:ext cx="242888" cy="152400"/>
              </a:xfrm>
              <a:prstGeom prst="rightArrow">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1" name="TextBox 31">
                <a:extLst>
                  <a:ext uri="{FF2B5EF4-FFF2-40B4-BE49-F238E27FC236}">
                    <a16:creationId xmlns:a16="http://schemas.microsoft.com/office/drawing/2014/main" id="{3A6A38F4-1AF1-42A8-B495-F0478D5926E3}"/>
                  </a:ext>
                </a:extLst>
              </p:cNvPr>
              <p:cNvSpPr txBox="1">
                <a:spLocks noChangeArrowheads="1"/>
              </p:cNvSpPr>
              <p:nvPr/>
            </p:nvSpPr>
            <p:spPr bwMode="auto">
              <a:xfrm rot="20933161">
                <a:off x="5911023" y="1777370"/>
                <a:ext cx="95891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s-ES_tradnl" altLang="en-US" sz="1100" b="1" dirty="0"/>
                  <a:t>20 mm/ año</a:t>
                </a:r>
              </a:p>
            </p:txBody>
          </p:sp>
          <p:sp>
            <p:nvSpPr>
              <p:cNvPr id="52" name="TextBox 55">
                <a:extLst>
                  <a:ext uri="{FF2B5EF4-FFF2-40B4-BE49-F238E27FC236}">
                    <a16:creationId xmlns:a16="http://schemas.microsoft.com/office/drawing/2014/main" id="{25F0E779-8098-427D-9F2D-CF7D3E3D8DCA}"/>
                  </a:ext>
                </a:extLst>
              </p:cNvPr>
              <p:cNvSpPr txBox="1">
                <a:spLocks noChangeArrowheads="1"/>
              </p:cNvSpPr>
              <p:nvPr/>
            </p:nvSpPr>
            <p:spPr bwMode="auto">
              <a:xfrm rot="21400766">
                <a:off x="6870747" y="3899496"/>
                <a:ext cx="819455"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altLang="en-US" sz="900" b="1" dirty="0"/>
                  <a:t>20 mm/ </a:t>
                </a:r>
                <a:r>
                  <a:rPr lang="en-US" altLang="en-US" sz="900" b="1" dirty="0" err="1"/>
                  <a:t>año</a:t>
                </a:r>
                <a:endParaRPr lang="en-US" altLang="en-US" sz="900" b="1" dirty="0"/>
              </a:p>
            </p:txBody>
          </p:sp>
          <p:sp>
            <p:nvSpPr>
              <p:cNvPr id="53" name="TextBox 56">
                <a:extLst>
                  <a:ext uri="{FF2B5EF4-FFF2-40B4-BE49-F238E27FC236}">
                    <a16:creationId xmlns:a16="http://schemas.microsoft.com/office/drawing/2014/main" id="{2C03F28E-0AC8-418A-B6E4-4DB372C9D9AF}"/>
                  </a:ext>
                </a:extLst>
              </p:cNvPr>
              <p:cNvSpPr txBox="1">
                <a:spLocks noChangeArrowheads="1"/>
              </p:cNvSpPr>
              <p:nvPr/>
            </p:nvSpPr>
            <p:spPr bwMode="auto">
              <a:xfrm rot="20933161">
                <a:off x="7914076" y="1892464"/>
                <a:ext cx="103586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altLang="en-US" sz="1100" b="1" dirty="0"/>
                  <a:t>  20 mm/ </a:t>
                </a:r>
                <a:r>
                  <a:rPr lang="en-US" altLang="en-US" sz="1100" b="1" dirty="0" err="1"/>
                  <a:t>año</a:t>
                </a:r>
                <a:endParaRPr lang="en-US" altLang="en-US" sz="1100" b="1" dirty="0"/>
              </a:p>
            </p:txBody>
          </p:sp>
          <p:cxnSp>
            <p:nvCxnSpPr>
              <p:cNvPr id="54" name="Straight Arrow Connector 53">
                <a:extLst>
                  <a:ext uri="{FF2B5EF4-FFF2-40B4-BE49-F238E27FC236}">
                    <a16:creationId xmlns:a16="http://schemas.microsoft.com/office/drawing/2014/main" id="{ACF5C33E-E930-4B9F-BBC3-92A139639BCE}"/>
                  </a:ext>
                </a:extLst>
              </p:cNvPr>
              <p:cNvCxnSpPr>
                <a:cxnSpLocks/>
              </p:cNvCxnSpPr>
              <p:nvPr/>
            </p:nvCxnSpPr>
            <p:spPr>
              <a:xfrm flipH="1" flipV="1">
                <a:off x="5338763" y="2411413"/>
                <a:ext cx="112712" cy="27305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sp>
          <p:nvSpPr>
            <p:cNvPr id="31" name="TextBox 57">
              <a:extLst>
                <a:ext uri="{FF2B5EF4-FFF2-40B4-BE49-F238E27FC236}">
                  <a16:creationId xmlns:a16="http://schemas.microsoft.com/office/drawing/2014/main" id="{DFCCAE99-BF0A-470F-82E4-21C92DDE9FEC}"/>
                </a:ext>
              </a:extLst>
            </p:cNvPr>
            <p:cNvSpPr txBox="1">
              <a:spLocks noChangeArrowheads="1"/>
            </p:cNvSpPr>
            <p:nvPr/>
          </p:nvSpPr>
          <p:spPr bwMode="auto">
            <a:xfrm>
              <a:off x="4495800" y="2622550"/>
              <a:ext cx="195438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s-ES_tradnl" altLang="en-US" sz="1200" b="1" dirty="0">
                  <a:solidFill>
                    <a:srgbClr val="FF0000"/>
                  </a:solidFill>
                </a:rPr>
                <a:t>12 de Enero, 2010 M 7,0 </a:t>
              </a:r>
            </a:p>
          </p:txBody>
        </p:sp>
      </p:grpSp>
      <p:sp>
        <p:nvSpPr>
          <p:cNvPr id="64" name="Title 1">
            <a:extLst>
              <a:ext uri="{FF2B5EF4-FFF2-40B4-BE49-F238E27FC236}">
                <a16:creationId xmlns:a16="http://schemas.microsoft.com/office/drawing/2014/main" id="{3C19DEF1-4FB3-8F45-ABB8-C191E10F7406}"/>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a:solidFill>
                  <a:srgbClr val="11488B"/>
                </a:solidFill>
                <a:effectLst>
                  <a:outerShdw blurRad="50000" dist="30000" dir="5400000" algn="tl" rotWithShape="0">
                    <a:srgbClr val="000000">
                      <a:alpha val="30000"/>
                    </a:srgbClr>
                  </a:outerShdw>
                </a:effectLst>
                <a:ea typeface="ＭＳ Ｐゴシック" charset="-128"/>
              </a:rPr>
              <a:t>Magnitud 7,3 VENEZUELA</a:t>
            </a:r>
            <a:endParaRPr lang="es-ES_tradnl" sz="2000" b="1">
              <a:solidFill>
                <a:srgbClr val="11488B"/>
              </a:solidFill>
              <a:latin typeface="Arial" charset="0"/>
              <a:ea typeface="ＭＳ Ｐゴシック" charset="-128"/>
            </a:endParaRPr>
          </a:p>
          <a:p>
            <a:pPr eaLnBrk="1" fontAlgn="auto" hangingPunct="1">
              <a:spcAft>
                <a:spcPts val="0"/>
              </a:spcAft>
              <a:defRPr/>
            </a:pPr>
            <a:r>
              <a:rPr lang="es-ES_tradnl" b="1">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Martes,  21 de Agosto, 2018 a las 21:31:42 UTC</a:t>
            </a:r>
            <a:endParaRPr lang="es-ES_tradnl">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AC48E5-9076-4B0C-9048-DB9CC5A398E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en-US" altLang="en-US">
              <a:solidFill>
                <a:srgbClr val="FFFFFF"/>
              </a:solidFill>
              <a:latin typeface="Calibri" panose="020F0502020204030204" pitchFamily="34" charset="0"/>
            </a:endParaRPr>
          </a:p>
        </p:txBody>
      </p:sp>
      <p:pic>
        <p:nvPicPr>
          <p:cNvPr id="18434" name="Picture 8" descr="IRIS_TMlogo.png">
            <a:extLst>
              <a:ext uri="{FF2B5EF4-FFF2-40B4-BE49-F238E27FC236}">
                <a16:creationId xmlns:a16="http://schemas.microsoft.com/office/drawing/2014/main" id="{2176F16A-EE12-41DB-8E90-32CC6244598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TextBox 9">
            <a:extLst>
              <a:ext uri="{FF2B5EF4-FFF2-40B4-BE49-F238E27FC236}">
                <a16:creationId xmlns:a16="http://schemas.microsoft.com/office/drawing/2014/main" id="{04C1864B-62ED-4D5E-A827-2E4BE96DB726}"/>
              </a:ext>
            </a:extLst>
          </p:cNvPr>
          <p:cNvSpPr txBox="1">
            <a:spLocks noChangeArrowheads="1"/>
          </p:cNvSpPr>
          <p:nvPr/>
        </p:nvSpPr>
        <p:spPr bwMode="auto">
          <a:xfrm>
            <a:off x="260350" y="1143000"/>
            <a:ext cx="3244850" cy="575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buNone/>
            </a:pPr>
            <a:r>
              <a:rPr lang="es-ES" sz="1600" dirty="0">
                <a:latin typeface="Arial" panose="020B0604020202020204" pitchFamily="34" charset="0"/>
                <a:cs typeface="Arial" panose="020B0604020202020204" pitchFamily="34" charset="0"/>
              </a:rPr>
              <a:t>Los 1000 terremotos más recientes se muestran en el mapa con los terremotos codificados por color de profundidad.</a:t>
            </a:r>
            <a:endParaRPr lang="en-US" sz="1600" dirty="0">
              <a:latin typeface="Arial" panose="020B0604020202020204" pitchFamily="34" charset="0"/>
              <a:cs typeface="Arial" panose="020B0604020202020204" pitchFamily="34" charset="0"/>
            </a:endParaRPr>
          </a:p>
          <a:p>
            <a:pPr>
              <a:buNone/>
            </a:pPr>
            <a:r>
              <a:rPr lang="es-ES" sz="1600" dirty="0">
                <a:latin typeface="Arial" panose="020B0604020202020204" pitchFamily="34" charset="0"/>
                <a:cs typeface="Arial" panose="020B0604020202020204" pitchFamily="34" charset="0"/>
              </a:rPr>
              <a:t> </a:t>
            </a:r>
            <a:endParaRPr lang="en-US" sz="1600" dirty="0">
              <a:latin typeface="Arial" panose="020B0604020202020204" pitchFamily="34" charset="0"/>
              <a:cs typeface="Arial" panose="020B0604020202020204" pitchFamily="34" charset="0"/>
            </a:endParaRPr>
          </a:p>
          <a:p>
            <a:pPr>
              <a:buNone/>
            </a:pPr>
            <a:r>
              <a:rPr lang="es-ES" sz="1600" dirty="0">
                <a:latin typeface="Arial" panose="020B0604020202020204" pitchFamily="34" charset="0"/>
                <a:cs typeface="Arial" panose="020B0604020202020204" pitchFamily="34" charset="0"/>
              </a:rPr>
              <a:t>La Placa de Sudamérica comienza su subducción debajo de la Placa del Caribe a unos 550 km al este del terremoto de hoy y alcanza profundidades cercanas a los 150 km en las cercanías de este evento.</a:t>
            </a:r>
            <a:endParaRPr lang="en-US" sz="1600" dirty="0">
              <a:latin typeface="Arial" panose="020B0604020202020204" pitchFamily="34" charset="0"/>
              <a:cs typeface="Arial" panose="020B0604020202020204" pitchFamily="34" charset="0"/>
            </a:endParaRPr>
          </a:p>
          <a:p>
            <a:pPr>
              <a:buNone/>
            </a:pPr>
            <a:r>
              <a:rPr lang="es-ES" sz="1600" dirty="0">
                <a:latin typeface="Arial" panose="020B0604020202020204" pitchFamily="34" charset="0"/>
                <a:cs typeface="Arial" panose="020B0604020202020204" pitchFamily="34" charset="0"/>
              </a:rPr>
              <a:t> </a:t>
            </a:r>
            <a:endParaRPr lang="en-US" sz="1600" dirty="0">
              <a:latin typeface="Arial" panose="020B0604020202020204" pitchFamily="34" charset="0"/>
              <a:cs typeface="Arial" panose="020B0604020202020204" pitchFamily="34" charset="0"/>
            </a:endParaRPr>
          </a:p>
          <a:p>
            <a:pPr>
              <a:buNone/>
            </a:pPr>
            <a:r>
              <a:rPr lang="es-ES" sz="1600" dirty="0">
                <a:latin typeface="Arial" panose="020B0604020202020204" pitchFamily="34" charset="0"/>
                <a:cs typeface="Arial" panose="020B0604020202020204" pitchFamily="34" charset="0"/>
              </a:rPr>
              <a:t>Este terremoto ocurrió dentro de la subducción de la placa Sudamericana y se ajusta a este patrón de profundidad general. Vea una vista tridimensional en la siguiente diapositiva.</a:t>
            </a:r>
            <a:endParaRPr lang="en-US" sz="1600" dirty="0">
              <a:latin typeface="Arial" panose="020B0604020202020204" pitchFamily="34" charset="0"/>
              <a:cs typeface="Arial" panose="020B0604020202020204" pitchFamily="34" charset="0"/>
            </a:endParaRPr>
          </a:p>
          <a:p>
            <a:pPr eaLnBrk="1" hangingPunct="1">
              <a:spcBef>
                <a:spcPct val="0"/>
              </a:spcBef>
              <a:buFont typeface="Arial" panose="020B0604020202020204" pitchFamily="34" charset="0"/>
              <a:buNone/>
            </a:pPr>
            <a:endParaRPr lang="en-US" altLang="en-US" sz="1600" dirty="0">
              <a:latin typeface="Arial" panose="020B0604020202020204" pitchFamily="34" charset="0"/>
              <a:ea typeface="MS PGothic" panose="020B0600070205080204" pitchFamily="34" charset="-128"/>
              <a:cs typeface="Arial" panose="020B0604020202020204" pitchFamily="34" charset="0"/>
            </a:endParaRPr>
          </a:p>
          <a:p>
            <a:pPr eaLnBrk="1" hangingPunct="1">
              <a:buFont typeface="Arial" panose="020B0604020202020204" pitchFamily="34" charset="0"/>
              <a:buNone/>
            </a:pPr>
            <a:endParaRPr lang="en-US" altLang="en-US" sz="1600" dirty="0">
              <a:latin typeface="Arial" panose="020B0604020202020204" pitchFamily="34" charset="0"/>
              <a:ea typeface="MS PGothic" panose="020B0600070205080204" pitchFamily="34" charset="-128"/>
              <a:cs typeface="Arial" panose="020B0604020202020204" pitchFamily="34" charset="0"/>
            </a:endParaRPr>
          </a:p>
        </p:txBody>
      </p:sp>
      <p:sp>
        <p:nvSpPr>
          <p:cNvPr id="18436" name="Rectangle 12">
            <a:extLst>
              <a:ext uri="{FF2B5EF4-FFF2-40B4-BE49-F238E27FC236}">
                <a16:creationId xmlns:a16="http://schemas.microsoft.com/office/drawing/2014/main" id="{4DD352DB-3853-4E4A-9185-DDB05CC36D6E}"/>
              </a:ext>
            </a:extLst>
          </p:cNvPr>
          <p:cNvSpPr>
            <a:spLocks noChangeArrowheads="1"/>
          </p:cNvSpPr>
          <p:nvPr/>
        </p:nvSpPr>
        <p:spPr bwMode="auto">
          <a:xfrm>
            <a:off x="3565979" y="5180012"/>
            <a:ext cx="5578021" cy="5232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VE" altLang="en-US" sz="1400" i="1" dirty="0">
                <a:latin typeface="Arial" panose="020B0604020202020204" pitchFamily="34" charset="0"/>
              </a:rPr>
              <a:t>Imagen extraída del Navegador de terremotos de IRIS http://www.iris.edu/ieb </a:t>
            </a:r>
          </a:p>
        </p:txBody>
      </p:sp>
      <p:pic>
        <p:nvPicPr>
          <p:cNvPr id="3" name="Picture 2">
            <a:extLst>
              <a:ext uri="{FF2B5EF4-FFF2-40B4-BE49-F238E27FC236}">
                <a16:creationId xmlns:a16="http://schemas.microsoft.com/office/drawing/2014/main" id="{ED212F9F-6A20-4E96-8E85-02D37CB012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80493" y="1524000"/>
            <a:ext cx="5473498" cy="3538830"/>
          </a:xfrm>
          <a:prstGeom prst="rect">
            <a:avLst/>
          </a:prstGeom>
        </p:spPr>
      </p:pic>
      <p:pic>
        <p:nvPicPr>
          <p:cNvPr id="7" name="Picture 6">
            <a:extLst>
              <a:ext uri="{FF2B5EF4-FFF2-40B4-BE49-F238E27FC236}">
                <a16:creationId xmlns:a16="http://schemas.microsoft.com/office/drawing/2014/main" id="{91B5A040-108B-45E5-B4E2-3C1214A234C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65979" y="2600156"/>
            <a:ext cx="457264" cy="2419688"/>
          </a:xfrm>
          <a:prstGeom prst="rect">
            <a:avLst/>
          </a:prstGeom>
        </p:spPr>
      </p:pic>
      <p:sp>
        <p:nvSpPr>
          <p:cNvPr id="8" name="TextBox 7">
            <a:extLst>
              <a:ext uri="{FF2B5EF4-FFF2-40B4-BE49-F238E27FC236}">
                <a16:creationId xmlns:a16="http://schemas.microsoft.com/office/drawing/2014/main" id="{ABAE2AFF-7B74-4796-8FFF-1C92C211B5A6}"/>
              </a:ext>
            </a:extLst>
          </p:cNvPr>
          <p:cNvSpPr txBox="1"/>
          <p:nvPr/>
        </p:nvSpPr>
        <p:spPr>
          <a:xfrm>
            <a:off x="5196958" y="2681514"/>
            <a:ext cx="1109498" cy="307777"/>
          </a:xfrm>
          <a:prstGeom prst="rect">
            <a:avLst/>
          </a:prstGeom>
          <a:noFill/>
        </p:spPr>
        <p:txBody>
          <a:bodyPr wrap="square" rtlCol="0">
            <a:spAutoFit/>
          </a:bodyPr>
          <a:lstStyle/>
          <a:p>
            <a:r>
              <a:rPr lang="es-ES_tradnl" sz="1400"/>
              <a:t>Terremoto</a:t>
            </a:r>
          </a:p>
        </p:txBody>
      </p:sp>
      <p:cxnSp>
        <p:nvCxnSpPr>
          <p:cNvPr id="10" name="Straight Arrow Connector 9">
            <a:extLst>
              <a:ext uri="{FF2B5EF4-FFF2-40B4-BE49-F238E27FC236}">
                <a16:creationId xmlns:a16="http://schemas.microsoft.com/office/drawing/2014/main" id="{CEE8B500-DA2B-4D6D-ACF8-41AC5E97D882}"/>
              </a:ext>
            </a:extLst>
          </p:cNvPr>
          <p:cNvCxnSpPr>
            <a:cxnSpLocks/>
          </p:cNvCxnSpPr>
          <p:nvPr/>
        </p:nvCxnSpPr>
        <p:spPr>
          <a:xfrm>
            <a:off x="5943600" y="3025115"/>
            <a:ext cx="228600" cy="26830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DC6FB851-DAE2-4D44-8EFD-F0E8C5349321}"/>
              </a:ext>
            </a:extLst>
          </p:cNvPr>
          <p:cNvSpPr txBox="1"/>
          <p:nvPr/>
        </p:nvSpPr>
        <p:spPr>
          <a:xfrm>
            <a:off x="4191000" y="1828800"/>
            <a:ext cx="1941557" cy="369332"/>
          </a:xfrm>
          <a:prstGeom prst="rect">
            <a:avLst/>
          </a:prstGeom>
          <a:noFill/>
        </p:spPr>
        <p:txBody>
          <a:bodyPr wrap="none" rtlCol="0">
            <a:spAutoFit/>
          </a:bodyPr>
          <a:lstStyle/>
          <a:p>
            <a:r>
              <a:rPr lang="es-ES_tradnl"/>
              <a:t>Placa del Caribe</a:t>
            </a:r>
          </a:p>
        </p:txBody>
      </p:sp>
      <p:sp>
        <p:nvSpPr>
          <p:cNvPr id="14" name="TextBox 13">
            <a:extLst>
              <a:ext uri="{FF2B5EF4-FFF2-40B4-BE49-F238E27FC236}">
                <a16:creationId xmlns:a16="http://schemas.microsoft.com/office/drawing/2014/main" id="{89012DAC-E849-413E-8732-85F8601AC1C6}"/>
              </a:ext>
            </a:extLst>
          </p:cNvPr>
          <p:cNvSpPr txBox="1"/>
          <p:nvPr/>
        </p:nvSpPr>
        <p:spPr>
          <a:xfrm>
            <a:off x="6226815" y="4419600"/>
            <a:ext cx="2656835" cy="369332"/>
          </a:xfrm>
          <a:prstGeom prst="rect">
            <a:avLst/>
          </a:prstGeom>
          <a:noFill/>
        </p:spPr>
        <p:txBody>
          <a:bodyPr wrap="square" rtlCol="0">
            <a:spAutoFit/>
          </a:bodyPr>
          <a:lstStyle/>
          <a:p>
            <a:r>
              <a:rPr lang="es-ES_tradnl"/>
              <a:t>Placa Sudamericana</a:t>
            </a:r>
          </a:p>
        </p:txBody>
      </p:sp>
      <p:sp>
        <p:nvSpPr>
          <p:cNvPr id="15" name="Title 1">
            <a:extLst>
              <a:ext uri="{FF2B5EF4-FFF2-40B4-BE49-F238E27FC236}">
                <a16:creationId xmlns:a16="http://schemas.microsoft.com/office/drawing/2014/main" id="{F38919AD-8945-5F4F-9E4F-EE2BEAD032D4}"/>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a:solidFill>
                  <a:srgbClr val="11488B"/>
                </a:solidFill>
                <a:effectLst>
                  <a:outerShdw blurRad="50000" dist="30000" dir="5400000" algn="tl" rotWithShape="0">
                    <a:srgbClr val="000000">
                      <a:alpha val="30000"/>
                    </a:srgbClr>
                  </a:outerShdw>
                </a:effectLst>
                <a:ea typeface="ＭＳ Ｐゴシック" charset="-128"/>
              </a:rPr>
              <a:t>Magnitud 7,3 VENEZUELA</a:t>
            </a:r>
            <a:endParaRPr lang="es-ES_tradnl" sz="2000" b="1">
              <a:solidFill>
                <a:srgbClr val="11488B"/>
              </a:solidFill>
              <a:latin typeface="Arial" charset="0"/>
              <a:ea typeface="ＭＳ Ｐゴシック" charset="-128"/>
            </a:endParaRPr>
          </a:p>
          <a:p>
            <a:pPr eaLnBrk="1" fontAlgn="auto" hangingPunct="1">
              <a:spcAft>
                <a:spcPts val="0"/>
              </a:spcAft>
              <a:defRPr/>
            </a:pPr>
            <a:r>
              <a:rPr lang="es-ES_tradnl" b="1">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Martes,  21 de Agosto, 2018 a las 21:31:42 UTC</a:t>
            </a:r>
            <a:endParaRPr lang="es-ES_tradnl">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DA5B02C6-E042-4AED-B8A9-70B1A8EDC494}"/>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6" name="Picture 8" descr="IRIS_TMlogo.png">
            <a:extLst>
              <a:ext uri="{FF2B5EF4-FFF2-40B4-BE49-F238E27FC236}">
                <a16:creationId xmlns:a16="http://schemas.microsoft.com/office/drawing/2014/main" id="{979E210D-EFE1-4B32-BA7F-9E3E914785E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8" name="TextBox 7">
            <a:extLst>
              <a:ext uri="{FF2B5EF4-FFF2-40B4-BE49-F238E27FC236}">
                <a16:creationId xmlns:a16="http://schemas.microsoft.com/office/drawing/2014/main" id="{FC5B7CFB-A355-4576-B590-1C55B1C585F1}"/>
              </a:ext>
            </a:extLst>
          </p:cNvPr>
          <p:cNvSpPr txBox="1">
            <a:spLocks noChangeArrowheads="1"/>
          </p:cNvSpPr>
          <p:nvPr/>
        </p:nvSpPr>
        <p:spPr bwMode="auto">
          <a:xfrm>
            <a:off x="254000" y="1074738"/>
            <a:ext cx="3479800" cy="5533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buNone/>
            </a:pPr>
            <a:r>
              <a:rPr lang="es-ES" sz="1700" dirty="0">
                <a:latin typeface="Arial" panose="020B0604020202020204" pitchFamily="34" charset="0"/>
                <a:cs typeface="Arial" panose="020B0604020202020204" pitchFamily="34" charset="0"/>
              </a:rPr>
              <a:t>Esta vista 3D es del Noroeste.</a:t>
            </a:r>
            <a:endParaRPr lang="en-US" sz="1700" dirty="0">
              <a:latin typeface="Arial" panose="020B0604020202020204" pitchFamily="34" charset="0"/>
              <a:cs typeface="Arial" panose="020B0604020202020204" pitchFamily="34" charset="0"/>
            </a:endParaRPr>
          </a:p>
          <a:p>
            <a:pPr>
              <a:buNone/>
            </a:pPr>
            <a:endParaRPr lang="en-US" sz="1700" dirty="0">
              <a:latin typeface="Arial" panose="020B0604020202020204" pitchFamily="34" charset="0"/>
              <a:cs typeface="Arial" panose="020B0604020202020204" pitchFamily="34" charset="0"/>
            </a:endParaRPr>
          </a:p>
          <a:p>
            <a:pPr>
              <a:buNone/>
            </a:pPr>
            <a:r>
              <a:rPr lang="es-ES" sz="1700" dirty="0">
                <a:latin typeface="Arial" panose="020B0604020202020204" pitchFamily="34" charset="0"/>
                <a:cs typeface="Arial" panose="020B0604020202020204" pitchFamily="34" charset="0"/>
              </a:rPr>
              <a:t>Este terremoto ocurrió cerca del extremo sur de la zona de subducción del Caribe. A poca profundidad, el límite de placa en esta región se convierte en un fallado transformante a lo largo del sistema de falla San Sebastián – El Pilar a lo largo del norte de Venezuela.</a:t>
            </a:r>
            <a:endParaRPr lang="en-US" sz="1700" dirty="0">
              <a:latin typeface="Arial" panose="020B0604020202020204" pitchFamily="34" charset="0"/>
              <a:cs typeface="Arial" panose="020B0604020202020204" pitchFamily="34" charset="0"/>
            </a:endParaRPr>
          </a:p>
          <a:p>
            <a:pPr>
              <a:buNone/>
            </a:pPr>
            <a:endParaRPr lang="en-US" sz="1700" dirty="0">
              <a:latin typeface="Arial" panose="020B0604020202020204" pitchFamily="34" charset="0"/>
              <a:cs typeface="Arial" panose="020B0604020202020204" pitchFamily="34" charset="0"/>
            </a:endParaRPr>
          </a:p>
          <a:p>
            <a:pPr>
              <a:buNone/>
            </a:pPr>
            <a:r>
              <a:rPr lang="es-ES" sz="1700" dirty="0">
                <a:latin typeface="Arial" panose="020B0604020202020204" pitchFamily="34" charset="0"/>
                <a:cs typeface="Arial" panose="020B0604020202020204" pitchFamily="34" charset="0"/>
              </a:rPr>
              <a:t>La solución de profundidad y mecanismo focal del terremoto de hoy es consistente con fallas en profundidad, dentro de la litósfera subducida de la Placa de América del Sur, en lugar de a lo largo del limite de placa transformante lateral-derecha poco profunda. </a:t>
            </a:r>
            <a:endParaRPr lang="en-US" altLang="en-US" sz="1700" dirty="0">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1854C851-5AAB-4505-A14B-5DA9DE69F832}"/>
              </a:ext>
            </a:extLst>
          </p:cNvPr>
          <p:cNvSpPr/>
          <p:nvPr/>
        </p:nvSpPr>
        <p:spPr>
          <a:xfrm>
            <a:off x="4921685" y="4970236"/>
            <a:ext cx="4218686" cy="1477328"/>
          </a:xfrm>
          <a:prstGeom prst="rect">
            <a:avLst/>
          </a:prstGeom>
        </p:spPr>
        <p:txBody>
          <a:bodyPr wrap="square">
            <a:spAutoFit/>
          </a:bodyPr>
          <a:lstStyle/>
          <a:p>
            <a:r>
              <a:rPr lang="es-ES" dirty="0"/>
              <a:t>Esta captura de pantalla modificada de la función 3-D del navegador de terremotos de IRIS muestra una vista en corte transversal de los terremotos de la diapositiva anterior.</a:t>
            </a:r>
            <a:endParaRPr lang="en-US" dirty="0"/>
          </a:p>
        </p:txBody>
      </p:sp>
      <p:sp>
        <p:nvSpPr>
          <p:cNvPr id="21" name="Rectangle 12">
            <a:extLst>
              <a:ext uri="{FF2B5EF4-FFF2-40B4-BE49-F238E27FC236}">
                <a16:creationId xmlns:a16="http://schemas.microsoft.com/office/drawing/2014/main" id="{972B214B-002D-42E7-816C-9B9783478524}"/>
              </a:ext>
            </a:extLst>
          </p:cNvPr>
          <p:cNvSpPr>
            <a:spLocks noChangeArrowheads="1"/>
          </p:cNvSpPr>
          <p:nvPr/>
        </p:nvSpPr>
        <p:spPr bwMode="auto">
          <a:xfrm>
            <a:off x="2895600" y="6509893"/>
            <a:ext cx="6248400" cy="30777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VE" altLang="en-US" sz="1400" i="1" dirty="0">
                <a:latin typeface="Arial" panose="020B0604020202020204" pitchFamily="34" charset="0"/>
              </a:rPr>
              <a:t>Imagen extraída del Navegador de terremotos de IRIS http://www.iris.edu/ieb </a:t>
            </a:r>
          </a:p>
        </p:txBody>
      </p:sp>
      <p:pic>
        <p:nvPicPr>
          <p:cNvPr id="4" name="Picture 3">
            <a:extLst>
              <a:ext uri="{FF2B5EF4-FFF2-40B4-BE49-F238E27FC236}">
                <a16:creationId xmlns:a16="http://schemas.microsoft.com/office/drawing/2014/main" id="{ECCDF245-5625-48F8-BB6F-49C8B5046E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86200" y="1139434"/>
            <a:ext cx="4857750" cy="3752850"/>
          </a:xfrm>
          <a:prstGeom prst="rect">
            <a:avLst/>
          </a:prstGeom>
        </p:spPr>
      </p:pic>
      <p:cxnSp>
        <p:nvCxnSpPr>
          <p:cNvPr id="8" name="Straight Arrow Connector 7">
            <a:extLst>
              <a:ext uri="{FF2B5EF4-FFF2-40B4-BE49-F238E27FC236}">
                <a16:creationId xmlns:a16="http://schemas.microsoft.com/office/drawing/2014/main" id="{2AF9FD42-9EE3-4C6A-9FAB-0C8DF75FD086}"/>
              </a:ext>
            </a:extLst>
          </p:cNvPr>
          <p:cNvCxnSpPr/>
          <p:nvPr/>
        </p:nvCxnSpPr>
        <p:spPr>
          <a:xfrm flipV="1">
            <a:off x="6061075" y="3809901"/>
            <a:ext cx="152400" cy="304899"/>
          </a:xfrm>
          <a:prstGeom prst="straightConnector1">
            <a:avLst/>
          </a:prstGeom>
          <a:ln w="254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3163E9AD-CDBE-4B0F-8940-0D40B3E3F4D8}"/>
              </a:ext>
            </a:extLst>
          </p:cNvPr>
          <p:cNvSpPr txBox="1"/>
          <p:nvPr/>
        </p:nvSpPr>
        <p:spPr>
          <a:xfrm>
            <a:off x="5587284" y="4114800"/>
            <a:ext cx="988732" cy="307777"/>
          </a:xfrm>
          <a:prstGeom prst="rect">
            <a:avLst/>
          </a:prstGeom>
          <a:noFill/>
        </p:spPr>
        <p:txBody>
          <a:bodyPr wrap="none" rtlCol="0">
            <a:spAutoFit/>
          </a:bodyPr>
          <a:lstStyle/>
          <a:p>
            <a:r>
              <a:rPr lang="es-ES_tradnl" sz="1400">
                <a:solidFill>
                  <a:schemeClr val="bg1"/>
                </a:solidFill>
              </a:rPr>
              <a:t>Terremoto</a:t>
            </a:r>
          </a:p>
        </p:txBody>
      </p:sp>
      <p:pic>
        <p:nvPicPr>
          <p:cNvPr id="20" name="Picture 9" descr="IEBDepthLegend.tiff">
            <a:extLst>
              <a:ext uri="{FF2B5EF4-FFF2-40B4-BE49-F238E27FC236}">
                <a16:creationId xmlns:a16="http://schemas.microsoft.com/office/drawing/2014/main" id="{FC4005F6-E224-4CAE-A243-AB8F76F28CB3}"/>
              </a:ext>
            </a:extLst>
          </p:cNvPr>
          <p:cNvPicPr>
            <a:picLocks noChangeAspect="1"/>
          </p:cNvPicPr>
          <p:nvPr/>
        </p:nvPicPr>
        <p:blipFill>
          <a:blip r:embed="rId5">
            <a:extLst>
              <a:ext uri="{28A0092B-C50C-407E-A947-70E740481C1C}">
                <a14:useLocalDpi xmlns:a14="http://schemas.microsoft.com/office/drawing/2010/main" val="0"/>
              </a:ext>
            </a:extLst>
          </a:blip>
          <a:srcRect l="5733" t="996" r="6801" b="595"/>
          <a:stretch>
            <a:fillRect/>
          </a:stretch>
        </p:blipFill>
        <p:spPr bwMode="auto">
          <a:xfrm>
            <a:off x="8659734" y="2554465"/>
            <a:ext cx="404812" cy="23431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2" name="Title 1">
            <a:extLst>
              <a:ext uri="{FF2B5EF4-FFF2-40B4-BE49-F238E27FC236}">
                <a16:creationId xmlns:a16="http://schemas.microsoft.com/office/drawing/2014/main" id="{65087AEA-2230-374A-9DAE-B4B7CE2AF110}"/>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a:solidFill>
                  <a:srgbClr val="11488B"/>
                </a:solidFill>
                <a:effectLst>
                  <a:outerShdw blurRad="50000" dist="30000" dir="5400000" algn="tl" rotWithShape="0">
                    <a:srgbClr val="000000">
                      <a:alpha val="30000"/>
                    </a:srgbClr>
                  </a:outerShdw>
                </a:effectLst>
                <a:ea typeface="ＭＳ Ｐゴシック" charset="-128"/>
              </a:rPr>
              <a:t>Magnitud 7,3 VENEZUELA</a:t>
            </a:r>
            <a:endParaRPr lang="es-ES_tradnl" sz="2000" b="1">
              <a:solidFill>
                <a:srgbClr val="11488B"/>
              </a:solidFill>
              <a:latin typeface="Arial" charset="0"/>
              <a:ea typeface="ＭＳ Ｐゴシック" charset="-128"/>
            </a:endParaRPr>
          </a:p>
          <a:p>
            <a:pPr eaLnBrk="1" fontAlgn="auto" hangingPunct="1">
              <a:spcAft>
                <a:spcPts val="0"/>
              </a:spcAft>
              <a:defRPr/>
            </a:pPr>
            <a:r>
              <a:rPr lang="es-ES_tradnl" b="1">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Martes,  21 de Agosto, 2018 a las 21:31:42 UTC</a:t>
            </a:r>
            <a:endParaRPr lang="es-ES_tradnl">
              <a:solidFill>
                <a:srgbClr val="11488B"/>
              </a:solidFill>
              <a:effectLst>
                <a:outerShdw blurRad="50000" dist="30000" dir="5400000" algn="tl" rotWithShape="0">
                  <a:srgbClr val="000000">
                    <a:alpha val="30000"/>
                  </a:srgbClr>
                </a:outerShdw>
              </a:effectLst>
              <a:ea typeface="ＭＳ Ｐゴシック" charset="-128"/>
            </a:endParaRPr>
          </a:p>
        </p:txBody>
      </p:sp>
    </p:spTree>
    <p:extLst>
      <p:ext uri="{BB962C8B-B14F-4D97-AF65-F5344CB8AC3E}">
        <p14:creationId xmlns:p14="http://schemas.microsoft.com/office/powerpoint/2010/main" val="29788517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11">
            <a:extLst>
              <a:ext uri="{FF2B5EF4-FFF2-40B4-BE49-F238E27FC236}">
                <a16:creationId xmlns:a16="http://schemas.microsoft.com/office/drawing/2014/main" id="{16D33846-D30F-4899-A1D1-C29F37388658}"/>
              </a:ext>
            </a:extLst>
          </p:cNvPr>
          <p:cNvSpPr txBox="1">
            <a:spLocks noChangeArrowheads="1"/>
          </p:cNvSpPr>
          <p:nvPr/>
        </p:nvSpPr>
        <p:spPr bwMode="auto">
          <a:xfrm>
            <a:off x="381000" y="6273114"/>
            <a:ext cx="223996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 sz="1400" dirty="0"/>
              <a:t>Solución Tensor  Momento Sísmico, USGS​</a:t>
            </a:r>
            <a:endParaRPr lang="en-US" altLang="en-US" sz="1400" dirty="0">
              <a:latin typeface="Arial" panose="020B0604020202020204" pitchFamily="34" charset="0"/>
            </a:endParaRPr>
          </a:p>
        </p:txBody>
      </p:sp>
      <p:sp>
        <p:nvSpPr>
          <p:cNvPr id="15" name="Rectangle 14">
            <a:extLst>
              <a:ext uri="{FF2B5EF4-FFF2-40B4-BE49-F238E27FC236}">
                <a16:creationId xmlns:a16="http://schemas.microsoft.com/office/drawing/2014/main" id="{DA5B02C6-E042-4AED-B8A9-70B1A8EDC494}"/>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6" name="Picture 8" descr="IRIS_TMlogo.png">
            <a:extLst>
              <a:ext uri="{FF2B5EF4-FFF2-40B4-BE49-F238E27FC236}">
                <a16:creationId xmlns:a16="http://schemas.microsoft.com/office/drawing/2014/main" id="{979E210D-EFE1-4B32-BA7F-9E3E914785E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8" name="TextBox 7">
            <a:extLst>
              <a:ext uri="{FF2B5EF4-FFF2-40B4-BE49-F238E27FC236}">
                <a16:creationId xmlns:a16="http://schemas.microsoft.com/office/drawing/2014/main" id="{FC5B7CFB-A355-4576-B590-1C55B1C585F1}"/>
              </a:ext>
            </a:extLst>
          </p:cNvPr>
          <p:cNvSpPr txBox="1">
            <a:spLocks noChangeArrowheads="1"/>
          </p:cNvSpPr>
          <p:nvPr/>
        </p:nvSpPr>
        <p:spPr bwMode="auto">
          <a:xfrm>
            <a:off x="254000" y="1074738"/>
            <a:ext cx="3479800" cy="2811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buNone/>
            </a:pPr>
            <a:r>
              <a:rPr lang="es-ES" sz="1550" dirty="0">
                <a:latin typeface="Arial" panose="020B0604020202020204" pitchFamily="34" charset="0"/>
                <a:cs typeface="Arial" panose="020B0604020202020204" pitchFamily="34" charset="0"/>
              </a:rPr>
              <a:t>Este terremoto se produjo como resultado de una falla inversa oblicua a una profundidad intermedia.</a:t>
            </a:r>
            <a:endParaRPr lang="en-US" sz="1550" dirty="0">
              <a:latin typeface="Arial" panose="020B0604020202020204" pitchFamily="34" charset="0"/>
              <a:cs typeface="Arial" panose="020B0604020202020204" pitchFamily="34" charset="0"/>
            </a:endParaRPr>
          </a:p>
          <a:p>
            <a:pPr>
              <a:buNone/>
            </a:pPr>
            <a:endParaRPr lang="en-US" sz="1550" dirty="0">
              <a:latin typeface="Arial" panose="020B0604020202020204" pitchFamily="34" charset="0"/>
              <a:cs typeface="Arial" panose="020B0604020202020204" pitchFamily="34" charset="0"/>
            </a:endParaRPr>
          </a:p>
          <a:p>
            <a:pPr>
              <a:buNone/>
            </a:pPr>
            <a:r>
              <a:rPr lang="es-ES" sz="1550" dirty="0">
                <a:latin typeface="Arial" panose="020B0604020202020204" pitchFamily="34" charset="0"/>
                <a:cs typeface="Arial" panose="020B0604020202020204" pitchFamily="34" charset="0"/>
              </a:rPr>
              <a:t>Los terremotos de profundidad intermedia representan la deformación dentro de la litósfera subducida en lugar de en las interfaces de placas poco profundas entre las placas tectónicas subductoras y superiores.</a:t>
            </a:r>
            <a:endParaRPr lang="en-US" sz="1550" dirty="0">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1854C851-5AAB-4505-A14B-5DA9DE69F832}"/>
              </a:ext>
            </a:extLst>
          </p:cNvPr>
          <p:cNvSpPr/>
          <p:nvPr/>
        </p:nvSpPr>
        <p:spPr>
          <a:xfrm>
            <a:off x="3165415" y="5257800"/>
            <a:ext cx="5978585" cy="1384995"/>
          </a:xfrm>
          <a:prstGeom prst="rect">
            <a:avLst/>
          </a:prstGeom>
        </p:spPr>
        <p:txBody>
          <a:bodyPr wrap="square">
            <a:spAutoFit/>
          </a:bodyPr>
          <a:lstStyle/>
          <a:p>
            <a:pPr lvl="0">
              <a:spcBef>
                <a:spcPct val="30000"/>
              </a:spcBef>
              <a:defRPr/>
            </a:pPr>
            <a:r>
              <a:rPr lang="es-VE" sz="1400" dirty="0">
                <a:cs typeface="ＭＳ Ｐゴシック" panose="020B0600070205080204" pitchFamily="34" charset="-128"/>
              </a:rPr>
              <a:t>Las áreas sombreadas muestran los cuadrantes de la esfera focal en la que los primeros movimientos de la onda P están lejos de la fuente, y las áreas no sombreadas muestran los cuadrantes en los que los primeros movimientos de la onda P se dirigen hacia la fuente. Las letras representan el eje de deformación compresional máxima (P) y el eje de deformación extensional máxima (T) resultante del terremoto.</a:t>
            </a:r>
            <a:endParaRPr lang="en-US" altLang="en-US" sz="1400" dirty="0">
              <a:cs typeface="Arial" panose="020B0604020202020204" pitchFamily="34" charset="0"/>
            </a:endParaRPr>
          </a:p>
        </p:txBody>
      </p:sp>
      <p:pic>
        <p:nvPicPr>
          <p:cNvPr id="4" name="Picture 3">
            <a:extLst>
              <a:ext uri="{FF2B5EF4-FFF2-40B4-BE49-F238E27FC236}">
                <a16:creationId xmlns:a16="http://schemas.microsoft.com/office/drawing/2014/main" id="{6008E421-9C26-444C-8370-2E4FCAA7928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8600" y="3990777"/>
            <a:ext cx="2964685" cy="2181423"/>
          </a:xfrm>
          <a:prstGeom prst="rect">
            <a:avLst/>
          </a:prstGeom>
        </p:spPr>
      </p:pic>
      <p:pic>
        <p:nvPicPr>
          <p:cNvPr id="3" name="Fault_RightLateralObliqueThrust">
            <a:hlinkClick r:id="" action="ppaction://media"/>
            <a:extLst>
              <a:ext uri="{FF2B5EF4-FFF2-40B4-BE49-F238E27FC236}">
                <a16:creationId xmlns:a16="http://schemas.microsoft.com/office/drawing/2014/main" id="{9EEEFE03-CC48-4EF5-9C53-5B2B0711666C}"/>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3962400" y="1074738"/>
            <a:ext cx="4953000" cy="3714750"/>
          </a:xfrm>
          <a:prstGeom prst="rect">
            <a:avLst/>
          </a:prstGeom>
        </p:spPr>
      </p:pic>
      <p:sp>
        <p:nvSpPr>
          <p:cNvPr id="10" name="Title 1">
            <a:extLst>
              <a:ext uri="{FF2B5EF4-FFF2-40B4-BE49-F238E27FC236}">
                <a16:creationId xmlns:a16="http://schemas.microsoft.com/office/drawing/2014/main" id="{B333F88E-0BB9-4D42-AA4D-3FEEE002CF7F}"/>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a:solidFill>
                  <a:srgbClr val="11488B"/>
                </a:solidFill>
                <a:effectLst>
                  <a:outerShdw blurRad="50000" dist="30000" dir="5400000" algn="tl" rotWithShape="0">
                    <a:srgbClr val="000000">
                      <a:alpha val="30000"/>
                    </a:srgbClr>
                  </a:outerShdw>
                </a:effectLst>
                <a:ea typeface="ＭＳ Ｐゴシック" charset="-128"/>
              </a:rPr>
              <a:t>Magnitud 7,3 VENEZUELA</a:t>
            </a:r>
            <a:endParaRPr lang="es-ES_tradnl" sz="2000" b="1">
              <a:solidFill>
                <a:srgbClr val="11488B"/>
              </a:solidFill>
              <a:latin typeface="Arial" charset="0"/>
              <a:ea typeface="ＭＳ Ｐゴシック" charset="-128"/>
            </a:endParaRPr>
          </a:p>
          <a:p>
            <a:pPr eaLnBrk="1" fontAlgn="auto" hangingPunct="1">
              <a:spcAft>
                <a:spcPts val="0"/>
              </a:spcAft>
              <a:defRPr/>
            </a:pPr>
            <a:r>
              <a:rPr lang="es-ES_tradnl" b="1">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Martes,  21 de Agosto, 2018 a las 21:31:42 UTC</a:t>
            </a:r>
            <a:endParaRPr lang="es-ES_tradnl">
              <a:solidFill>
                <a:srgbClr val="11488B"/>
              </a:solidFill>
              <a:effectLst>
                <a:outerShdw blurRad="50000" dist="30000" dir="5400000" algn="tl" rotWithShape="0">
                  <a:srgbClr val="000000">
                    <a:alpha val="30000"/>
                  </a:srgbClr>
                </a:outerShdw>
              </a:effectLst>
              <a:ea typeface="ＭＳ Ｐゴシック" charset="-128"/>
            </a:endParaRPr>
          </a:p>
        </p:txBody>
      </p:sp>
    </p:spTree>
    <p:extLst>
      <p:ext uri="{BB962C8B-B14F-4D97-AF65-F5344CB8AC3E}">
        <p14:creationId xmlns:p14="http://schemas.microsoft.com/office/powerpoint/2010/main" val="4073388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00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A7E2227-2481-FF49-900E-83BE401977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5289" y="990600"/>
            <a:ext cx="6924311" cy="5669280"/>
          </a:xfrm>
          <a:prstGeom prst="rect">
            <a:avLst/>
          </a:prstGeom>
        </p:spPr>
      </p:pic>
      <p:sp>
        <p:nvSpPr>
          <p:cNvPr id="5" name="Rectangle 4"/>
          <p:cNvSpPr/>
          <p:nvPr/>
        </p:nvSpPr>
        <p:spPr>
          <a:xfrm>
            <a:off x="6791689" y="5503629"/>
            <a:ext cx="1600200" cy="6791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18436" name="Picture 18" descr="IRIS_TMlogo.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TextBox 7"/>
          <p:cNvSpPr txBox="1">
            <a:spLocks noChangeArrowheads="1"/>
          </p:cNvSpPr>
          <p:nvPr/>
        </p:nvSpPr>
        <p:spPr bwMode="auto">
          <a:xfrm>
            <a:off x="2134398" y="982391"/>
            <a:ext cx="6332537" cy="76796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lnSpc>
                <a:spcPts val="1800"/>
              </a:lnSpc>
              <a:spcBef>
                <a:spcPct val="0"/>
              </a:spcBef>
              <a:buNone/>
            </a:pPr>
            <a:r>
              <a:rPr lang="es-ES" sz="1400" dirty="0">
                <a:latin typeface="Arial" panose="020B0604020202020204" pitchFamily="34" charset="0"/>
                <a:cs typeface="Arial" panose="020B0604020202020204" pitchFamily="34" charset="0"/>
              </a:rPr>
              <a:t>El registro del terremoto en Bend, Oregón (BNOR) es ilustrado en la parte inferior. Bend se encuentra a 6677 km (4149 millas, 60,2°) de la ubicación del terremoto. </a:t>
            </a:r>
            <a:r>
              <a:rPr lang="en-US" altLang="en-US" sz="1400" dirty="0">
                <a:solidFill>
                  <a:srgbClr val="000000"/>
                </a:solidFill>
                <a:latin typeface="Arial" charset="0"/>
                <a:ea typeface="MS PGothic" charset="-128"/>
              </a:rPr>
              <a:t> </a:t>
            </a:r>
          </a:p>
        </p:txBody>
      </p:sp>
      <p:sp>
        <p:nvSpPr>
          <p:cNvPr id="18438" name="TextBox 4"/>
          <p:cNvSpPr txBox="1">
            <a:spLocks noChangeArrowheads="1"/>
          </p:cNvSpPr>
          <p:nvPr/>
        </p:nvSpPr>
        <p:spPr bwMode="auto">
          <a:xfrm>
            <a:off x="2933040" y="1973060"/>
            <a:ext cx="3762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spcBef>
                <a:spcPct val="0"/>
              </a:spcBef>
              <a:buFontTx/>
              <a:buNone/>
            </a:pPr>
            <a:r>
              <a:rPr lang="en-US" altLang="en-US" sz="1800" b="1" dirty="0">
                <a:solidFill>
                  <a:srgbClr val="000000"/>
                </a:solidFill>
                <a:latin typeface="Arial" charset="0"/>
                <a:ea typeface="MS PGothic" charset="-128"/>
              </a:rPr>
              <a:t>P</a:t>
            </a:r>
          </a:p>
        </p:txBody>
      </p:sp>
      <p:sp>
        <p:nvSpPr>
          <p:cNvPr id="18439" name="TextBox 11"/>
          <p:cNvSpPr txBox="1">
            <a:spLocks noChangeArrowheads="1"/>
          </p:cNvSpPr>
          <p:nvPr/>
        </p:nvSpPr>
        <p:spPr bwMode="auto">
          <a:xfrm>
            <a:off x="4217126" y="1829369"/>
            <a:ext cx="304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spcBef>
                <a:spcPct val="0"/>
              </a:spcBef>
              <a:buFontTx/>
              <a:buNone/>
            </a:pPr>
            <a:r>
              <a:rPr lang="en-US" altLang="en-US" sz="1800" b="1" dirty="0">
                <a:solidFill>
                  <a:srgbClr val="000000"/>
                </a:solidFill>
                <a:latin typeface="Arial" charset="0"/>
                <a:ea typeface="MS PGothic" charset="-128"/>
              </a:rPr>
              <a:t>S</a:t>
            </a:r>
          </a:p>
        </p:txBody>
      </p:sp>
      <p:sp>
        <p:nvSpPr>
          <p:cNvPr id="12" name="TextBox 11"/>
          <p:cNvSpPr txBox="1"/>
          <p:nvPr/>
        </p:nvSpPr>
        <p:spPr>
          <a:xfrm>
            <a:off x="5334000" y="1848958"/>
            <a:ext cx="2827005" cy="369332"/>
          </a:xfrm>
          <a:prstGeom prst="rect">
            <a:avLst/>
          </a:prstGeom>
          <a:solidFill>
            <a:schemeClr val="bg1"/>
          </a:solidFill>
        </p:spPr>
        <p:txBody>
          <a:bodyPr wrap="square">
            <a:spAutoFit/>
          </a:bodyPr>
          <a:lstStyle/>
          <a:p>
            <a:pPr eaLnBrk="1" hangingPunct="1">
              <a:defRPr/>
            </a:pPr>
            <a:r>
              <a:rPr lang="es-VE" spc="200" dirty="0">
                <a:latin typeface="Arial" charset="0"/>
                <a:ea typeface="MS PGothic" charset="-128"/>
              </a:rPr>
              <a:t>Ondas Superficiales</a:t>
            </a:r>
          </a:p>
        </p:txBody>
      </p:sp>
      <p:sp>
        <p:nvSpPr>
          <p:cNvPr id="18442" name="TextBox 4"/>
          <p:cNvSpPr txBox="1">
            <a:spLocks noChangeArrowheads="1"/>
          </p:cNvSpPr>
          <p:nvPr/>
        </p:nvSpPr>
        <p:spPr bwMode="auto">
          <a:xfrm>
            <a:off x="1871670" y="3155298"/>
            <a:ext cx="6807201"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spcBef>
                <a:spcPct val="0"/>
              </a:spcBef>
              <a:buFontTx/>
              <a:buNone/>
            </a:pPr>
            <a:r>
              <a:rPr lang="es-ES" sz="1400" dirty="0">
                <a:latin typeface="Arial" panose="020B0604020202020204" pitchFamily="34" charset="0"/>
                <a:cs typeface="Arial" panose="020B0604020202020204" pitchFamily="34" charset="0"/>
              </a:rPr>
              <a:t>Después del terremoto, las ondas de compresión P se tomaron 9 minutos y 54 segundos en viajaran una trayectoria curva a través del manto hasta Bend, Oregón.​</a:t>
            </a:r>
            <a:endParaRPr lang="en-US" altLang="en-US" sz="1400" dirty="0">
              <a:solidFill>
                <a:srgbClr val="000000"/>
              </a:solidFill>
              <a:latin typeface="Arial" panose="020B0604020202020204" pitchFamily="34" charset="0"/>
              <a:ea typeface="MS PGothic" panose="020B0600070205080204" pitchFamily="34" charset="-128"/>
              <a:cs typeface="Arial" panose="020B0604020202020204" pitchFamily="34" charset="0"/>
            </a:endParaRPr>
          </a:p>
        </p:txBody>
      </p:sp>
      <p:sp>
        <p:nvSpPr>
          <p:cNvPr id="18443" name="TextBox 9"/>
          <p:cNvSpPr txBox="1">
            <a:spLocks noChangeArrowheads="1"/>
          </p:cNvSpPr>
          <p:nvPr/>
        </p:nvSpPr>
        <p:spPr bwMode="auto">
          <a:xfrm>
            <a:off x="2209800" y="3909536"/>
            <a:ext cx="6858000"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spcBef>
                <a:spcPct val="0"/>
              </a:spcBef>
              <a:buNone/>
            </a:pPr>
            <a:r>
              <a:rPr lang="es-ES" altLang="en-US" sz="1400" dirty="0">
                <a:solidFill>
                  <a:srgbClr val="000000"/>
                </a:solidFill>
                <a:latin typeface="Arial" panose="020B0604020202020204" pitchFamily="34" charset="0"/>
                <a:ea typeface="MS PGothic" panose="020B0600070205080204" pitchFamily="34" charset="-128"/>
              </a:rPr>
              <a:t>Las ondas S son ondas de corte que siguen el mismo camino a través del manto que las ondas P y PP, respectivamente. Las ondas S tardaron 17 minutos y 59 segundos en viajar desde el terremoto a Bend.</a:t>
            </a:r>
            <a:endParaRPr lang="en-US" altLang="en-US" sz="1400" dirty="0">
              <a:solidFill>
                <a:srgbClr val="000000"/>
              </a:solidFill>
              <a:latin typeface="Arial" panose="020B0604020202020204" pitchFamily="34" charset="0"/>
              <a:ea typeface="MS PGothic" panose="020B0600070205080204" pitchFamily="34" charset="-128"/>
            </a:endParaRPr>
          </a:p>
        </p:txBody>
      </p:sp>
      <p:sp>
        <p:nvSpPr>
          <p:cNvPr id="18444" name="TextBox 6"/>
          <p:cNvSpPr txBox="1">
            <a:spLocks noChangeArrowheads="1"/>
          </p:cNvSpPr>
          <p:nvPr/>
        </p:nvSpPr>
        <p:spPr bwMode="auto">
          <a:xfrm>
            <a:off x="1944695" y="4630367"/>
            <a:ext cx="6661150" cy="95410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spcBef>
                <a:spcPct val="0"/>
              </a:spcBef>
              <a:buNone/>
            </a:pPr>
            <a:r>
              <a:rPr lang="es-ES_tradnl" altLang="en-US" sz="1400">
                <a:solidFill>
                  <a:srgbClr val="000000"/>
                </a:solidFill>
                <a:latin typeface="Arial" panose="020B0604020202020204" pitchFamily="34" charset="0"/>
                <a:ea typeface="MS PGothic" panose="020B0600070205080204" pitchFamily="34" charset="-128"/>
              </a:rPr>
              <a:t>Las ondas superficiales recorrieron los </a:t>
            </a:r>
            <a:r>
              <a:rPr lang="es-ES_tradnl" altLang="en-US" sz="1400">
                <a:solidFill>
                  <a:srgbClr val="000000"/>
                </a:solidFill>
                <a:latin typeface="Arial" charset="0"/>
                <a:ea typeface="MS PGothic" charset="-128"/>
              </a:rPr>
              <a:t>6677 km (4149 millas)</a:t>
            </a:r>
            <a:r>
              <a:rPr lang="es-ES_tradnl" altLang="en-US" sz="1400">
                <a:solidFill>
                  <a:srgbClr val="000000"/>
                </a:solidFill>
                <a:latin typeface="Arial" panose="020B0604020202020204" pitchFamily="34" charset="0"/>
                <a:ea typeface="MS PGothic" panose="020B0600070205080204" pitchFamily="34" charset="-128"/>
              </a:rPr>
              <a:t> a lo largo del perímetro de la Tierra desde el terremoto hasta la estación de registro. Las ondas superficiales empezaron a llegar a Bend aproximadamente 32 minutos después del terremoto ocurrido en Venezuela.</a:t>
            </a:r>
            <a:endParaRPr lang="es-ES_tradnl" altLang="en-US" sz="1400">
              <a:solidFill>
                <a:srgbClr val="000000"/>
              </a:solidFill>
              <a:latin typeface="Arial" charset="0"/>
              <a:ea typeface="MS PGothic" charset="-128"/>
            </a:endParaRPr>
          </a:p>
        </p:txBody>
      </p:sp>
      <p:sp>
        <p:nvSpPr>
          <p:cNvPr id="14" name="Title 1">
            <a:extLst>
              <a:ext uri="{FF2B5EF4-FFF2-40B4-BE49-F238E27FC236}">
                <a16:creationId xmlns:a16="http://schemas.microsoft.com/office/drawing/2014/main" id="{A77920EB-9860-904A-A676-704E3EF21FC9}"/>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a:solidFill>
                  <a:srgbClr val="11488B"/>
                </a:solidFill>
                <a:effectLst>
                  <a:outerShdw blurRad="50000" dist="30000" dir="5400000" algn="tl" rotWithShape="0">
                    <a:srgbClr val="000000">
                      <a:alpha val="30000"/>
                    </a:srgbClr>
                  </a:outerShdw>
                </a:effectLst>
                <a:ea typeface="ＭＳ Ｐゴシック" charset="-128"/>
              </a:rPr>
              <a:t>Magnitud 7,3 VENEZUELA</a:t>
            </a:r>
            <a:endParaRPr lang="es-ES_tradnl" sz="2000" b="1">
              <a:solidFill>
                <a:srgbClr val="11488B"/>
              </a:solidFill>
              <a:latin typeface="Arial" charset="0"/>
              <a:ea typeface="ＭＳ Ｐゴシック" charset="-128"/>
            </a:endParaRPr>
          </a:p>
          <a:p>
            <a:pPr eaLnBrk="1" fontAlgn="auto" hangingPunct="1">
              <a:spcAft>
                <a:spcPts val="0"/>
              </a:spcAft>
              <a:defRPr/>
            </a:pPr>
            <a:r>
              <a:rPr lang="es-ES_tradnl" b="1">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Martes,  21 de Agosto, 2018 a las 21:31:42 UTC</a:t>
            </a:r>
            <a:endParaRPr lang="es-ES_tradnl">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11145</TotalTime>
  <Words>1257</Words>
  <Application>Microsoft Macintosh PowerPoint</Application>
  <PresentationFormat>On-screen Show (4:3)</PresentationFormat>
  <Paragraphs>131</Paragraphs>
  <Slides>10</Slides>
  <Notes>10</Notes>
  <HiddenSlides>0</HiddenSlides>
  <MMClips>1</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10</vt:i4>
      </vt:variant>
    </vt:vector>
  </HeadingPairs>
  <TitlesOfParts>
    <vt:vector size="16" baseType="lpstr">
      <vt:lpstr>MS PGothic</vt:lpstr>
      <vt:lpstr>MS PGothic</vt:lpstr>
      <vt:lpstr>Arial</vt:lpstr>
      <vt:lpstr>Calibri</vt:lpstr>
      <vt:lpstr>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Douglas Alfredo Bravo Bustamante</cp:lastModifiedBy>
  <cp:revision>834</cp:revision>
  <cp:lastPrinted>2018-05-05T19:31:49Z</cp:lastPrinted>
  <dcterms:created xsi:type="dcterms:W3CDTF">2009-05-31T20:07:40Z</dcterms:created>
  <dcterms:modified xsi:type="dcterms:W3CDTF">2018-08-22T23:08:28Z</dcterms:modified>
</cp:coreProperties>
</file>