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4101" r:id="rId3"/>
  </p:sldMasterIdLst>
  <p:notesMasterIdLst>
    <p:notesMasterId r:id="rId16"/>
  </p:notesMasterIdLst>
  <p:sldIdLst>
    <p:sldId id="384" r:id="rId4"/>
    <p:sldId id="349" r:id="rId5"/>
    <p:sldId id="365" r:id="rId6"/>
    <p:sldId id="412" r:id="rId7"/>
    <p:sldId id="353" r:id="rId8"/>
    <p:sldId id="411" r:id="rId9"/>
    <p:sldId id="409" r:id="rId10"/>
    <p:sldId id="354" r:id="rId11"/>
    <p:sldId id="357" r:id="rId12"/>
    <p:sldId id="358" r:id="rId13"/>
    <p:sldId id="386" r:id="rId14"/>
    <p:sldId id="373" r:id="rId15"/>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26" autoAdjust="0"/>
    <p:restoredTop sz="53935" autoAdjust="0"/>
  </p:normalViewPr>
  <p:slideViewPr>
    <p:cSldViewPr showGuides="1">
      <p:cViewPr varScale="1">
        <p:scale>
          <a:sx n="57" d="100"/>
          <a:sy n="57" d="100"/>
        </p:scale>
        <p:origin x="3224" y="160"/>
      </p:cViewPr>
      <p:guideLst>
        <p:guide orient="horz" pos="2160"/>
        <p:guide pos="2880"/>
      </p:guideLst>
    </p:cSldViewPr>
  </p:slideViewPr>
  <p:outlineViewPr>
    <p:cViewPr>
      <p:scale>
        <a:sx n="33" d="100"/>
        <a:sy n="33" d="100"/>
      </p:scale>
      <p:origin x="0" y="0"/>
    </p:cViewPr>
  </p:outlineViewPr>
  <p:notesTextViewPr>
    <p:cViewPr>
      <p:scale>
        <a:sx n="150" d="100"/>
        <a:sy n="15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viewProps" Target="viewProps.xml"/><Relationship Id="rId3" Type="http://schemas.openxmlformats.org/officeDocument/2006/relationships/slideMaster" Target="slideMasters/slideMaster3.xml"/><Relationship Id="rId21" Type="http://schemas.microsoft.com/office/2016/11/relationships/changesInfo" Target="changesInfos/changesInfo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uglas Alfredo Bravo Bustamante" userId="181e76f2120e472a" providerId="LiveId" clId="{056090FA-0C9C-B249-AFEB-86E027062A24}"/>
    <pc:docChg chg="undo custSel modSld">
      <pc:chgData name="Douglas Alfredo Bravo Bustamante" userId="181e76f2120e472a" providerId="LiveId" clId="{056090FA-0C9C-B249-AFEB-86E027062A24}" dt="2018-08-26T19:54:18.798" v="1230" actId="313"/>
      <pc:docMkLst>
        <pc:docMk/>
      </pc:docMkLst>
      <pc:sldChg chg="addSp delSp modSp">
        <pc:chgData name="Douglas Alfredo Bravo Bustamante" userId="181e76f2120e472a" providerId="LiveId" clId="{056090FA-0C9C-B249-AFEB-86E027062A24}" dt="2018-08-26T19:49:59.764" v="1219" actId="20577"/>
        <pc:sldMkLst>
          <pc:docMk/>
          <pc:sldMk cId="2926794751" sldId="349"/>
        </pc:sldMkLst>
        <pc:spChg chg="add">
          <ac:chgData name="Douglas Alfredo Bravo Bustamante" userId="181e76f2120e472a" providerId="LiveId" clId="{056090FA-0C9C-B249-AFEB-86E027062A24}" dt="2018-08-26T17:49:56.050" v="581"/>
          <ac:spMkLst>
            <pc:docMk/>
            <pc:sldMk cId="2926794751" sldId="349"/>
            <ac:spMk id="12" creationId="{A9CCA5B0-1CB6-7B46-A68E-C40013E4A544}"/>
          </ac:spMkLst>
        </pc:spChg>
        <pc:spChg chg="add mod">
          <ac:chgData name="Douglas Alfredo Bravo Bustamante" userId="181e76f2120e472a" providerId="LiveId" clId="{056090FA-0C9C-B249-AFEB-86E027062A24}" dt="2018-08-26T17:52:36.358" v="609" actId="20577"/>
          <ac:spMkLst>
            <pc:docMk/>
            <pc:sldMk cId="2926794751" sldId="349"/>
            <ac:spMk id="13" creationId="{0F7E1C58-9E47-4142-A3FC-704CF1508CAC}"/>
          </ac:spMkLst>
        </pc:spChg>
        <pc:spChg chg="del">
          <ac:chgData name="Douglas Alfredo Bravo Bustamante" userId="181e76f2120e472a" providerId="LiveId" clId="{056090FA-0C9C-B249-AFEB-86E027062A24}" dt="2018-08-26T17:49:54.660" v="580" actId="478"/>
          <ac:spMkLst>
            <pc:docMk/>
            <pc:sldMk cId="2926794751" sldId="349"/>
            <ac:spMk id="14" creationId="{5C164BA6-A138-4641-8C33-DEC7D565BA91}"/>
          </ac:spMkLst>
        </pc:spChg>
        <pc:spChg chg="add">
          <ac:chgData name="Douglas Alfredo Bravo Bustamante" userId="181e76f2120e472a" providerId="LiveId" clId="{056090FA-0C9C-B249-AFEB-86E027062A24}" dt="2018-08-26T17:52:31.206" v="607"/>
          <ac:spMkLst>
            <pc:docMk/>
            <pc:sldMk cId="2926794751" sldId="349"/>
            <ac:spMk id="15" creationId="{7323DDBF-18B4-5C4E-AEA6-77BF43304A1A}"/>
          </ac:spMkLst>
        </pc:spChg>
        <pc:spChg chg="add">
          <ac:chgData name="Douglas Alfredo Bravo Bustamante" userId="181e76f2120e472a" providerId="LiveId" clId="{056090FA-0C9C-B249-AFEB-86E027062A24}" dt="2018-08-26T17:52:31.206" v="607"/>
          <ac:spMkLst>
            <pc:docMk/>
            <pc:sldMk cId="2926794751" sldId="349"/>
            <ac:spMk id="16" creationId="{9F7E6213-A2CD-CF4B-97C1-074FADE12850}"/>
          </ac:spMkLst>
        </pc:spChg>
        <pc:spChg chg="add">
          <ac:chgData name="Douglas Alfredo Bravo Bustamante" userId="181e76f2120e472a" providerId="LiveId" clId="{056090FA-0C9C-B249-AFEB-86E027062A24}" dt="2018-08-26T17:52:31.206" v="607"/>
          <ac:spMkLst>
            <pc:docMk/>
            <pc:sldMk cId="2926794751" sldId="349"/>
            <ac:spMk id="17" creationId="{6B0273BA-049F-6042-AB92-5B1BA5C59035}"/>
          </ac:spMkLst>
        </pc:spChg>
        <pc:spChg chg="del">
          <ac:chgData name="Douglas Alfredo Bravo Bustamante" userId="181e76f2120e472a" providerId="LiveId" clId="{056090FA-0C9C-B249-AFEB-86E027062A24}" dt="2018-08-26T17:52:18.626" v="606" actId="478"/>
          <ac:spMkLst>
            <pc:docMk/>
            <pc:sldMk cId="2926794751" sldId="349"/>
            <ac:spMk id="5124" creationId="{8DB6D9C5-027D-448F-B221-BAC10A731E04}"/>
          </ac:spMkLst>
        </pc:spChg>
        <pc:spChg chg="del">
          <ac:chgData name="Douglas Alfredo Bravo Bustamante" userId="181e76f2120e472a" providerId="LiveId" clId="{056090FA-0C9C-B249-AFEB-86E027062A24}" dt="2018-08-26T17:52:18.626" v="606" actId="478"/>
          <ac:spMkLst>
            <pc:docMk/>
            <pc:sldMk cId="2926794751" sldId="349"/>
            <ac:spMk id="5125" creationId="{03008836-3788-4227-A60C-359D80C08D92}"/>
          </ac:spMkLst>
        </pc:spChg>
        <pc:spChg chg="del">
          <ac:chgData name="Douglas Alfredo Bravo Bustamante" userId="181e76f2120e472a" providerId="LiveId" clId="{056090FA-0C9C-B249-AFEB-86E027062A24}" dt="2018-08-26T17:52:18.626" v="606" actId="478"/>
          <ac:spMkLst>
            <pc:docMk/>
            <pc:sldMk cId="2926794751" sldId="349"/>
            <ac:spMk id="5126" creationId="{B07FA3CC-34FA-4CF8-B33D-3A760162ED61}"/>
          </ac:spMkLst>
        </pc:spChg>
        <pc:spChg chg="mod">
          <ac:chgData name="Douglas Alfredo Bravo Bustamante" userId="181e76f2120e472a" providerId="LiveId" clId="{056090FA-0C9C-B249-AFEB-86E027062A24}" dt="2018-08-26T19:49:59.764" v="1219" actId="20577"/>
          <ac:spMkLst>
            <pc:docMk/>
            <pc:sldMk cId="2926794751" sldId="349"/>
            <ac:spMk id="5127" creationId="{7B890747-A6D1-4A78-9C17-D86FE6AA620C}"/>
          </ac:spMkLst>
        </pc:spChg>
        <pc:spChg chg="del">
          <ac:chgData name="Douglas Alfredo Bravo Bustamante" userId="181e76f2120e472a" providerId="LiveId" clId="{056090FA-0C9C-B249-AFEB-86E027062A24}" dt="2018-08-26T17:52:18.626" v="606" actId="478"/>
          <ac:spMkLst>
            <pc:docMk/>
            <pc:sldMk cId="2926794751" sldId="349"/>
            <ac:spMk id="5129" creationId="{798F1922-187F-4863-8706-56B94B1A1455}"/>
          </ac:spMkLst>
        </pc:spChg>
      </pc:sldChg>
      <pc:sldChg chg="addSp delSp modSp modNotesTx">
        <pc:chgData name="Douglas Alfredo Bravo Bustamante" userId="181e76f2120e472a" providerId="LiveId" clId="{056090FA-0C9C-B249-AFEB-86E027062A24}" dt="2018-08-26T19:54:18.798" v="1230" actId="313"/>
        <pc:sldMkLst>
          <pc:docMk/>
          <pc:sldMk cId="1658624938" sldId="353"/>
        </pc:sldMkLst>
        <pc:spChg chg="mod">
          <ac:chgData name="Douglas Alfredo Bravo Bustamante" userId="181e76f2120e472a" providerId="LiveId" clId="{056090FA-0C9C-B249-AFEB-86E027062A24}" dt="2018-08-26T18:21:55.410" v="917" actId="790"/>
          <ac:spMkLst>
            <pc:docMk/>
            <pc:sldMk cId="1658624938" sldId="353"/>
            <ac:spMk id="2" creationId="{4A458601-6982-814C-ACF3-3FEF2EA8CBD9}"/>
          </ac:spMkLst>
        </pc:spChg>
        <pc:spChg chg="mod">
          <ac:chgData name="Douglas Alfredo Bravo Bustamante" userId="181e76f2120e472a" providerId="LiveId" clId="{056090FA-0C9C-B249-AFEB-86E027062A24}" dt="2018-08-26T18:21:55.410" v="917" actId="790"/>
          <ac:spMkLst>
            <pc:docMk/>
            <pc:sldMk cId="1658624938" sldId="353"/>
            <ac:spMk id="3" creationId="{62BC2972-F4F8-724D-A868-C68C441C69D4}"/>
          </ac:spMkLst>
        </pc:spChg>
        <pc:spChg chg="mod">
          <ac:chgData name="Douglas Alfredo Bravo Bustamante" userId="181e76f2120e472a" providerId="LiveId" clId="{056090FA-0C9C-B249-AFEB-86E027062A24}" dt="2018-08-26T18:21:55.410" v="917" actId="790"/>
          <ac:spMkLst>
            <pc:docMk/>
            <pc:sldMk cId="1658624938" sldId="353"/>
            <ac:spMk id="4" creationId="{702B695E-59F2-FF47-BEA4-2A4F4E154608}"/>
          </ac:spMkLst>
        </pc:spChg>
        <pc:spChg chg="mod">
          <ac:chgData name="Douglas Alfredo Bravo Bustamante" userId="181e76f2120e472a" providerId="LiveId" clId="{056090FA-0C9C-B249-AFEB-86E027062A24}" dt="2018-08-26T18:21:55.410" v="917" actId="790"/>
          <ac:spMkLst>
            <pc:docMk/>
            <pc:sldMk cId="1658624938" sldId="353"/>
            <ac:spMk id="5" creationId="{E5AC3CBA-5342-F54A-BA73-61DB6E83EE78}"/>
          </ac:spMkLst>
        </pc:spChg>
        <pc:spChg chg="mod">
          <ac:chgData name="Douglas Alfredo Bravo Bustamante" userId="181e76f2120e472a" providerId="LiveId" clId="{056090FA-0C9C-B249-AFEB-86E027062A24}" dt="2018-08-26T18:21:55.410" v="917" actId="790"/>
          <ac:spMkLst>
            <pc:docMk/>
            <pc:sldMk cId="1658624938" sldId="353"/>
            <ac:spMk id="17" creationId="{784BCB79-F404-6746-9662-F989667906AC}"/>
          </ac:spMkLst>
        </pc:spChg>
        <pc:spChg chg="mod">
          <ac:chgData name="Douglas Alfredo Bravo Bustamante" userId="181e76f2120e472a" providerId="LiveId" clId="{056090FA-0C9C-B249-AFEB-86E027062A24}" dt="2018-08-26T18:21:55.410" v="917" actId="790"/>
          <ac:spMkLst>
            <pc:docMk/>
            <pc:sldMk cId="1658624938" sldId="353"/>
            <ac:spMk id="18" creationId="{6A34D88C-0A6D-E64C-9C42-34308F284332}"/>
          </ac:spMkLst>
        </pc:spChg>
        <pc:spChg chg="del">
          <ac:chgData name="Douglas Alfredo Bravo Bustamante" userId="181e76f2120e472a" providerId="LiveId" clId="{056090FA-0C9C-B249-AFEB-86E027062A24}" dt="2018-08-26T17:50:11.983" v="586" actId="478"/>
          <ac:spMkLst>
            <pc:docMk/>
            <pc:sldMk cId="1658624938" sldId="353"/>
            <ac:spMk id="20" creationId="{19369F8A-AD36-4B06-BE1F-4DA3ECB8ACD7}"/>
          </ac:spMkLst>
        </pc:spChg>
        <pc:spChg chg="add mod">
          <ac:chgData name="Douglas Alfredo Bravo Bustamante" userId="181e76f2120e472a" providerId="LiveId" clId="{056090FA-0C9C-B249-AFEB-86E027062A24}" dt="2018-08-26T18:21:55.410" v="917" actId="790"/>
          <ac:spMkLst>
            <pc:docMk/>
            <pc:sldMk cId="1658624938" sldId="353"/>
            <ac:spMk id="21" creationId="{2A94781A-95C4-304B-A6FE-45B98CF31A08}"/>
          </ac:spMkLst>
        </pc:spChg>
        <pc:spChg chg="mod">
          <ac:chgData name="Douglas Alfredo Bravo Bustamante" userId="181e76f2120e472a" providerId="LiveId" clId="{056090FA-0C9C-B249-AFEB-86E027062A24}" dt="2018-08-26T18:21:55.410" v="917" actId="790"/>
          <ac:spMkLst>
            <pc:docMk/>
            <pc:sldMk cId="1658624938" sldId="353"/>
            <ac:spMk id="26" creationId="{D22FB0DC-7D42-F44F-A6AE-E98EAF893007}"/>
          </ac:spMkLst>
        </pc:spChg>
        <pc:spChg chg="mod">
          <ac:chgData name="Douglas Alfredo Bravo Bustamante" userId="181e76f2120e472a" providerId="LiveId" clId="{056090FA-0C9C-B249-AFEB-86E027062A24}" dt="2018-08-26T18:21:55.410" v="917" actId="790"/>
          <ac:spMkLst>
            <pc:docMk/>
            <pc:sldMk cId="1658624938" sldId="353"/>
            <ac:spMk id="18434" creationId="{986AEBA8-D873-2B40-B05C-E5B6C79B3519}"/>
          </ac:spMkLst>
        </pc:spChg>
        <pc:spChg chg="mod">
          <ac:chgData name="Douglas Alfredo Bravo Bustamante" userId="181e76f2120e472a" providerId="LiveId" clId="{056090FA-0C9C-B249-AFEB-86E027062A24}" dt="2018-08-26T18:21:55.410" v="917" actId="790"/>
          <ac:spMkLst>
            <pc:docMk/>
            <pc:sldMk cId="1658624938" sldId="353"/>
            <ac:spMk id="18444" creationId="{AE4AD54F-CEDA-CC4E-9A37-E19DD31101AB}"/>
          </ac:spMkLst>
        </pc:spChg>
      </pc:sldChg>
      <pc:sldChg chg="addSp delSp modSp">
        <pc:chgData name="Douglas Alfredo Bravo Bustamante" userId="181e76f2120e472a" providerId="LiveId" clId="{056090FA-0C9C-B249-AFEB-86E027062A24}" dt="2018-08-26T19:05:04.164" v="1010" actId="14100"/>
        <pc:sldMkLst>
          <pc:docMk/>
          <pc:sldMk cId="3134305733" sldId="354"/>
        </pc:sldMkLst>
        <pc:spChg chg="add del">
          <ac:chgData name="Douglas Alfredo Bravo Bustamante" userId="181e76f2120e472a" providerId="LiveId" clId="{056090FA-0C9C-B249-AFEB-86E027062A24}" dt="2018-08-26T17:50:29.041" v="592"/>
          <ac:spMkLst>
            <pc:docMk/>
            <pc:sldMk cId="3134305733" sldId="354"/>
            <ac:spMk id="11" creationId="{64890A61-1298-0E4B-B3C7-24C405B24AC9}"/>
          </ac:spMkLst>
        </pc:spChg>
        <pc:spChg chg="add">
          <ac:chgData name="Douglas Alfredo Bravo Bustamante" userId="181e76f2120e472a" providerId="LiveId" clId="{056090FA-0C9C-B249-AFEB-86E027062A24}" dt="2018-08-26T17:50:56.668" v="599"/>
          <ac:spMkLst>
            <pc:docMk/>
            <pc:sldMk cId="3134305733" sldId="354"/>
            <ac:spMk id="12" creationId="{089D5113-90B5-A743-8DC9-6E7C484D8508}"/>
          </ac:spMkLst>
        </pc:spChg>
        <pc:spChg chg="mod">
          <ac:chgData name="Douglas Alfredo Bravo Bustamante" userId="181e76f2120e472a" providerId="LiveId" clId="{056090FA-0C9C-B249-AFEB-86E027062A24}" dt="2018-08-26T18:57:54.166" v="1007" actId="790"/>
          <ac:spMkLst>
            <pc:docMk/>
            <pc:sldMk cId="3134305733" sldId="354"/>
            <ac:spMk id="17" creationId="{77484AB7-12B3-4179-8F60-883DE307DCFF}"/>
          </ac:spMkLst>
        </pc:spChg>
        <pc:spChg chg="del">
          <ac:chgData name="Douglas Alfredo Bravo Bustamante" userId="181e76f2120e472a" providerId="LiveId" clId="{056090FA-0C9C-B249-AFEB-86E027062A24}" dt="2018-08-26T17:50:55.192" v="598" actId="478"/>
          <ac:spMkLst>
            <pc:docMk/>
            <pc:sldMk cId="3134305733" sldId="354"/>
            <ac:spMk id="24" creationId="{2400FE24-0208-40E8-9631-65042E50CE61}"/>
          </ac:spMkLst>
        </pc:spChg>
        <pc:spChg chg="mod">
          <ac:chgData name="Douglas Alfredo Bravo Bustamante" userId="181e76f2120e472a" providerId="LiveId" clId="{056090FA-0C9C-B249-AFEB-86E027062A24}" dt="2018-08-26T19:05:04.164" v="1010" actId="14100"/>
          <ac:spMkLst>
            <pc:docMk/>
            <pc:sldMk cId="3134305733" sldId="354"/>
            <ac:spMk id="13314" creationId="{16D33846-D30F-4899-A1D1-C29F37388658}"/>
          </ac:spMkLst>
        </pc:spChg>
        <pc:spChg chg="mod">
          <ac:chgData name="Douglas Alfredo Bravo Bustamante" userId="181e76f2120e472a" providerId="LiveId" clId="{056090FA-0C9C-B249-AFEB-86E027062A24}" dt="2018-08-26T18:56:52.177" v="1004" actId="1035"/>
          <ac:spMkLst>
            <pc:docMk/>
            <pc:sldMk cId="3134305733" sldId="354"/>
            <ac:spMk id="13318" creationId="{FC5B7CFB-A355-4576-B590-1C55B1C585F1}"/>
          </ac:spMkLst>
        </pc:spChg>
      </pc:sldChg>
      <pc:sldChg chg="addSp delSp modSp">
        <pc:chgData name="Douglas Alfredo Bravo Bustamante" userId="181e76f2120e472a" providerId="LiveId" clId="{056090FA-0C9C-B249-AFEB-86E027062A24}" dt="2018-08-26T19:21:08.618" v="1028" actId="790"/>
        <pc:sldMkLst>
          <pc:docMk/>
          <pc:sldMk cId="0" sldId="357"/>
        </pc:sldMkLst>
        <pc:spChg chg="add">
          <ac:chgData name="Douglas Alfredo Bravo Bustamante" userId="181e76f2120e472a" providerId="LiveId" clId="{056090FA-0C9C-B249-AFEB-86E027062A24}" dt="2018-08-26T17:51:03.006" v="601"/>
          <ac:spMkLst>
            <pc:docMk/>
            <pc:sldMk cId="0" sldId="357"/>
            <ac:spMk id="13" creationId="{60C87EE9-A6FF-464B-927A-A0741672CA29}"/>
          </ac:spMkLst>
        </pc:spChg>
        <pc:spChg chg="del">
          <ac:chgData name="Douglas Alfredo Bravo Bustamante" userId="181e76f2120e472a" providerId="LiveId" clId="{056090FA-0C9C-B249-AFEB-86E027062A24}" dt="2018-08-26T17:51:01.817" v="600" actId="478"/>
          <ac:spMkLst>
            <pc:docMk/>
            <pc:sldMk cId="0" sldId="357"/>
            <ac:spMk id="14" creationId="{90056F9D-7130-4549-AB08-9C181ECB0907}"/>
          </ac:spMkLst>
        </pc:spChg>
        <pc:spChg chg="mod">
          <ac:chgData name="Douglas Alfredo Bravo Bustamante" userId="181e76f2120e472a" providerId="LiveId" clId="{056090FA-0C9C-B249-AFEB-86E027062A24}" dt="2018-08-26T19:13:07.331" v="1015" actId="255"/>
          <ac:spMkLst>
            <pc:docMk/>
            <pc:sldMk cId="0" sldId="357"/>
            <ac:spMk id="28675" creationId="{362D399B-0C37-47B1-94D6-689AFC0AEEA7}"/>
          </ac:spMkLst>
        </pc:spChg>
        <pc:spChg chg="mod">
          <ac:chgData name="Douglas Alfredo Bravo Bustamante" userId="181e76f2120e472a" providerId="LiveId" clId="{056090FA-0C9C-B249-AFEB-86E027062A24}" dt="2018-08-26T19:14:15.895" v="1019" actId="1035"/>
          <ac:spMkLst>
            <pc:docMk/>
            <pc:sldMk cId="0" sldId="357"/>
            <ac:spMk id="28676" creationId="{02667A15-D104-4BC1-9C84-25AE99D95BA9}"/>
          </ac:spMkLst>
        </pc:spChg>
        <pc:spChg chg="mod">
          <ac:chgData name="Douglas Alfredo Bravo Bustamante" userId="181e76f2120e472a" providerId="LiveId" clId="{056090FA-0C9C-B249-AFEB-86E027062A24}" dt="2018-08-26T19:21:08.618" v="1028" actId="790"/>
          <ac:spMkLst>
            <pc:docMk/>
            <pc:sldMk cId="0" sldId="357"/>
            <ac:spMk id="28677" creationId="{6DFC3E93-E3E4-4DBE-8765-7F1A27FB505B}"/>
          </ac:spMkLst>
        </pc:spChg>
        <pc:spChg chg="mod">
          <ac:chgData name="Douglas Alfredo Bravo Bustamante" userId="181e76f2120e472a" providerId="LiveId" clId="{056090FA-0C9C-B249-AFEB-86E027062A24}" dt="2018-08-26T19:17:19.011" v="1025" actId="1036"/>
          <ac:spMkLst>
            <pc:docMk/>
            <pc:sldMk cId="0" sldId="357"/>
            <ac:spMk id="28680" creationId="{3BA890F9-FFB6-49BA-8B29-FDA911707527}"/>
          </ac:spMkLst>
        </pc:spChg>
      </pc:sldChg>
      <pc:sldChg chg="addSp delSp modSp">
        <pc:chgData name="Douglas Alfredo Bravo Bustamante" userId="181e76f2120e472a" providerId="LiveId" clId="{056090FA-0C9C-B249-AFEB-86E027062A24}" dt="2018-08-26T19:23:46.106" v="1033" actId="790"/>
        <pc:sldMkLst>
          <pc:docMk/>
          <pc:sldMk cId="0" sldId="358"/>
        </pc:sldMkLst>
        <pc:spChg chg="del">
          <ac:chgData name="Douglas Alfredo Bravo Bustamante" userId="181e76f2120e472a" providerId="LiveId" clId="{056090FA-0C9C-B249-AFEB-86E027062A24}" dt="2018-08-26T17:51:09.679" v="602" actId="478"/>
          <ac:spMkLst>
            <pc:docMk/>
            <pc:sldMk cId="0" sldId="358"/>
            <ac:spMk id="9" creationId="{98173A95-3D44-4654-8759-334C65DA377A}"/>
          </ac:spMkLst>
        </pc:spChg>
        <pc:spChg chg="add">
          <ac:chgData name="Douglas Alfredo Bravo Bustamante" userId="181e76f2120e472a" providerId="LiveId" clId="{056090FA-0C9C-B249-AFEB-86E027062A24}" dt="2018-08-26T17:51:10.888" v="603"/>
          <ac:spMkLst>
            <pc:docMk/>
            <pc:sldMk cId="0" sldId="358"/>
            <ac:spMk id="10" creationId="{DDAC8341-C4EE-2D44-8BC8-D19118A76434}"/>
          </ac:spMkLst>
        </pc:spChg>
        <pc:spChg chg="mod">
          <ac:chgData name="Douglas Alfredo Bravo Bustamante" userId="181e76f2120e472a" providerId="LiveId" clId="{056090FA-0C9C-B249-AFEB-86E027062A24}" dt="2018-08-26T19:23:22.888" v="1032" actId="790"/>
          <ac:spMkLst>
            <pc:docMk/>
            <pc:sldMk cId="0" sldId="358"/>
            <ac:spMk id="17413" creationId="{BA7961A4-6BBC-4850-8503-4E8C534238B6}"/>
          </ac:spMkLst>
        </pc:spChg>
        <pc:spChg chg="mod">
          <ac:chgData name="Douglas Alfredo Bravo Bustamante" userId="181e76f2120e472a" providerId="LiveId" clId="{056090FA-0C9C-B249-AFEB-86E027062A24}" dt="2018-08-26T19:23:46.106" v="1033" actId="790"/>
          <ac:spMkLst>
            <pc:docMk/>
            <pc:sldMk cId="0" sldId="358"/>
            <ac:spMk id="17415" creationId="{CE39A9AC-F2FA-4E88-B46A-BC108A0DE538}"/>
          </ac:spMkLst>
        </pc:spChg>
      </pc:sldChg>
      <pc:sldChg chg="addSp delSp modSp">
        <pc:chgData name="Douglas Alfredo Bravo Bustamante" userId="181e76f2120e472a" providerId="LiveId" clId="{056090FA-0C9C-B249-AFEB-86E027062A24}" dt="2018-08-26T19:50:25.948" v="1222" actId="790"/>
        <pc:sldMkLst>
          <pc:docMk/>
          <pc:sldMk cId="1618664665" sldId="365"/>
        </pc:sldMkLst>
        <pc:spChg chg="add">
          <ac:chgData name="Douglas Alfredo Bravo Bustamante" userId="181e76f2120e472a" providerId="LiveId" clId="{056090FA-0C9C-B249-AFEB-86E027062A24}" dt="2018-08-26T17:50:00.758" v="583"/>
          <ac:spMkLst>
            <pc:docMk/>
            <pc:sldMk cId="1618664665" sldId="365"/>
            <ac:spMk id="11" creationId="{1B5396EE-4628-5640-9838-B2693E2831DA}"/>
          </ac:spMkLst>
        </pc:spChg>
        <pc:spChg chg="add">
          <ac:chgData name="Douglas Alfredo Bravo Bustamante" userId="181e76f2120e472a" providerId="LiveId" clId="{056090FA-0C9C-B249-AFEB-86E027062A24}" dt="2018-08-26T17:57:54.081" v="627"/>
          <ac:spMkLst>
            <pc:docMk/>
            <pc:sldMk cId="1618664665" sldId="365"/>
            <ac:spMk id="12" creationId="{8F106982-20D0-C54A-AE62-992C6063E69F}"/>
          </ac:spMkLst>
        </pc:spChg>
        <pc:spChg chg="del">
          <ac:chgData name="Douglas Alfredo Bravo Bustamante" userId="181e76f2120e472a" providerId="LiveId" clId="{056090FA-0C9C-B249-AFEB-86E027062A24}" dt="2018-08-26T17:49:59.579" v="582" actId="478"/>
          <ac:spMkLst>
            <pc:docMk/>
            <pc:sldMk cId="1618664665" sldId="365"/>
            <ac:spMk id="13" creationId="{812FFA10-241C-4C86-ACB4-86D6642ACC8D}"/>
          </ac:spMkLst>
        </pc:spChg>
        <pc:spChg chg="add">
          <ac:chgData name="Douglas Alfredo Bravo Bustamante" userId="181e76f2120e472a" providerId="LiveId" clId="{056090FA-0C9C-B249-AFEB-86E027062A24}" dt="2018-08-26T17:57:54.081" v="627"/>
          <ac:spMkLst>
            <pc:docMk/>
            <pc:sldMk cId="1618664665" sldId="365"/>
            <ac:spMk id="14" creationId="{F87D410C-A5CF-0446-88F2-5AA185DB8AE2}"/>
          </ac:spMkLst>
        </pc:spChg>
        <pc:spChg chg="add">
          <ac:chgData name="Douglas Alfredo Bravo Bustamante" userId="181e76f2120e472a" providerId="LiveId" clId="{056090FA-0C9C-B249-AFEB-86E027062A24}" dt="2018-08-26T17:57:54.081" v="627"/>
          <ac:spMkLst>
            <pc:docMk/>
            <pc:sldMk cId="1618664665" sldId="365"/>
            <ac:spMk id="15" creationId="{C386CC38-62E6-9A4A-882D-70265773D653}"/>
          </ac:spMkLst>
        </pc:spChg>
        <pc:spChg chg="del">
          <ac:chgData name="Douglas Alfredo Bravo Bustamante" userId="181e76f2120e472a" providerId="LiveId" clId="{056090FA-0C9C-B249-AFEB-86E027062A24}" dt="2018-08-26T17:57:53.160" v="626" actId="478"/>
          <ac:spMkLst>
            <pc:docMk/>
            <pc:sldMk cId="1618664665" sldId="365"/>
            <ac:spMk id="43010" creationId="{D7AAC747-1453-3B43-BE43-D12FA171523A}"/>
          </ac:spMkLst>
        </pc:spChg>
        <pc:spChg chg="del">
          <ac:chgData name="Douglas Alfredo Bravo Bustamante" userId="181e76f2120e472a" providerId="LiveId" clId="{056090FA-0C9C-B249-AFEB-86E027062A24}" dt="2018-08-26T17:57:53.160" v="626" actId="478"/>
          <ac:spMkLst>
            <pc:docMk/>
            <pc:sldMk cId="1618664665" sldId="365"/>
            <ac:spMk id="43012" creationId="{40030937-8F88-2448-953A-965778269690}"/>
          </ac:spMkLst>
        </pc:spChg>
        <pc:spChg chg="del">
          <ac:chgData name="Douglas Alfredo Bravo Bustamante" userId="181e76f2120e472a" providerId="LiveId" clId="{056090FA-0C9C-B249-AFEB-86E027062A24}" dt="2018-08-26T17:57:53.160" v="626" actId="478"/>
          <ac:spMkLst>
            <pc:docMk/>
            <pc:sldMk cId="1618664665" sldId="365"/>
            <ac:spMk id="43013" creationId="{0548614F-3610-0849-9996-0D6AE1FA32AF}"/>
          </ac:spMkLst>
        </pc:spChg>
        <pc:spChg chg="mod">
          <ac:chgData name="Douglas Alfredo Bravo Bustamante" userId="181e76f2120e472a" providerId="LiveId" clId="{056090FA-0C9C-B249-AFEB-86E027062A24}" dt="2018-08-26T19:50:25.948" v="1222" actId="790"/>
          <ac:spMkLst>
            <pc:docMk/>
            <pc:sldMk cId="1618664665" sldId="365"/>
            <ac:spMk id="43014" creationId="{6807614E-67D3-B545-8F5C-AF54DEC9553B}"/>
          </ac:spMkLst>
        </pc:spChg>
      </pc:sldChg>
      <pc:sldChg chg="addSp delSp">
        <pc:chgData name="Douglas Alfredo Bravo Bustamante" userId="181e76f2120e472a" providerId="LiveId" clId="{056090FA-0C9C-B249-AFEB-86E027062A24}" dt="2018-08-26T17:47:57.304" v="509"/>
        <pc:sldMkLst>
          <pc:docMk/>
          <pc:sldMk cId="0" sldId="373"/>
        </pc:sldMkLst>
        <pc:spChg chg="add">
          <ac:chgData name="Douglas Alfredo Bravo Bustamante" userId="181e76f2120e472a" providerId="LiveId" clId="{056090FA-0C9C-B249-AFEB-86E027062A24}" dt="2018-08-26T17:47:57.304" v="509"/>
          <ac:spMkLst>
            <pc:docMk/>
            <pc:sldMk cId="0" sldId="373"/>
            <ac:spMk id="8" creationId="{64529322-83C5-684A-9C7E-30EACB7136C2}"/>
          </ac:spMkLst>
        </pc:spChg>
        <pc:spChg chg="del">
          <ac:chgData name="Douglas Alfredo Bravo Bustamante" userId="181e76f2120e472a" providerId="LiveId" clId="{056090FA-0C9C-B249-AFEB-86E027062A24}" dt="2018-08-26T17:47:56.032" v="508" actId="478"/>
          <ac:spMkLst>
            <pc:docMk/>
            <pc:sldMk cId="0" sldId="373"/>
            <ac:spMk id="59394" creationId="{E4024EA3-34B6-3E4A-915C-1FC12262104D}"/>
          </ac:spMkLst>
        </pc:spChg>
      </pc:sldChg>
      <pc:sldChg chg="modSp">
        <pc:chgData name="Douglas Alfredo Bravo Bustamante" userId="181e76f2120e472a" providerId="LiveId" clId="{056090FA-0C9C-B249-AFEB-86E027062A24}" dt="2018-08-26T19:48:59.018" v="1215" actId="790"/>
        <pc:sldMkLst>
          <pc:docMk/>
          <pc:sldMk cId="2635612888" sldId="384"/>
        </pc:sldMkLst>
        <pc:spChg chg="mod">
          <ac:chgData name="Douglas Alfredo Bravo Bustamante" userId="181e76f2120e472a" providerId="LiveId" clId="{056090FA-0C9C-B249-AFEB-86E027062A24}" dt="2018-08-26T19:48:59.018" v="1215" actId="790"/>
          <ac:spMkLst>
            <pc:docMk/>
            <pc:sldMk cId="2635612888" sldId="384"/>
            <ac:spMk id="2" creationId="{2749A809-6BF1-4F70-87E3-E523EA093D5C}"/>
          </ac:spMkLst>
        </pc:spChg>
        <pc:spChg chg="mod">
          <ac:chgData name="Douglas Alfredo Bravo Bustamante" userId="181e76f2120e472a" providerId="LiveId" clId="{056090FA-0C9C-B249-AFEB-86E027062A24}" dt="2018-08-26T19:48:59.018" v="1215" actId="790"/>
          <ac:spMkLst>
            <pc:docMk/>
            <pc:sldMk cId="2635612888" sldId="384"/>
            <ac:spMk id="4" creationId="{4C22A115-711C-41DB-B59A-E4165FF8B49E}"/>
          </ac:spMkLst>
        </pc:spChg>
        <pc:spChg chg="mod">
          <ac:chgData name="Douglas Alfredo Bravo Bustamante" userId="181e76f2120e472a" providerId="LiveId" clId="{056090FA-0C9C-B249-AFEB-86E027062A24}" dt="2018-08-26T19:48:59.018" v="1215" actId="790"/>
          <ac:spMkLst>
            <pc:docMk/>
            <pc:sldMk cId="2635612888" sldId="384"/>
            <ac:spMk id="13" creationId="{26FB38A7-6313-4337-BC8F-19BF2734A5D6}"/>
          </ac:spMkLst>
        </pc:spChg>
        <pc:spChg chg="mod">
          <ac:chgData name="Douglas Alfredo Bravo Bustamante" userId="181e76f2120e472a" providerId="LiveId" clId="{056090FA-0C9C-B249-AFEB-86E027062A24}" dt="2018-08-26T19:48:59.018" v="1215" actId="790"/>
          <ac:spMkLst>
            <pc:docMk/>
            <pc:sldMk cId="2635612888" sldId="384"/>
            <ac:spMk id="19" creationId="{0CD62DFC-074D-4C99-A6DB-8760981502E7}"/>
          </ac:spMkLst>
        </pc:spChg>
        <pc:spChg chg="mod">
          <ac:chgData name="Douglas Alfredo Bravo Bustamante" userId="181e76f2120e472a" providerId="LiveId" clId="{056090FA-0C9C-B249-AFEB-86E027062A24}" dt="2018-08-26T19:48:59.018" v="1215" actId="790"/>
          <ac:spMkLst>
            <pc:docMk/>
            <pc:sldMk cId="2635612888" sldId="384"/>
            <ac:spMk id="25" creationId="{5D37C425-C17D-40F4-BFCD-8EC90147234C}"/>
          </ac:spMkLst>
        </pc:spChg>
        <pc:spChg chg="mod">
          <ac:chgData name="Douglas Alfredo Bravo Bustamante" userId="181e76f2120e472a" providerId="LiveId" clId="{056090FA-0C9C-B249-AFEB-86E027062A24}" dt="2018-08-26T19:48:59.018" v="1215" actId="790"/>
          <ac:spMkLst>
            <pc:docMk/>
            <pc:sldMk cId="2635612888" sldId="384"/>
            <ac:spMk id="3077" creationId="{53632324-FF4D-4FA4-8430-7096BFF0CB0C}"/>
          </ac:spMkLst>
        </pc:spChg>
      </pc:sldChg>
      <pc:sldChg chg="addSp delSp modSp modNotesTx">
        <pc:chgData name="Douglas Alfredo Bravo Bustamante" userId="181e76f2120e472a" providerId="LiveId" clId="{056090FA-0C9C-B249-AFEB-86E027062A24}" dt="2018-08-26T19:51:24.833" v="1224" actId="20577"/>
        <pc:sldMkLst>
          <pc:docMk/>
          <pc:sldMk cId="0" sldId="386"/>
        </pc:sldMkLst>
        <pc:spChg chg="mod">
          <ac:chgData name="Douglas Alfredo Bravo Bustamante" userId="181e76f2120e472a" providerId="LiveId" clId="{056090FA-0C9C-B249-AFEB-86E027062A24}" dt="2018-08-26T19:37:04.204" v="1115" actId="790"/>
          <ac:spMkLst>
            <pc:docMk/>
            <pc:sldMk cId="0" sldId="386"/>
            <ac:spMk id="4" creationId="{8D5DD322-AD15-4D40-ABCF-6EFFEEC2294B}"/>
          </ac:spMkLst>
        </pc:spChg>
        <pc:spChg chg="mod">
          <ac:chgData name="Douglas Alfredo Bravo Bustamante" userId="181e76f2120e472a" providerId="LiveId" clId="{056090FA-0C9C-B249-AFEB-86E027062A24}" dt="2018-08-26T19:37:04.204" v="1115" actId="790"/>
          <ac:spMkLst>
            <pc:docMk/>
            <pc:sldMk cId="0" sldId="386"/>
            <ac:spMk id="12" creationId="{32A2D248-DFCE-3F4C-809E-F44ABAB84AE5}"/>
          </ac:spMkLst>
        </pc:spChg>
        <pc:spChg chg="del">
          <ac:chgData name="Douglas Alfredo Bravo Bustamante" userId="181e76f2120e472a" providerId="LiveId" clId="{056090FA-0C9C-B249-AFEB-86E027062A24}" dt="2018-08-26T17:51:17.570" v="604" actId="478"/>
          <ac:spMkLst>
            <pc:docMk/>
            <pc:sldMk cId="0" sldId="386"/>
            <ac:spMk id="17" creationId="{59247D16-38A5-4B6B-A0C9-F4BD8F2DF5D9}"/>
          </ac:spMkLst>
        </pc:spChg>
        <pc:spChg chg="add mod">
          <ac:chgData name="Douglas Alfredo Bravo Bustamante" userId="181e76f2120e472a" providerId="LiveId" clId="{056090FA-0C9C-B249-AFEB-86E027062A24}" dt="2018-08-26T19:37:04.204" v="1115" actId="790"/>
          <ac:spMkLst>
            <pc:docMk/>
            <pc:sldMk cId="0" sldId="386"/>
            <ac:spMk id="18" creationId="{717441F1-BABA-1C48-9A00-DE24B38489C9}"/>
          </ac:spMkLst>
        </pc:spChg>
        <pc:spChg chg="mod">
          <ac:chgData name="Douglas Alfredo Bravo Bustamante" userId="181e76f2120e472a" providerId="LiveId" clId="{056090FA-0C9C-B249-AFEB-86E027062A24}" dt="2018-08-26T19:37:04.204" v="1115" actId="790"/>
          <ac:spMkLst>
            <pc:docMk/>
            <pc:sldMk cId="0" sldId="386"/>
            <ac:spMk id="21" creationId="{91838804-082B-484C-9530-E0FCAB23E7F2}"/>
          </ac:spMkLst>
        </pc:spChg>
        <pc:spChg chg="mod">
          <ac:chgData name="Douglas Alfredo Bravo Bustamante" userId="181e76f2120e472a" providerId="LiveId" clId="{056090FA-0C9C-B249-AFEB-86E027062A24}" dt="2018-08-26T19:37:04.204" v="1115" actId="790"/>
          <ac:spMkLst>
            <pc:docMk/>
            <pc:sldMk cId="0" sldId="386"/>
            <ac:spMk id="14340" creationId="{CC28D148-2578-B043-834F-04F69701ECEF}"/>
          </ac:spMkLst>
        </pc:spChg>
        <pc:spChg chg="mod">
          <ac:chgData name="Douglas Alfredo Bravo Bustamante" userId="181e76f2120e472a" providerId="LiveId" clId="{056090FA-0C9C-B249-AFEB-86E027062A24}" dt="2018-08-26T19:51:24.833" v="1224" actId="20577"/>
          <ac:spMkLst>
            <pc:docMk/>
            <pc:sldMk cId="0" sldId="386"/>
            <ac:spMk id="14341" creationId="{E823610A-91EF-1844-A96B-E21502F3AA9D}"/>
          </ac:spMkLst>
        </pc:spChg>
        <pc:spChg chg="mod">
          <ac:chgData name="Douglas Alfredo Bravo Bustamante" userId="181e76f2120e472a" providerId="LiveId" clId="{056090FA-0C9C-B249-AFEB-86E027062A24}" dt="2018-08-26T19:37:04.204" v="1115" actId="790"/>
          <ac:spMkLst>
            <pc:docMk/>
            <pc:sldMk cId="0" sldId="386"/>
            <ac:spMk id="14342" creationId="{2CC9509E-0795-9D43-B3DB-D29D0F5B6CEF}"/>
          </ac:spMkLst>
        </pc:spChg>
        <pc:spChg chg="mod">
          <ac:chgData name="Douglas Alfredo Bravo Bustamante" userId="181e76f2120e472a" providerId="LiveId" clId="{056090FA-0C9C-B249-AFEB-86E027062A24}" dt="2018-08-26T19:37:04.204" v="1115" actId="790"/>
          <ac:spMkLst>
            <pc:docMk/>
            <pc:sldMk cId="0" sldId="386"/>
            <ac:spMk id="14343" creationId="{72AC9936-4832-754C-BC20-57D67B7C8E62}"/>
          </ac:spMkLst>
        </pc:spChg>
        <pc:spChg chg="mod">
          <ac:chgData name="Douglas Alfredo Bravo Bustamante" userId="181e76f2120e472a" providerId="LiveId" clId="{056090FA-0C9C-B249-AFEB-86E027062A24}" dt="2018-08-26T19:37:04.204" v="1115" actId="790"/>
          <ac:spMkLst>
            <pc:docMk/>
            <pc:sldMk cId="0" sldId="386"/>
            <ac:spMk id="14344" creationId="{41C89711-89E1-5445-A466-F14E2B4B1930}"/>
          </ac:spMkLst>
        </pc:spChg>
        <pc:spChg chg="mod">
          <ac:chgData name="Douglas Alfredo Bravo Bustamante" userId="181e76f2120e472a" providerId="LiveId" clId="{056090FA-0C9C-B249-AFEB-86E027062A24}" dt="2018-08-26T19:37:04.204" v="1115" actId="790"/>
          <ac:spMkLst>
            <pc:docMk/>
            <pc:sldMk cId="0" sldId="386"/>
            <ac:spMk id="14345" creationId="{CF8D3728-5C14-B146-9655-D0826543F420}"/>
          </ac:spMkLst>
        </pc:spChg>
        <pc:spChg chg="mod">
          <ac:chgData name="Douglas Alfredo Bravo Bustamante" userId="181e76f2120e472a" providerId="LiveId" clId="{056090FA-0C9C-B249-AFEB-86E027062A24}" dt="2018-08-26T19:37:04.204" v="1115" actId="790"/>
          <ac:spMkLst>
            <pc:docMk/>
            <pc:sldMk cId="0" sldId="386"/>
            <ac:spMk id="14349" creationId="{B45F105D-B9AC-3A48-A904-E4426954E5BE}"/>
          </ac:spMkLst>
        </pc:spChg>
        <pc:spChg chg="mod">
          <ac:chgData name="Douglas Alfredo Bravo Bustamante" userId="181e76f2120e472a" providerId="LiveId" clId="{056090FA-0C9C-B249-AFEB-86E027062A24}" dt="2018-08-26T19:37:04.204" v="1115" actId="790"/>
          <ac:spMkLst>
            <pc:docMk/>
            <pc:sldMk cId="0" sldId="386"/>
            <ac:spMk id="14352" creationId="{4F27F289-7E4E-7C4E-8A2A-0C2717D0709F}"/>
          </ac:spMkLst>
        </pc:spChg>
      </pc:sldChg>
      <pc:sldChg chg="addSp delSp modSp modNotesTx">
        <pc:chgData name="Douglas Alfredo Bravo Bustamante" userId="181e76f2120e472a" providerId="LiveId" clId="{056090FA-0C9C-B249-AFEB-86E027062A24}" dt="2018-08-26T19:54:06.865" v="1227" actId="313"/>
        <pc:sldMkLst>
          <pc:docMk/>
          <pc:sldMk cId="0" sldId="409"/>
        </pc:sldMkLst>
        <pc:spChg chg="add mod">
          <ac:chgData name="Douglas Alfredo Bravo Bustamante" userId="181e76f2120e472a" providerId="LiveId" clId="{056090FA-0C9C-B249-AFEB-86E027062A24}" dt="2018-08-26T17:50:51.067" v="597" actId="1035"/>
          <ac:spMkLst>
            <pc:docMk/>
            <pc:sldMk cId="0" sldId="409"/>
            <ac:spMk id="7" creationId="{DFB6F82A-4752-304E-9B68-A51D317BCC1E}"/>
          </ac:spMkLst>
        </pc:spChg>
        <pc:spChg chg="add del">
          <ac:chgData name="Douglas Alfredo Bravo Bustamante" userId="181e76f2120e472a" providerId="LiveId" clId="{056090FA-0C9C-B249-AFEB-86E027062A24}" dt="2018-08-26T17:50:45.077" v="594" actId="478"/>
          <ac:spMkLst>
            <pc:docMk/>
            <pc:sldMk cId="0" sldId="409"/>
            <ac:spMk id="9" creationId="{CAA37011-4588-43F7-9287-4315A8299CC9}"/>
          </ac:spMkLst>
        </pc:spChg>
        <pc:spChg chg="mod">
          <ac:chgData name="Douglas Alfredo Bravo Bustamante" userId="181e76f2120e472a" providerId="LiveId" clId="{056090FA-0C9C-B249-AFEB-86E027062A24}" dt="2018-08-26T18:35:05.435" v="991" actId="790"/>
          <ac:spMkLst>
            <pc:docMk/>
            <pc:sldMk cId="0" sldId="409"/>
            <ac:spMk id="25605" creationId="{769422F9-99E6-45C0-804B-2F666BBBCDDD}"/>
          </ac:spMkLst>
        </pc:spChg>
      </pc:sldChg>
      <pc:sldChg chg="addSp delSp modSp modNotesTx">
        <pc:chgData name="Douglas Alfredo Bravo Bustamante" userId="181e76f2120e472a" providerId="LiveId" clId="{056090FA-0C9C-B249-AFEB-86E027062A24}" dt="2018-08-26T19:52:54.961" v="1226" actId="20577"/>
        <pc:sldMkLst>
          <pc:docMk/>
          <pc:sldMk cId="1032434824" sldId="411"/>
        </pc:sldMkLst>
        <pc:spChg chg="mod">
          <ac:chgData name="Douglas Alfredo Bravo Bustamante" userId="181e76f2120e472a" providerId="LiveId" clId="{056090FA-0C9C-B249-AFEB-86E027062A24}" dt="2018-08-26T18:32:24.976" v="977" actId="790"/>
          <ac:spMkLst>
            <pc:docMk/>
            <pc:sldMk cId="1032434824" sldId="411"/>
            <ac:spMk id="4" creationId="{EBCD6B3B-0812-3141-BEA4-FBE225F06D6C}"/>
          </ac:spMkLst>
        </pc:spChg>
        <pc:spChg chg="mod">
          <ac:chgData name="Douglas Alfredo Bravo Bustamante" userId="181e76f2120e472a" providerId="LiveId" clId="{056090FA-0C9C-B249-AFEB-86E027062A24}" dt="2018-08-26T18:32:24.976" v="977" actId="790"/>
          <ac:spMkLst>
            <pc:docMk/>
            <pc:sldMk cId="1032434824" sldId="411"/>
            <ac:spMk id="8" creationId="{F65841F0-237C-B043-972C-03AC98EA3DB0}"/>
          </ac:spMkLst>
        </pc:spChg>
        <pc:spChg chg="mod">
          <ac:chgData name="Douglas Alfredo Bravo Bustamante" userId="181e76f2120e472a" providerId="LiveId" clId="{056090FA-0C9C-B249-AFEB-86E027062A24}" dt="2018-08-26T18:32:24.976" v="977" actId="790"/>
          <ac:spMkLst>
            <pc:docMk/>
            <pc:sldMk cId="1032434824" sldId="411"/>
            <ac:spMk id="22" creationId="{BF2DFB0E-F27D-AA41-A04C-B461C487B4D7}"/>
          </ac:spMkLst>
        </pc:spChg>
        <pc:spChg chg="mod">
          <ac:chgData name="Douglas Alfredo Bravo Bustamante" userId="181e76f2120e472a" providerId="LiveId" clId="{056090FA-0C9C-B249-AFEB-86E027062A24}" dt="2018-08-26T18:32:24.976" v="977" actId="790"/>
          <ac:spMkLst>
            <pc:docMk/>
            <pc:sldMk cId="1032434824" sldId="411"/>
            <ac:spMk id="23" creationId="{FB3CFF22-14DA-4048-B72A-E93F6B300E46}"/>
          </ac:spMkLst>
        </pc:spChg>
        <pc:spChg chg="mod">
          <ac:chgData name="Douglas Alfredo Bravo Bustamante" userId="181e76f2120e472a" providerId="LiveId" clId="{056090FA-0C9C-B249-AFEB-86E027062A24}" dt="2018-08-26T18:32:24.976" v="977" actId="790"/>
          <ac:spMkLst>
            <pc:docMk/>
            <pc:sldMk cId="1032434824" sldId="411"/>
            <ac:spMk id="26" creationId="{C672B2E6-8CE2-284C-BCBA-30C9C1F67D8A}"/>
          </ac:spMkLst>
        </pc:spChg>
        <pc:spChg chg="del">
          <ac:chgData name="Douglas Alfredo Bravo Bustamante" userId="181e76f2120e472a" providerId="LiveId" clId="{056090FA-0C9C-B249-AFEB-86E027062A24}" dt="2018-08-26T17:50:20.050" v="588" actId="478"/>
          <ac:spMkLst>
            <pc:docMk/>
            <pc:sldMk cId="1032434824" sldId="411"/>
            <ac:spMk id="28" creationId="{7D0AFB82-AAF6-436B-A7BE-989BBAD0FC52}"/>
          </ac:spMkLst>
        </pc:spChg>
        <pc:spChg chg="add mod">
          <ac:chgData name="Douglas Alfredo Bravo Bustamante" userId="181e76f2120e472a" providerId="LiveId" clId="{056090FA-0C9C-B249-AFEB-86E027062A24}" dt="2018-08-26T18:32:24.976" v="977" actId="790"/>
          <ac:spMkLst>
            <pc:docMk/>
            <pc:sldMk cId="1032434824" sldId="411"/>
            <ac:spMk id="29" creationId="{CFF9F681-A32B-1B4B-AE75-D093A0017971}"/>
          </ac:spMkLst>
        </pc:spChg>
        <pc:spChg chg="mod">
          <ac:chgData name="Douglas Alfredo Bravo Bustamante" userId="181e76f2120e472a" providerId="LiveId" clId="{056090FA-0C9C-B249-AFEB-86E027062A24}" dt="2018-08-26T18:32:24.976" v="977" actId="790"/>
          <ac:spMkLst>
            <pc:docMk/>
            <pc:sldMk cId="1032434824" sldId="411"/>
            <ac:spMk id="36" creationId="{A2DBBEC6-F71A-8441-B62F-236460883E97}"/>
          </ac:spMkLst>
        </pc:spChg>
        <pc:spChg chg="mod">
          <ac:chgData name="Douglas Alfredo Bravo Bustamante" userId="181e76f2120e472a" providerId="LiveId" clId="{056090FA-0C9C-B249-AFEB-86E027062A24}" dt="2018-08-26T18:32:24.976" v="977" actId="790"/>
          <ac:spMkLst>
            <pc:docMk/>
            <pc:sldMk cId="1032434824" sldId="411"/>
            <ac:spMk id="39" creationId="{D32CE5C3-B1BC-E943-8C32-17C5E381B42D}"/>
          </ac:spMkLst>
        </pc:spChg>
        <pc:spChg chg="mod">
          <ac:chgData name="Douglas Alfredo Bravo Bustamante" userId="181e76f2120e472a" providerId="LiveId" clId="{056090FA-0C9C-B249-AFEB-86E027062A24}" dt="2018-08-26T18:32:24.976" v="977" actId="790"/>
          <ac:spMkLst>
            <pc:docMk/>
            <pc:sldMk cId="1032434824" sldId="411"/>
            <ac:spMk id="40" creationId="{A01360EF-503F-A143-BF23-FB1D9E7ABF72}"/>
          </ac:spMkLst>
        </pc:spChg>
        <pc:spChg chg="mod">
          <ac:chgData name="Douglas Alfredo Bravo Bustamante" userId="181e76f2120e472a" providerId="LiveId" clId="{056090FA-0C9C-B249-AFEB-86E027062A24}" dt="2018-08-26T18:32:24.976" v="977" actId="790"/>
          <ac:spMkLst>
            <pc:docMk/>
            <pc:sldMk cId="1032434824" sldId="411"/>
            <ac:spMk id="45" creationId="{A0F57993-7729-1245-961C-0B4C489977F4}"/>
          </ac:spMkLst>
        </pc:spChg>
        <pc:spChg chg="mod">
          <ac:chgData name="Douglas Alfredo Bravo Bustamante" userId="181e76f2120e472a" providerId="LiveId" clId="{056090FA-0C9C-B249-AFEB-86E027062A24}" dt="2018-08-26T18:32:24.976" v="977" actId="790"/>
          <ac:spMkLst>
            <pc:docMk/>
            <pc:sldMk cId="1032434824" sldId="411"/>
            <ac:spMk id="14339" creationId="{0990AE75-F548-4644-ADA4-8A4777C14C9D}"/>
          </ac:spMkLst>
        </pc:spChg>
        <pc:spChg chg="mod">
          <ac:chgData name="Douglas Alfredo Bravo Bustamante" userId="181e76f2120e472a" providerId="LiveId" clId="{056090FA-0C9C-B249-AFEB-86E027062A24}" dt="2018-08-26T18:32:24.976" v="977" actId="790"/>
          <ac:spMkLst>
            <pc:docMk/>
            <pc:sldMk cId="1032434824" sldId="411"/>
            <ac:spMk id="14340" creationId="{4B6CBBEF-7506-A748-A125-8ECE204265F0}"/>
          </ac:spMkLst>
        </pc:spChg>
        <pc:spChg chg="mod">
          <ac:chgData name="Douglas Alfredo Bravo Bustamante" userId="181e76f2120e472a" providerId="LiveId" clId="{056090FA-0C9C-B249-AFEB-86E027062A24}" dt="2018-08-26T18:32:24.976" v="977" actId="790"/>
          <ac:spMkLst>
            <pc:docMk/>
            <pc:sldMk cId="1032434824" sldId="411"/>
            <ac:spMk id="14343" creationId="{38F47A2D-F076-A741-B5AA-69CA433A9A15}"/>
          </ac:spMkLst>
        </pc:spChg>
        <pc:spChg chg="mod">
          <ac:chgData name="Douglas Alfredo Bravo Bustamante" userId="181e76f2120e472a" providerId="LiveId" clId="{056090FA-0C9C-B249-AFEB-86E027062A24}" dt="2018-08-26T18:32:24.976" v="977" actId="790"/>
          <ac:spMkLst>
            <pc:docMk/>
            <pc:sldMk cId="1032434824" sldId="411"/>
            <ac:spMk id="14346" creationId="{7B75890A-8840-EE4F-9B30-596BC6ED7257}"/>
          </ac:spMkLst>
        </pc:spChg>
        <pc:spChg chg="mod">
          <ac:chgData name="Douglas Alfredo Bravo Bustamante" userId="181e76f2120e472a" providerId="LiveId" clId="{056090FA-0C9C-B249-AFEB-86E027062A24}" dt="2018-08-26T19:52:54.961" v="1226" actId="20577"/>
          <ac:spMkLst>
            <pc:docMk/>
            <pc:sldMk cId="1032434824" sldId="411"/>
            <ac:spMk id="14347" creationId="{CD2BEB6E-B72C-034A-B36E-E465599D69F5}"/>
          </ac:spMkLst>
        </pc:spChg>
        <pc:spChg chg="mod">
          <ac:chgData name="Douglas Alfredo Bravo Bustamante" userId="181e76f2120e472a" providerId="LiveId" clId="{056090FA-0C9C-B249-AFEB-86E027062A24}" dt="2018-08-26T18:32:24.976" v="977" actId="790"/>
          <ac:spMkLst>
            <pc:docMk/>
            <pc:sldMk cId="1032434824" sldId="411"/>
            <ac:spMk id="14350" creationId="{9C5D51F2-0394-6942-A9A4-E64DF443D74D}"/>
          </ac:spMkLst>
        </pc:spChg>
        <pc:spChg chg="mod">
          <ac:chgData name="Douglas Alfredo Bravo Bustamante" userId="181e76f2120e472a" providerId="LiveId" clId="{056090FA-0C9C-B249-AFEB-86E027062A24}" dt="2018-08-26T18:32:24.976" v="977" actId="790"/>
          <ac:spMkLst>
            <pc:docMk/>
            <pc:sldMk cId="1032434824" sldId="411"/>
            <ac:spMk id="14361" creationId="{209FB1C6-5EDF-1F4D-87B5-F5AA6C1D0218}"/>
          </ac:spMkLst>
        </pc:spChg>
      </pc:sldChg>
      <pc:sldChg chg="addSp delSp modSp modNotesTx">
        <pc:chgData name="Douglas Alfredo Bravo Bustamante" userId="181e76f2120e472a" providerId="LiveId" clId="{056090FA-0C9C-B249-AFEB-86E027062A24}" dt="2018-08-26T19:40:17.427" v="1117" actId="255"/>
        <pc:sldMkLst>
          <pc:docMk/>
          <pc:sldMk cId="0" sldId="412"/>
        </pc:sldMkLst>
        <pc:spChg chg="mod">
          <ac:chgData name="Douglas Alfredo Bravo Bustamante" userId="181e76f2120e472a" providerId="LiveId" clId="{056090FA-0C9C-B249-AFEB-86E027062A24}" dt="2018-08-26T18:09:19.753" v="765" actId="790"/>
          <ac:spMkLst>
            <pc:docMk/>
            <pc:sldMk cId="0" sldId="412"/>
            <ac:spMk id="2" creationId="{C19DA8B9-93BF-4A74-A5C9-8ED6304BF858}"/>
          </ac:spMkLst>
        </pc:spChg>
        <pc:spChg chg="del">
          <ac:chgData name="Douglas Alfredo Bravo Bustamante" userId="181e76f2120e472a" providerId="LiveId" clId="{056090FA-0C9C-B249-AFEB-86E027062A24}" dt="2018-08-26T17:50:05.999" v="584" actId="478"/>
          <ac:spMkLst>
            <pc:docMk/>
            <pc:sldMk cId="0" sldId="412"/>
            <ac:spMk id="24" creationId="{6994C63B-600D-4BA9-86BA-FC0B788E78C6}"/>
          </ac:spMkLst>
        </pc:spChg>
        <pc:spChg chg="mod">
          <ac:chgData name="Douglas Alfredo Bravo Bustamante" userId="181e76f2120e472a" providerId="LiveId" clId="{056090FA-0C9C-B249-AFEB-86E027062A24}" dt="2018-08-26T18:08:55.566" v="750" actId="790"/>
          <ac:spMkLst>
            <pc:docMk/>
            <pc:sldMk cId="0" sldId="412"/>
            <ac:spMk id="25" creationId="{DD3A59C1-D1E8-45B0-B4FD-2BC0EAAC1BD5}"/>
          </ac:spMkLst>
        </pc:spChg>
        <pc:spChg chg="add">
          <ac:chgData name="Douglas Alfredo Bravo Bustamante" userId="181e76f2120e472a" providerId="LiveId" clId="{056090FA-0C9C-B249-AFEB-86E027062A24}" dt="2018-08-26T17:50:07.031" v="585"/>
          <ac:spMkLst>
            <pc:docMk/>
            <pc:sldMk cId="0" sldId="412"/>
            <ac:spMk id="26" creationId="{598C0970-2B21-8C43-9CC1-5097A89CC870}"/>
          </ac:spMkLst>
        </pc:spChg>
        <pc:spChg chg="mod">
          <ac:chgData name="Douglas Alfredo Bravo Bustamante" userId="181e76f2120e472a" providerId="LiveId" clId="{056090FA-0C9C-B249-AFEB-86E027062A24}" dt="2018-08-26T19:40:17.427" v="1117" actId="255"/>
          <ac:spMkLst>
            <pc:docMk/>
            <pc:sldMk cId="0" sldId="412"/>
            <ac:spMk id="20483" creationId="{5CD7E7B4-5FCB-4F5C-8154-6F9B27EE54ED}"/>
          </ac:spMkLst>
        </pc:spChg>
        <pc:spChg chg="mod">
          <ac:chgData name="Douglas Alfredo Bravo Bustamante" userId="181e76f2120e472a" providerId="LiveId" clId="{056090FA-0C9C-B249-AFEB-86E027062A24}" dt="2018-08-26T18:11:33.496" v="790" actId="790"/>
          <ac:spMkLst>
            <pc:docMk/>
            <pc:sldMk cId="0" sldId="412"/>
            <ac:spMk id="20487" creationId="{E3B8A825-7E2C-43AB-811E-2D2B13DDCA25}"/>
          </ac:spMkLst>
        </pc:spChg>
        <pc:spChg chg="mod">
          <ac:chgData name="Douglas Alfredo Bravo Bustamante" userId="181e76f2120e472a" providerId="LiveId" clId="{056090FA-0C9C-B249-AFEB-86E027062A24}" dt="2018-08-26T18:12:13.173" v="800" actId="790"/>
          <ac:spMkLst>
            <pc:docMk/>
            <pc:sldMk cId="0" sldId="412"/>
            <ac:spMk id="20493" creationId="{457AA182-485C-46DF-AF6F-EB4852801880}"/>
          </ac:spMkLst>
        </pc:spChg>
        <pc:spChg chg="mod">
          <ac:chgData name="Douglas Alfredo Bravo Bustamante" userId="181e76f2120e472a" providerId="LiveId" clId="{056090FA-0C9C-B249-AFEB-86E027062A24}" dt="2018-08-26T18:10:00.163" v="785" actId="790"/>
          <ac:spMkLst>
            <pc:docMk/>
            <pc:sldMk cId="0" sldId="412"/>
            <ac:spMk id="20496" creationId="{C41E105B-7F9D-4007-A37F-DBACCD4CD648}"/>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8BBC8D-86FA-C44E-A86B-27E39ACCD70D}"/>
              </a:ext>
            </a:extLst>
          </p:cNvPr>
          <p:cNvSpPr>
            <a:spLocks noGrp="1"/>
          </p:cNvSpPr>
          <p:nvPr>
            <p:ph type="hdr" sz="quarter"/>
          </p:nvPr>
        </p:nvSpPr>
        <p:spPr>
          <a:xfrm>
            <a:off x="0" y="0"/>
            <a:ext cx="3170238" cy="479425"/>
          </a:xfrm>
          <a:prstGeom prst="rect">
            <a:avLst/>
          </a:prstGeom>
        </p:spPr>
        <p:txBody>
          <a:bodyPr vert="horz" lIns="96652" tIns="48326" rIns="96652" bIns="48326"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BF58DB0E-43A6-1543-B42C-345AC8E32F9F}"/>
              </a:ext>
            </a:extLst>
          </p:cNvPr>
          <p:cNvSpPr>
            <a:spLocks noGrp="1"/>
          </p:cNvSpPr>
          <p:nvPr>
            <p:ph type="dt" idx="1"/>
          </p:nvPr>
        </p:nvSpPr>
        <p:spPr>
          <a:xfrm>
            <a:off x="4143375" y="0"/>
            <a:ext cx="3170238" cy="479425"/>
          </a:xfrm>
          <a:prstGeom prst="rect">
            <a:avLst/>
          </a:prstGeom>
        </p:spPr>
        <p:txBody>
          <a:bodyPr vert="horz" wrap="square" lIns="96652" tIns="48326" rIns="96652" bIns="48326" numCol="1" anchor="t"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cs typeface="Arial" panose="020B0604020202020204" pitchFamily="34" charset="0"/>
              </a:defRPr>
            </a:lvl1pPr>
          </a:lstStyle>
          <a:p>
            <a:pPr>
              <a:defRPr/>
            </a:pPr>
            <a:fld id="{E2D9D5F3-8836-6045-8D1A-4FDE8272CE84}" type="datetimeFigureOut">
              <a:rPr lang="en-US" altLang="en-US"/>
              <a:pPr>
                <a:defRPr/>
              </a:pPr>
              <a:t>8/26/18</a:t>
            </a:fld>
            <a:endParaRPr lang="en-US" altLang="en-US"/>
          </a:p>
        </p:txBody>
      </p:sp>
      <p:sp>
        <p:nvSpPr>
          <p:cNvPr id="4" name="Slide Image Placeholder 3">
            <a:extLst>
              <a:ext uri="{FF2B5EF4-FFF2-40B4-BE49-F238E27FC236}">
                <a16:creationId xmlns:a16="http://schemas.microsoft.com/office/drawing/2014/main" id="{D6B743B9-47CE-9B48-AA06-EB26DE5212E0}"/>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52" tIns="48326" rIns="96652" bIns="48326" rtlCol="0" anchor="ctr"/>
          <a:lstStyle/>
          <a:p>
            <a:pPr lvl="0"/>
            <a:endParaRPr lang="en-US" noProof="0"/>
          </a:p>
        </p:txBody>
      </p:sp>
      <p:sp>
        <p:nvSpPr>
          <p:cNvPr id="5" name="Notes Placeholder 4">
            <a:extLst>
              <a:ext uri="{FF2B5EF4-FFF2-40B4-BE49-F238E27FC236}">
                <a16:creationId xmlns:a16="http://schemas.microsoft.com/office/drawing/2014/main" id="{9317AA9A-D8C9-654F-9DB5-C6A1D77AECBA}"/>
              </a:ext>
            </a:extLst>
          </p:cNvPr>
          <p:cNvSpPr>
            <a:spLocks noGrp="1"/>
          </p:cNvSpPr>
          <p:nvPr>
            <p:ph type="body" sz="quarter" idx="3"/>
          </p:nvPr>
        </p:nvSpPr>
        <p:spPr>
          <a:xfrm>
            <a:off x="731838" y="4560888"/>
            <a:ext cx="5851525" cy="4319587"/>
          </a:xfrm>
          <a:prstGeom prst="rect">
            <a:avLst/>
          </a:prstGeom>
        </p:spPr>
        <p:txBody>
          <a:bodyPr vert="horz" lIns="96652" tIns="48326" rIns="96652" bIns="48326"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96E91720-A9D5-5A40-972F-E27A07E58B65}"/>
              </a:ext>
            </a:extLst>
          </p:cNvPr>
          <p:cNvSpPr>
            <a:spLocks noGrp="1"/>
          </p:cNvSpPr>
          <p:nvPr>
            <p:ph type="ftr" sz="quarter" idx="4"/>
          </p:nvPr>
        </p:nvSpPr>
        <p:spPr>
          <a:xfrm>
            <a:off x="0" y="9120188"/>
            <a:ext cx="3170238" cy="479425"/>
          </a:xfrm>
          <a:prstGeom prst="rect">
            <a:avLst/>
          </a:prstGeom>
        </p:spPr>
        <p:txBody>
          <a:bodyPr vert="horz" lIns="96652" tIns="48326" rIns="96652" bIns="48326"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426FF993-5FDB-1446-BF55-41E4481B917E}"/>
              </a:ext>
            </a:extLst>
          </p:cNvPr>
          <p:cNvSpPr>
            <a:spLocks noGrp="1"/>
          </p:cNvSpPr>
          <p:nvPr>
            <p:ph type="sldNum" sz="quarter" idx="5"/>
          </p:nvPr>
        </p:nvSpPr>
        <p:spPr>
          <a:xfrm>
            <a:off x="4143375" y="9120188"/>
            <a:ext cx="3170238" cy="479425"/>
          </a:xfrm>
          <a:prstGeom prst="rect">
            <a:avLst/>
          </a:prstGeom>
        </p:spPr>
        <p:txBody>
          <a:bodyPr vert="horz" wrap="square" lIns="96652" tIns="48326" rIns="96652" bIns="48326" numCol="1" anchor="b"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defRPr>
            </a:lvl1pPr>
          </a:lstStyle>
          <a:p>
            <a:pPr>
              <a:defRPr/>
            </a:pPr>
            <a:fld id="{CD3FD737-2CE4-CF4D-9079-42F31C32BFB1}" type="slidenum">
              <a:rPr lang="en-US" altLang="en-US"/>
              <a:pPr>
                <a:defRPr/>
              </a:pPr>
              <a:t>‹#›</a:t>
            </a:fld>
            <a:endParaRPr lang="en-US" altLang="en-US"/>
          </a:p>
        </p:txBody>
      </p:sp>
    </p:spTree>
    <p:extLst>
      <p:ext uri="{BB962C8B-B14F-4D97-AF65-F5344CB8AC3E}">
        <p14:creationId xmlns:p14="http://schemas.microsoft.com/office/powerpoint/2010/main" val="58808190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1pPr>
    <a:lvl2pPr marL="4572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2pPr>
    <a:lvl3pPr marL="9144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3pPr>
    <a:lvl4pPr marL="13716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4pPr>
    <a:lvl5pPr marL="18288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iris.edu/ieb"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iris.edu/hq/inclass/animation/236"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iris.edu/hq/inclass/animation/focal_mechanisms_explained"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B5B61BE7-CB9D-4E87-8A63-5CD91C364A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4A90E095-7650-467D-A97D-7422ADFD905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4100" name="Slide Number Placeholder 3">
            <a:extLst>
              <a:ext uri="{FF2B5EF4-FFF2-40B4-BE49-F238E27FC236}">
                <a16:creationId xmlns:a16="http://schemas.microsoft.com/office/drawing/2014/main" id="{21148487-708B-4ECE-9ED2-2E47C1350A7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F1805AFF-1C0A-4F7E-96CB-1EB0F9C7956A}" type="slidenum">
              <a:rPr lang="en-US" altLang="en-US" sz="1300" smtClean="0"/>
              <a:pPr>
                <a:spcBef>
                  <a:spcPct val="0"/>
                </a:spcBef>
              </a:pPr>
              <a:t>1</a:t>
            </a:fld>
            <a:endParaRPr lang="en-US" altLang="en-US" sz="1300"/>
          </a:p>
        </p:txBody>
      </p:sp>
    </p:spTree>
    <p:extLst>
      <p:ext uri="{BB962C8B-B14F-4D97-AF65-F5344CB8AC3E}">
        <p14:creationId xmlns:p14="http://schemas.microsoft.com/office/powerpoint/2010/main" val="20983103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0648595F-4CCF-45AE-99DC-D1BED142E5C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1FCEFFAF-5450-4588-8733-0CBB9229016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 altLang="en-US" b="1" dirty="0"/>
              <a:t>Explore la sismicidad aún más</a:t>
            </a:r>
            <a:r>
              <a:rPr lang="en-US" altLang="en-US" b="1" dirty="0"/>
              <a:t>:  </a:t>
            </a:r>
            <a:r>
              <a:rPr lang="es-VE" altLang="en-US" sz="1200" i="1" dirty="0">
                <a:latin typeface="Arial" panose="020B0604020202020204" pitchFamily="34" charset="0"/>
              </a:rPr>
              <a:t>Imagen extraída del Navegador de terremotos de IRIS </a:t>
            </a:r>
            <a:r>
              <a:rPr lang="en-US" altLang="en-US" dirty="0"/>
              <a:t>(</a:t>
            </a:r>
            <a:r>
              <a:rPr lang="en-US" altLang="en-US" dirty="0" err="1"/>
              <a:t>www.iris.edu</a:t>
            </a:r>
            <a:r>
              <a:rPr lang="en-US" altLang="en-US" dirty="0"/>
              <a:t>/</a:t>
            </a:r>
            <a:r>
              <a:rPr lang="en-US" altLang="en-US" dirty="0" err="1"/>
              <a:t>ieb</a:t>
            </a:r>
            <a:r>
              <a:rPr lang="en-US" altLang="en-US" dirty="0"/>
              <a:t>)</a:t>
            </a:r>
          </a:p>
          <a:p>
            <a:pPr eaLnBrk="1" hangingPunct="1">
              <a:spcBef>
                <a:spcPct val="0"/>
              </a:spcBef>
            </a:pPr>
            <a:endParaRPr lang="en-US" altLang="en-US" dirty="0"/>
          </a:p>
        </p:txBody>
      </p:sp>
      <p:sp>
        <p:nvSpPr>
          <p:cNvPr id="18436" name="Slide Number Placeholder 3">
            <a:extLst>
              <a:ext uri="{FF2B5EF4-FFF2-40B4-BE49-F238E27FC236}">
                <a16:creationId xmlns:a16="http://schemas.microsoft.com/office/drawing/2014/main" id="{257A4E14-A091-426F-8268-7901F5541F9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01675" indent="-269875">
              <a:defRPr>
                <a:solidFill>
                  <a:schemeClr val="tx1"/>
                </a:solidFill>
                <a:latin typeface="Arial" panose="020B0604020202020204" pitchFamily="34" charset="0"/>
                <a:ea typeface="MS PGothic" panose="020B0600070205080204" pitchFamily="34" charset="-128"/>
              </a:defRPr>
            </a:lvl2pPr>
            <a:lvl3pPr marL="1081088" indent="-215900">
              <a:defRPr>
                <a:solidFill>
                  <a:schemeClr val="tx1"/>
                </a:solidFill>
                <a:latin typeface="Arial" panose="020B0604020202020204" pitchFamily="34" charset="0"/>
                <a:ea typeface="MS PGothic" panose="020B0600070205080204" pitchFamily="34" charset="-128"/>
              </a:defRPr>
            </a:lvl3pPr>
            <a:lvl4pPr marL="1512888" indent="-215900">
              <a:defRPr>
                <a:solidFill>
                  <a:schemeClr val="tx1"/>
                </a:solidFill>
                <a:latin typeface="Arial" panose="020B0604020202020204" pitchFamily="34" charset="0"/>
                <a:ea typeface="MS PGothic" panose="020B0600070205080204" pitchFamily="34" charset="-128"/>
              </a:defRPr>
            </a:lvl4pPr>
            <a:lvl5pPr marL="1944688" indent="-215900">
              <a:defRPr>
                <a:solidFill>
                  <a:schemeClr val="tx1"/>
                </a:solidFill>
                <a:latin typeface="Arial" panose="020B0604020202020204" pitchFamily="34" charset="0"/>
                <a:ea typeface="MS PGothic"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C816B2A-DC4A-4EDA-93F2-AAF319DF71F4}" type="slidenum">
              <a:rPr lang="en-US" altLang="en-US" sz="1200" smtClean="0">
                <a:latin typeface="Calibri" panose="020F0502020204030204" pitchFamily="34" charset="0"/>
              </a:rPr>
              <a:pPr/>
              <a:t>10</a:t>
            </a:fld>
            <a:endParaRPr lang="en-US" altLang="en-US" sz="1200">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B62134FF-124A-0C4A-8F30-E8A1D1F0FB6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F1C42FDC-49D5-AA4A-9D41-B7A6419D9F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VE" altLang="en-US" sz="1200" b="1" noProof="0" dirty="0">
                <a:solidFill>
                  <a:srgbClr val="393996"/>
                </a:solidFill>
              </a:rPr>
              <a:t>Animación Relevante:</a:t>
            </a:r>
          </a:p>
          <a:p>
            <a:pPr marL="0" marR="0" lvl="0" indent="0" algn="l" defTabSz="914400" rtl="0" eaLnBrk="0" fontAlgn="base" latinLnBrk="0" hangingPunct="0">
              <a:lnSpc>
                <a:spcPct val="100000"/>
              </a:lnSpc>
              <a:spcBef>
                <a:spcPct val="30000"/>
              </a:spcBef>
              <a:spcAft>
                <a:spcPct val="0"/>
              </a:spcAft>
              <a:buClrTx/>
              <a:buSzTx/>
              <a:buFontTx/>
              <a:buNone/>
              <a:tabLst/>
              <a:defRPr/>
            </a:pPr>
            <a:r>
              <a:rPr lang="es-ES_tradnl" sz="1200" b="0" i="0" kern="1200" noProof="0" dirty="0">
                <a:solidFill>
                  <a:schemeClr val="tx1"/>
                </a:solidFill>
                <a:effectLst/>
                <a:latin typeface="+mn-lt"/>
                <a:ea typeface="+mn-ea"/>
                <a:cs typeface="+mn-cs"/>
              </a:rPr>
              <a:t>Curvas Tiempo de Viaje: Como son creadas</a:t>
            </a:r>
          </a:p>
          <a:p>
            <a:r>
              <a:rPr lang="en-US" altLang="en-US" dirty="0"/>
              <a:t>https://</a:t>
            </a:r>
            <a:r>
              <a:rPr lang="en-US" altLang="en-US" dirty="0" err="1"/>
              <a:t>www.iris.edu</a:t>
            </a:r>
            <a:r>
              <a:rPr lang="en-US" altLang="en-US" dirty="0"/>
              <a:t>/</a:t>
            </a:r>
            <a:r>
              <a:rPr lang="en-US" altLang="en-US" dirty="0" err="1"/>
              <a:t>hq</a:t>
            </a:r>
            <a:r>
              <a:rPr lang="en-US" altLang="en-US" dirty="0"/>
              <a:t>/</a:t>
            </a:r>
            <a:r>
              <a:rPr lang="en-US" altLang="en-US" dirty="0" err="1"/>
              <a:t>inclass</a:t>
            </a:r>
            <a:r>
              <a:rPr lang="en-US" altLang="en-US" dirty="0"/>
              <a:t>/animation/</a:t>
            </a:r>
            <a:r>
              <a:rPr lang="en-US" altLang="en-US" dirty="0" err="1"/>
              <a:t>traveltime_curves_how_they_are_created</a:t>
            </a:r>
            <a:r>
              <a:rPr lang="en-US" altLang="en-US" dirty="0"/>
              <a:t> </a:t>
            </a:r>
          </a:p>
        </p:txBody>
      </p:sp>
      <p:sp>
        <p:nvSpPr>
          <p:cNvPr id="15363" name="Slide Number Placeholder 3">
            <a:extLst>
              <a:ext uri="{FF2B5EF4-FFF2-40B4-BE49-F238E27FC236}">
                <a16:creationId xmlns:a16="http://schemas.microsoft.com/office/drawing/2014/main" id="{BBED6AD4-8CC5-AE42-8BF1-945D3B87D3F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E72841EE-242E-4647-9176-442F799DFB7B}" type="slidenum">
              <a:rPr lang="en-US" altLang="en-US">
                <a:solidFill>
                  <a:srgbClr val="000000"/>
                </a:solidFill>
                <a:latin typeface="Calibri" panose="020F0502020204030204" pitchFamily="34" charset="0"/>
                <a:ea typeface="MS PGothic" panose="020B0600070205080204" pitchFamily="34" charset="-128"/>
              </a:rPr>
              <a:pPr/>
              <a:t>11</a:t>
            </a:fld>
            <a:endParaRPr lang="en-US" altLang="en-US">
              <a:solidFill>
                <a:srgbClr val="000000"/>
              </a:solidFill>
              <a:latin typeface="Calibri" panose="020F0502020204030204" pitchFamily="34" charset="0"/>
              <a:ea typeface="MS PGothic" panose="020B0600070205080204" pitchFamily="34"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a:extLst>
              <a:ext uri="{FF2B5EF4-FFF2-40B4-BE49-F238E27FC236}">
                <a16:creationId xmlns:a16="http://schemas.microsoft.com/office/drawing/2014/main" id="{C798EFFE-D63A-D740-BE8A-F9413CA2A9F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8" name="Notes Placeholder 2">
            <a:extLst>
              <a:ext uri="{FF2B5EF4-FFF2-40B4-BE49-F238E27FC236}">
                <a16:creationId xmlns:a16="http://schemas.microsoft.com/office/drawing/2014/main" id="{6C4BCC58-1BE7-BF43-8BB0-25E1411008C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60419" name="Slide Number Placeholder 3">
            <a:extLst>
              <a:ext uri="{FF2B5EF4-FFF2-40B4-BE49-F238E27FC236}">
                <a16:creationId xmlns:a16="http://schemas.microsoft.com/office/drawing/2014/main" id="{A6C91E9A-11E4-CE4E-8914-087EFFB1034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D15D010-FF17-1D41-A3E7-2C6287D84F07}" type="slidenum">
              <a:rPr lang="en-US" altLang="en-US" sz="1300" smtClean="0"/>
              <a:pPr>
                <a:spcBef>
                  <a:spcPct val="0"/>
                </a:spcBef>
              </a:pPr>
              <a:t>12</a:t>
            </a:fld>
            <a:endParaRPr lang="en-US" altLang="en-US" sz="1300"/>
          </a:p>
        </p:txBody>
      </p:sp>
    </p:spTree>
    <p:extLst>
      <p:ext uri="{BB962C8B-B14F-4D97-AF65-F5344CB8AC3E}">
        <p14:creationId xmlns:p14="http://schemas.microsoft.com/office/powerpoint/2010/main" val="10656802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id="{C86DBEED-3387-44DC-A182-32A6E43C43E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a:extLst>
              <a:ext uri="{FF2B5EF4-FFF2-40B4-BE49-F238E27FC236}">
                <a16:creationId xmlns:a16="http://schemas.microsoft.com/office/drawing/2014/main" id="{C7060A41-CEB5-4227-B922-26ABBDEED19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 altLang="en-US" sz="1200" dirty="0"/>
              <a:t>Escalas de intensidad de movimiento fueron desarrolladas para estandarizar las mediciones y facilitar la comparación de diferentes terremotos. La modificación de la escala de intensidad de  </a:t>
            </a:r>
            <a:r>
              <a:rPr lang="es-ES" altLang="en-US" sz="1200" dirty="0" err="1"/>
              <a:t>Marcelli</a:t>
            </a:r>
            <a:r>
              <a:rPr lang="es-ES" altLang="en-US" sz="1200" dirty="0"/>
              <a:t> es una escala de doce niveles, numeradas del  I al XII. Los números bajos representan los niveles de movimientos imperceptibles, XII representa destrucción total.</a:t>
            </a:r>
          </a:p>
          <a:p>
            <a:pPr eaLnBrk="1" hangingPunct="1">
              <a:spcBef>
                <a:spcPct val="0"/>
              </a:spcBef>
            </a:pPr>
            <a:endParaRPr lang="en-US" altLang="es-VE" dirty="0"/>
          </a:p>
        </p:txBody>
      </p:sp>
      <p:sp>
        <p:nvSpPr>
          <p:cNvPr id="6148" name="Slide Number Placeholder 3">
            <a:extLst>
              <a:ext uri="{FF2B5EF4-FFF2-40B4-BE49-F238E27FC236}">
                <a16:creationId xmlns:a16="http://schemas.microsoft.com/office/drawing/2014/main" id="{CC4D8D37-C528-4E67-902D-9FE659B6D42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A5BE1413-1520-44AC-AB92-F7433FE6D90F}" type="slidenum">
              <a:rPr lang="en-US" altLang="es-VE" sz="1300" smtClean="0"/>
              <a:pPr>
                <a:spcBef>
                  <a:spcPct val="0"/>
                </a:spcBef>
              </a:pPr>
              <a:t>2</a:t>
            </a:fld>
            <a:endParaRPr lang="en-US" altLang="es-VE" sz="1300"/>
          </a:p>
        </p:txBody>
      </p:sp>
    </p:spTree>
    <p:extLst>
      <p:ext uri="{BB962C8B-B14F-4D97-AF65-F5344CB8AC3E}">
        <p14:creationId xmlns:p14="http://schemas.microsoft.com/office/powerpoint/2010/main" val="36715024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a:extLst>
              <a:ext uri="{FF2B5EF4-FFF2-40B4-BE49-F238E27FC236}">
                <a16:creationId xmlns:a16="http://schemas.microsoft.com/office/drawing/2014/main" id="{31BAB8C8-1BE5-C044-8906-6FE35137569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4" name="Notes Placeholder 2">
            <a:extLst>
              <a:ext uri="{FF2B5EF4-FFF2-40B4-BE49-F238E27FC236}">
                <a16:creationId xmlns:a16="http://schemas.microsoft.com/office/drawing/2014/main" id="{DB521059-0152-EC4E-B780-7BF1E60D359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 altLang="en-US" sz="1200" dirty="0">
                <a:solidFill>
                  <a:schemeClr val="tx1"/>
                </a:solidFill>
                <a:latin typeface="Arial" panose="020B0604020202020204" pitchFamily="34" charset="0"/>
                <a:cs typeface="Arial" panose="020B0604020202020204" pitchFamily="34" charset="0"/>
              </a:rPr>
              <a:t>El  mapa localizador del Servicio Geológico de los EE.UU. muestra la población expuesta a diferentes niveles de intensidad modificada Mercalli (MMI).  MMI describe la severidad de un terremoto en términos de sus efectos en estructuras humanas y es una vasta medida de la cantidad de movimientos telúricos en un lugar dado.</a:t>
            </a:r>
            <a:endParaRPr lang="en-US" altLang="en-US" sz="6600" dirty="0"/>
          </a:p>
        </p:txBody>
      </p:sp>
      <p:sp>
        <p:nvSpPr>
          <p:cNvPr id="44035" name="Slide Number Placeholder 3">
            <a:extLst>
              <a:ext uri="{FF2B5EF4-FFF2-40B4-BE49-F238E27FC236}">
                <a16:creationId xmlns:a16="http://schemas.microsoft.com/office/drawing/2014/main" id="{8FCCC21B-4043-124B-9370-D5CFF139A56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322F64F3-E3D1-3C46-821D-C7AE800F3E9D}" type="slidenum">
              <a:rPr lang="en-US" altLang="en-US" sz="1200" smtClean="0">
                <a:latin typeface="Calibri" panose="020F0502020204030204" pitchFamily="34" charset="0"/>
              </a:rPr>
              <a:pPr/>
              <a:t>3</a:t>
            </a:fld>
            <a:endParaRPr lang="en-US" altLang="en-US" sz="1200">
              <a:latin typeface="Calibri" panose="020F0502020204030204" pitchFamily="34" charset="0"/>
            </a:endParaRPr>
          </a:p>
        </p:txBody>
      </p:sp>
    </p:spTree>
    <p:extLst>
      <p:ext uri="{BB962C8B-B14F-4D97-AF65-F5344CB8AC3E}">
        <p14:creationId xmlns:p14="http://schemas.microsoft.com/office/powerpoint/2010/main" val="24429982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a:extLst>
              <a:ext uri="{FF2B5EF4-FFF2-40B4-BE49-F238E27FC236}">
                <a16:creationId xmlns:a16="http://schemas.microsoft.com/office/drawing/2014/main" id="{06FDC764-8E3C-41F9-A795-96CA069CC41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6" name="Notes Placeholder 2">
            <a:extLst>
              <a:ext uri="{FF2B5EF4-FFF2-40B4-BE49-F238E27FC236}">
                <a16:creationId xmlns:a16="http://schemas.microsoft.com/office/drawing/2014/main" id="{8CBC0D52-C4E2-4B05-AB26-6F46A449651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 altLang="en-US" b="1" dirty="0"/>
              <a:t>Explore la sismicidad aún más</a:t>
            </a:r>
            <a:r>
              <a:rPr lang="en-US" altLang="en-US" b="1" dirty="0"/>
              <a:t>: </a:t>
            </a:r>
          </a:p>
          <a:p>
            <a:r>
              <a:rPr lang="es-ES_tradnl" altLang="en-US" b="0" noProof="0" dirty="0"/>
              <a:t>Navegador de Terremotos Interactivo</a:t>
            </a:r>
            <a:r>
              <a:rPr lang="es-ES_tradnl" altLang="en-US" noProof="0" dirty="0"/>
              <a:t>—Mapa mundial o visualizador tridimensional </a:t>
            </a:r>
            <a:r>
              <a:rPr lang="es-ES_tradnl" altLang="en-US" sz="1100" noProof="0" dirty="0">
                <a:hlinkClick r:id="rId3"/>
              </a:rPr>
              <a:t>http://www.iris.edu/ieb</a:t>
            </a:r>
            <a:endParaRPr lang="es-ES_tradnl" altLang="en-US" sz="1400" noProof="0" dirty="0"/>
          </a:p>
          <a:p>
            <a:pPr eaLnBrk="1" hangingPunct="1">
              <a:spcBef>
                <a:spcPct val="0"/>
              </a:spcBef>
            </a:pPr>
            <a:endParaRPr lang="en-US" altLang="en-US" dirty="0">
              <a:ea typeface="ＭＳ Ｐゴシック" panose="020B0600070205080204" pitchFamily="34" charset="-128"/>
            </a:endParaRPr>
          </a:p>
        </p:txBody>
      </p:sp>
      <p:sp>
        <p:nvSpPr>
          <p:cNvPr id="21507" name="Slide Number Placeholder 3">
            <a:extLst>
              <a:ext uri="{FF2B5EF4-FFF2-40B4-BE49-F238E27FC236}">
                <a16:creationId xmlns:a16="http://schemas.microsoft.com/office/drawing/2014/main" id="{FFFE1BF6-E39B-413F-94C9-5887D1EF1DD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036EC01A-8BC2-4547-A19F-EABA0B7E331B}" type="slidenum">
              <a:rPr lang="en-US" altLang="en-US">
                <a:latin typeface="Calibri" panose="020F0502020204030204" pitchFamily="34" charset="0"/>
                <a:ea typeface="ＭＳ Ｐゴシック" panose="020B0600070205080204" pitchFamily="34" charset="-128"/>
              </a:rPr>
              <a:pPr/>
              <a:t>4</a:t>
            </a:fld>
            <a:endParaRPr lang="en-US" altLang="en-US">
              <a:latin typeface="Calibri" panose="020F0502020204030204" pitchFamily="34" charset="0"/>
              <a:ea typeface="ＭＳ Ｐゴシック" panose="020B0600070205080204" pitchFamily="34"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a:extLst>
              <a:ext uri="{FF2B5EF4-FFF2-40B4-BE49-F238E27FC236}">
                <a16:creationId xmlns:a16="http://schemas.microsoft.com/office/drawing/2014/main" id="{201FA1B3-2633-C542-8F74-14DC35E1C0D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8" name="Notes Placeholder 2">
            <a:extLst>
              <a:ext uri="{FF2B5EF4-FFF2-40B4-BE49-F238E27FC236}">
                <a16:creationId xmlns:a16="http://schemas.microsoft.com/office/drawing/2014/main" id="{4105620F-270B-3D4E-AB54-FF3CA538D39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_tradnl" noProof="0" dirty="0"/>
              <a:t>“ </a:t>
            </a:r>
            <a:r>
              <a:rPr lang="es-ES_tradnl" b="1" noProof="0" dirty="0"/>
              <a:t>Zona de </a:t>
            </a:r>
            <a:r>
              <a:rPr lang="es-ES_tradnl" b="1" noProof="0"/>
              <a:t>Subducción </a:t>
            </a:r>
            <a:r>
              <a:rPr lang="es-ES_tradnl" sz="1200" b="1" i="0" kern="1200" noProof="0">
                <a:solidFill>
                  <a:schemeClr val="tx1"/>
                </a:solidFill>
                <a:effectLst/>
                <a:latin typeface="+mn-lt"/>
                <a:ea typeface="+mn-ea"/>
                <a:cs typeface="+mn-cs"/>
              </a:rPr>
              <a:t>Perú”-Chile</a:t>
            </a:r>
            <a:r>
              <a:rPr lang="es-ES_tradnl" sz="1200" b="1" i="0" kern="1200" noProof="0" dirty="0">
                <a:solidFill>
                  <a:schemeClr val="tx1"/>
                </a:solidFill>
                <a:effectLst/>
                <a:latin typeface="+mn-lt"/>
                <a:ea typeface="+mn-ea"/>
                <a:cs typeface="+mn-cs"/>
              </a:rPr>
              <a:t>: Terremotos &amp; Tectónica”</a:t>
            </a:r>
            <a:r>
              <a:rPr lang="es-ES_tradnl" altLang="en-US" b="1" noProof="0" dirty="0">
                <a:solidFill>
                  <a:srgbClr val="393996"/>
                </a:solidFill>
              </a:rPr>
              <a:t>: </a:t>
            </a:r>
            <a:r>
              <a:rPr lang="es-ES_tradnl" sz="1200" b="0" i="0" kern="1200" noProof="0" dirty="0">
                <a:solidFill>
                  <a:schemeClr val="tx1"/>
                </a:solidFill>
                <a:effectLst/>
                <a:latin typeface="+mn-lt"/>
                <a:ea typeface="+mn-ea"/>
                <a:cs typeface="+mn-cs"/>
                <a:hlinkClick r:id="rId3"/>
              </a:rPr>
              <a:t>https://www.iris.edu/hq/inclass/animation/236</a:t>
            </a:r>
            <a:r>
              <a:rPr lang="es-ES_tradnl" sz="1200" b="0" i="0" kern="1200" noProof="0" dirty="0">
                <a:solidFill>
                  <a:schemeClr val="tx1"/>
                </a:solidFill>
                <a:effectLst/>
                <a:latin typeface="+mn-lt"/>
                <a:ea typeface="+mn-ea"/>
                <a:cs typeface="+mn-cs"/>
              </a:rPr>
              <a:t> </a:t>
            </a:r>
            <a:endParaRPr lang="es-ES_tradnl" altLang="en-US" b="1" noProof="0" dirty="0">
              <a:solidFill>
                <a:srgbClr val="393996"/>
              </a:solidFill>
            </a:endParaRPr>
          </a:p>
        </p:txBody>
      </p:sp>
      <p:sp>
        <p:nvSpPr>
          <p:cNvPr id="19459" name="Slide Number Placeholder 3">
            <a:extLst>
              <a:ext uri="{FF2B5EF4-FFF2-40B4-BE49-F238E27FC236}">
                <a16:creationId xmlns:a16="http://schemas.microsoft.com/office/drawing/2014/main" id="{8011B37B-C8DE-5643-AB03-11F9645DAA0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5824F1D8-5287-9049-85BF-29249F2639FC}" type="slidenum">
              <a:rPr lang="en-US" altLang="en-US" sz="1300"/>
              <a:pPr>
                <a:spcBef>
                  <a:spcPct val="0"/>
                </a:spcBef>
              </a:pPr>
              <a:t>5</a:t>
            </a:fld>
            <a:endParaRPr lang="en-US" altLang="en-US" sz="1300"/>
          </a:p>
        </p:txBody>
      </p:sp>
    </p:spTree>
    <p:extLst>
      <p:ext uri="{BB962C8B-B14F-4D97-AF65-F5344CB8AC3E}">
        <p14:creationId xmlns:p14="http://schemas.microsoft.com/office/powerpoint/2010/main" val="41975184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E6C3B676-E594-E842-AFEC-2A130AAB7CE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5747950B-F28C-1C47-9A1F-8AB0858E72E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 altLang="en-US" b="1" dirty="0"/>
              <a:t>Explore la sismicidad aún más</a:t>
            </a:r>
            <a:r>
              <a:rPr lang="en-US" altLang="en-US" b="1" dirty="0"/>
              <a:t>:  </a:t>
            </a:r>
            <a:r>
              <a:rPr lang="es-VE" altLang="en-US" sz="1200" i="1" dirty="0">
                <a:latin typeface="Arial" panose="020B0604020202020204" pitchFamily="34" charset="0"/>
              </a:rPr>
              <a:t>Imagen extraída del Navegador de terremotos de IRIS </a:t>
            </a:r>
            <a:r>
              <a:rPr lang="en-US" altLang="en-US" dirty="0"/>
              <a:t>(</a:t>
            </a:r>
            <a:r>
              <a:rPr lang="en-US" altLang="en-US" dirty="0" err="1"/>
              <a:t>www.iris.edu</a:t>
            </a:r>
            <a:r>
              <a:rPr lang="en-US" altLang="en-US" dirty="0"/>
              <a:t>/</a:t>
            </a:r>
            <a:r>
              <a:rPr lang="en-US" altLang="en-US" dirty="0" err="1"/>
              <a:t>ieb</a:t>
            </a:r>
            <a:r>
              <a:rPr lang="en-US" altLang="en-US" dirty="0"/>
              <a:t>)</a:t>
            </a:r>
          </a:p>
          <a:p>
            <a:pPr eaLnBrk="1" hangingPunct="1">
              <a:spcBef>
                <a:spcPct val="0"/>
              </a:spcBef>
            </a:pPr>
            <a:r>
              <a:rPr lang="es-ES_tradnl" altLang="en-US" noProof="0" dirty="0"/>
              <a:t>Gráficos hechos con captura de pantallas usando: https://</a:t>
            </a:r>
            <a:r>
              <a:rPr lang="es-ES_tradnl" altLang="en-US" noProof="0" dirty="0" err="1"/>
              <a:t>youtu.be</a:t>
            </a:r>
            <a:r>
              <a:rPr lang="es-ES_tradnl" altLang="en-US" noProof="0" dirty="0"/>
              <a:t>/j1rcpx-QZqA </a:t>
            </a:r>
          </a:p>
        </p:txBody>
      </p:sp>
      <p:sp>
        <p:nvSpPr>
          <p:cNvPr id="15363" name="Slide Number Placeholder 3">
            <a:extLst>
              <a:ext uri="{FF2B5EF4-FFF2-40B4-BE49-F238E27FC236}">
                <a16:creationId xmlns:a16="http://schemas.microsoft.com/office/drawing/2014/main" id="{57ABC2B1-D4C1-EA44-8C7B-41FC58AC96B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01675" indent="-269875">
              <a:spcBef>
                <a:spcPct val="30000"/>
              </a:spcBef>
              <a:defRPr sz="1200">
                <a:solidFill>
                  <a:schemeClr val="tx1"/>
                </a:solidFill>
                <a:latin typeface="Calibri" panose="020F0502020204030204" pitchFamily="34" charset="0"/>
              </a:defRPr>
            </a:lvl2pPr>
            <a:lvl3pPr marL="1081088" indent="-215900">
              <a:spcBef>
                <a:spcPct val="30000"/>
              </a:spcBef>
              <a:defRPr sz="1200">
                <a:solidFill>
                  <a:schemeClr val="tx1"/>
                </a:solidFill>
                <a:latin typeface="Calibri" panose="020F0502020204030204" pitchFamily="34" charset="0"/>
              </a:defRPr>
            </a:lvl3pPr>
            <a:lvl4pPr marL="1512888" indent="-215900">
              <a:spcBef>
                <a:spcPct val="30000"/>
              </a:spcBef>
              <a:defRPr sz="1200">
                <a:solidFill>
                  <a:schemeClr val="tx1"/>
                </a:solidFill>
                <a:latin typeface="Calibri" panose="020F0502020204030204" pitchFamily="34" charset="0"/>
              </a:defRPr>
            </a:lvl4pPr>
            <a:lvl5pPr marL="1944688" indent="-215900">
              <a:spcBef>
                <a:spcPct val="30000"/>
              </a:spcBef>
              <a:defRPr sz="1200">
                <a:solidFill>
                  <a:schemeClr val="tx1"/>
                </a:solidFill>
                <a:latin typeface="Calibri" panose="020F0502020204030204" pitchFamily="34" charset="0"/>
              </a:defRPr>
            </a:lvl5pPr>
            <a:lvl6pPr marL="2401888" indent="-215900" eaLnBrk="0" fontAlgn="base" hangingPunct="0">
              <a:spcBef>
                <a:spcPct val="30000"/>
              </a:spcBef>
              <a:spcAft>
                <a:spcPct val="0"/>
              </a:spcAft>
              <a:defRPr sz="1200">
                <a:solidFill>
                  <a:schemeClr val="tx1"/>
                </a:solidFill>
                <a:latin typeface="Calibri" panose="020F0502020204030204" pitchFamily="34" charset="0"/>
              </a:defRPr>
            </a:lvl6pPr>
            <a:lvl7pPr marL="2859088" indent="-215900" eaLnBrk="0" fontAlgn="base" hangingPunct="0">
              <a:spcBef>
                <a:spcPct val="30000"/>
              </a:spcBef>
              <a:spcAft>
                <a:spcPct val="0"/>
              </a:spcAft>
              <a:defRPr sz="1200">
                <a:solidFill>
                  <a:schemeClr val="tx1"/>
                </a:solidFill>
                <a:latin typeface="Calibri" panose="020F0502020204030204" pitchFamily="34" charset="0"/>
              </a:defRPr>
            </a:lvl7pPr>
            <a:lvl8pPr marL="3316288" indent="-215900" eaLnBrk="0" fontAlgn="base" hangingPunct="0">
              <a:spcBef>
                <a:spcPct val="30000"/>
              </a:spcBef>
              <a:spcAft>
                <a:spcPct val="0"/>
              </a:spcAft>
              <a:defRPr sz="1200">
                <a:solidFill>
                  <a:schemeClr val="tx1"/>
                </a:solidFill>
                <a:latin typeface="Calibri" panose="020F0502020204030204" pitchFamily="34" charset="0"/>
              </a:defRPr>
            </a:lvl8pPr>
            <a:lvl9pPr marL="3773488" indent="-2159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0FBBEB4F-3746-BF4C-9BC5-E85386D9F8C5}" type="slidenum">
              <a:rPr lang="en-US" altLang="en-US" sz="1300">
                <a:ea typeface="ＭＳ Ｐゴシック" panose="020B0600070205080204" pitchFamily="34" charset="-128"/>
              </a:rPr>
              <a:pPr>
                <a:spcBef>
                  <a:spcPct val="0"/>
                </a:spcBef>
              </a:pPr>
              <a:t>6</a:t>
            </a:fld>
            <a:endParaRPr lang="en-US" altLang="en-US" sz="1300">
              <a:ea typeface="ＭＳ Ｐゴシック" panose="020B0600070205080204" pitchFamily="34" charset="-128"/>
            </a:endParaRPr>
          </a:p>
        </p:txBody>
      </p:sp>
    </p:spTree>
    <p:extLst>
      <p:ext uri="{BB962C8B-B14F-4D97-AF65-F5344CB8AC3E}">
        <p14:creationId xmlns:p14="http://schemas.microsoft.com/office/powerpoint/2010/main" val="21699971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EE434B6B-110A-4B0F-841E-DE5C1AE471D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AA73E351-B009-42C5-90AE-C5D06CD468E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VE" altLang="en-US" sz="1200" b="1" dirty="0">
                <a:solidFill>
                  <a:srgbClr val="393996"/>
                </a:solidFill>
              </a:rPr>
              <a:t>Animación Relevante:</a:t>
            </a:r>
          </a:p>
          <a:p>
            <a:pPr eaLnBrk="1" hangingPunct="1">
              <a:spcBef>
                <a:spcPct val="0"/>
              </a:spcBef>
            </a:pPr>
            <a:r>
              <a:rPr lang="es-ES_tradnl" altLang="en-US" noProof="0" dirty="0"/>
              <a:t>Sur América –Terremotos y Tectónica:</a:t>
            </a:r>
          </a:p>
          <a:p>
            <a:pPr eaLnBrk="1" hangingPunct="1">
              <a:spcBef>
                <a:spcPct val="0"/>
              </a:spcBef>
            </a:pPr>
            <a:r>
              <a:rPr lang="en-US" altLang="en-US" dirty="0"/>
              <a:t>http://</a:t>
            </a:r>
            <a:r>
              <a:rPr lang="en-US" altLang="en-US" dirty="0" err="1"/>
              <a:t>www.iris.edu</a:t>
            </a:r>
            <a:r>
              <a:rPr lang="en-US" altLang="en-US" dirty="0"/>
              <a:t>/</a:t>
            </a:r>
            <a:r>
              <a:rPr lang="en-US" altLang="en-US" dirty="0" err="1"/>
              <a:t>hq</a:t>
            </a:r>
            <a:r>
              <a:rPr lang="en-US" altLang="en-US" dirty="0"/>
              <a:t>/</a:t>
            </a:r>
            <a:r>
              <a:rPr lang="en-US" altLang="en-US" dirty="0" err="1"/>
              <a:t>inclass</a:t>
            </a:r>
            <a:r>
              <a:rPr lang="en-US" altLang="en-US" dirty="0"/>
              <a:t>/animation/</a:t>
            </a:r>
            <a:r>
              <a:rPr lang="en-US" altLang="en-US" dirty="0" err="1"/>
              <a:t>peruchile_subduction_zone_earthquakes__tectonics</a:t>
            </a:r>
            <a:r>
              <a:rPr lang="en-US" altLang="en-US" dirty="0"/>
              <a:t> </a:t>
            </a:r>
          </a:p>
        </p:txBody>
      </p:sp>
      <p:sp>
        <p:nvSpPr>
          <p:cNvPr id="26628" name="Slide Number Placeholder 3">
            <a:extLst>
              <a:ext uri="{FF2B5EF4-FFF2-40B4-BE49-F238E27FC236}">
                <a16:creationId xmlns:a16="http://schemas.microsoft.com/office/drawing/2014/main" id="{319CFCE0-E649-4340-8FEF-43A483E96F6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7BB7BB60-1488-4FBE-B477-90C40A373BC9}" type="slidenum">
              <a:rPr lang="en-US" altLang="en-US" sz="1200" smtClean="0">
                <a:latin typeface="Calibri" panose="020F0502020204030204" pitchFamily="34" charset="0"/>
                <a:cs typeface="Arial" panose="020B0604020202020204" pitchFamily="34" charset="0"/>
              </a:rPr>
              <a:pPr/>
              <a:t>7</a:t>
            </a:fld>
            <a:endParaRPr lang="en-US" altLang="en-US" sz="1200">
              <a:latin typeface="Calibri" panose="020F0502020204030204" pitchFamily="34" charset="0"/>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id="{91CD5472-720B-45ED-B0B9-26E8273F3F5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a:extLst>
              <a:ext uri="{FF2B5EF4-FFF2-40B4-BE49-F238E27FC236}">
                <a16:creationId xmlns:a16="http://schemas.microsoft.com/office/drawing/2014/main" id="{2E08ABE6-A3BD-417F-9740-EA6739F87D4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VE" altLang="en-US" sz="1600" b="1" dirty="0">
                <a:solidFill>
                  <a:srgbClr val="393996"/>
                </a:solidFill>
              </a:rPr>
              <a:t>Animación Relevante:</a:t>
            </a:r>
          </a:p>
          <a:p>
            <a:r>
              <a:rPr lang="es-VE" altLang="en-US" sz="1600" dirty="0"/>
              <a:t>Mecanismos Focales de los Terremotos: </a:t>
            </a:r>
            <a:r>
              <a:rPr lang="en-US" sz="1200" b="0" i="0" kern="1200" dirty="0">
                <a:solidFill>
                  <a:schemeClr val="tx1"/>
                </a:solidFill>
                <a:effectLst/>
                <a:latin typeface="+mn-lt"/>
                <a:ea typeface="ＭＳ Ｐゴシック" panose="020B0600070205080204" pitchFamily="34" charset="-128"/>
                <a:cs typeface="ＭＳ Ｐゴシック" panose="020B0600070205080204" pitchFamily="34" charset="-128"/>
                <a:hlinkClick r:id="rId3"/>
              </a:rPr>
              <a:t>https://www.iris.edu/hq/inclass/animation/focal_mechanisms_explained</a:t>
            </a:r>
            <a:endParaRPr lang="en-US" altLang="en-US" baseline="-25000" dirty="0"/>
          </a:p>
        </p:txBody>
      </p:sp>
      <p:sp>
        <p:nvSpPr>
          <p:cNvPr id="14340" name="Slide Number Placeholder 3">
            <a:extLst>
              <a:ext uri="{FF2B5EF4-FFF2-40B4-BE49-F238E27FC236}">
                <a16:creationId xmlns:a16="http://schemas.microsoft.com/office/drawing/2014/main" id="{7052EA8F-41D1-4A0E-8CBE-1B1CB81B60C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087982AF-FDE4-4324-A0B3-712709F4D5DD}" type="slidenum">
              <a:rPr lang="en-US" altLang="en-US" sz="1300" smtClean="0"/>
              <a:pPr>
                <a:spcBef>
                  <a:spcPct val="0"/>
                </a:spcBef>
              </a:pPr>
              <a:t>8</a:t>
            </a:fld>
            <a:endParaRPr lang="en-US" altLang="en-US" sz="1300"/>
          </a:p>
        </p:txBody>
      </p:sp>
    </p:spTree>
    <p:extLst>
      <p:ext uri="{BB962C8B-B14F-4D97-AF65-F5344CB8AC3E}">
        <p14:creationId xmlns:p14="http://schemas.microsoft.com/office/powerpoint/2010/main" val="32170254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a:extLst>
              <a:ext uri="{FF2B5EF4-FFF2-40B4-BE49-F238E27FC236}">
                <a16:creationId xmlns:a16="http://schemas.microsoft.com/office/drawing/2014/main" id="{B6764343-89A6-4DD0-92DB-29D1C6F8077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8" name="Notes Placeholder 2">
            <a:extLst>
              <a:ext uri="{FF2B5EF4-FFF2-40B4-BE49-F238E27FC236}">
                <a16:creationId xmlns:a16="http://schemas.microsoft.com/office/drawing/2014/main" id="{E2BAC41F-B87F-439C-BA98-DDBAACBDD00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 altLang="en-US" b="1" dirty="0"/>
              <a:t>Explore la sismicidad aún más</a:t>
            </a:r>
            <a:r>
              <a:rPr lang="en-US" altLang="en-US" b="1" dirty="0"/>
              <a:t>:  </a:t>
            </a:r>
            <a:r>
              <a:rPr lang="es-VE" altLang="en-US" sz="1200" i="1" dirty="0">
                <a:latin typeface="Arial" panose="020B0604020202020204" pitchFamily="34" charset="0"/>
              </a:rPr>
              <a:t>Imagen extraída del Navegador de terremotos de IRIS </a:t>
            </a:r>
            <a:r>
              <a:rPr lang="en-US" altLang="en-US" dirty="0"/>
              <a:t>(</a:t>
            </a:r>
            <a:r>
              <a:rPr lang="en-US" altLang="en-US" dirty="0" err="1"/>
              <a:t>www.iris.edu</a:t>
            </a:r>
            <a:r>
              <a:rPr lang="en-US" altLang="en-US" dirty="0"/>
              <a:t>/</a:t>
            </a:r>
            <a:r>
              <a:rPr lang="en-US" altLang="en-US" dirty="0" err="1"/>
              <a:t>ieb</a:t>
            </a:r>
            <a:r>
              <a:rPr lang="en-US" altLang="en-US" dirty="0"/>
              <a:t>)</a:t>
            </a:r>
          </a:p>
          <a:p>
            <a:pPr eaLnBrk="1" hangingPunct="1">
              <a:spcBef>
                <a:spcPct val="0"/>
              </a:spcBef>
            </a:pPr>
            <a:endParaRPr lang="en-US" altLang="en-US" dirty="0"/>
          </a:p>
        </p:txBody>
      </p:sp>
      <p:sp>
        <p:nvSpPr>
          <p:cNvPr id="29699" name="Slide Number Placeholder 3">
            <a:extLst>
              <a:ext uri="{FF2B5EF4-FFF2-40B4-BE49-F238E27FC236}">
                <a16:creationId xmlns:a16="http://schemas.microsoft.com/office/drawing/2014/main" id="{9A4C8B4E-F62D-44EC-96B1-BA2C44C2767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01675" indent="-269875">
              <a:spcBef>
                <a:spcPct val="30000"/>
              </a:spcBef>
              <a:defRPr sz="1200">
                <a:solidFill>
                  <a:schemeClr val="tx1"/>
                </a:solidFill>
                <a:latin typeface="Calibri" panose="020F0502020204030204" pitchFamily="34" charset="0"/>
              </a:defRPr>
            </a:lvl2pPr>
            <a:lvl3pPr marL="1081088" indent="-215900">
              <a:spcBef>
                <a:spcPct val="30000"/>
              </a:spcBef>
              <a:defRPr sz="1200">
                <a:solidFill>
                  <a:schemeClr val="tx1"/>
                </a:solidFill>
                <a:latin typeface="Calibri" panose="020F0502020204030204" pitchFamily="34" charset="0"/>
              </a:defRPr>
            </a:lvl3pPr>
            <a:lvl4pPr marL="1512888" indent="-215900">
              <a:spcBef>
                <a:spcPct val="30000"/>
              </a:spcBef>
              <a:defRPr sz="1200">
                <a:solidFill>
                  <a:schemeClr val="tx1"/>
                </a:solidFill>
                <a:latin typeface="Calibri" panose="020F0502020204030204" pitchFamily="34" charset="0"/>
              </a:defRPr>
            </a:lvl4pPr>
            <a:lvl5pPr marL="1944688" indent="-215900">
              <a:spcBef>
                <a:spcPct val="30000"/>
              </a:spcBef>
              <a:defRPr sz="1200">
                <a:solidFill>
                  <a:schemeClr val="tx1"/>
                </a:solidFill>
                <a:latin typeface="Calibri" panose="020F0502020204030204" pitchFamily="34" charset="0"/>
              </a:defRPr>
            </a:lvl5pPr>
            <a:lvl6pPr marL="2401888" indent="-215900" eaLnBrk="0" fontAlgn="base" hangingPunct="0">
              <a:spcBef>
                <a:spcPct val="30000"/>
              </a:spcBef>
              <a:spcAft>
                <a:spcPct val="0"/>
              </a:spcAft>
              <a:defRPr sz="1200">
                <a:solidFill>
                  <a:schemeClr val="tx1"/>
                </a:solidFill>
                <a:latin typeface="Calibri" panose="020F0502020204030204" pitchFamily="34" charset="0"/>
              </a:defRPr>
            </a:lvl6pPr>
            <a:lvl7pPr marL="2859088" indent="-215900" eaLnBrk="0" fontAlgn="base" hangingPunct="0">
              <a:spcBef>
                <a:spcPct val="30000"/>
              </a:spcBef>
              <a:spcAft>
                <a:spcPct val="0"/>
              </a:spcAft>
              <a:defRPr sz="1200">
                <a:solidFill>
                  <a:schemeClr val="tx1"/>
                </a:solidFill>
                <a:latin typeface="Calibri" panose="020F0502020204030204" pitchFamily="34" charset="0"/>
              </a:defRPr>
            </a:lvl7pPr>
            <a:lvl8pPr marL="3316288" indent="-215900" eaLnBrk="0" fontAlgn="base" hangingPunct="0">
              <a:spcBef>
                <a:spcPct val="30000"/>
              </a:spcBef>
              <a:spcAft>
                <a:spcPct val="0"/>
              </a:spcAft>
              <a:defRPr sz="1200">
                <a:solidFill>
                  <a:schemeClr val="tx1"/>
                </a:solidFill>
                <a:latin typeface="Calibri" panose="020F0502020204030204" pitchFamily="34" charset="0"/>
              </a:defRPr>
            </a:lvl8pPr>
            <a:lvl9pPr marL="3773488" indent="-2159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1A2A0662-FB8F-437A-A5DC-06110DB74911}" type="slidenum">
              <a:rPr lang="en-US" altLang="en-US" sz="1300">
                <a:ea typeface="ＭＳ Ｐゴシック" panose="020B0600070205080204" pitchFamily="34" charset="-128"/>
              </a:rPr>
              <a:pPr>
                <a:spcBef>
                  <a:spcPct val="0"/>
                </a:spcBef>
              </a:pPr>
              <a:t>9</a:t>
            </a:fld>
            <a:endParaRPr lang="en-US" altLang="en-US" sz="1300">
              <a:ea typeface="ＭＳ Ｐゴシック" panose="020B0600070205080204"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4B8B9A2F-3A98-704B-A964-C77DE96E00AF}"/>
              </a:ext>
            </a:extLst>
          </p:cNvPr>
          <p:cNvSpPr>
            <a:spLocks noGrp="1"/>
          </p:cNvSpPr>
          <p:nvPr>
            <p:ph type="dt" sz="half" idx="10"/>
          </p:nvPr>
        </p:nvSpPr>
        <p:spPr/>
        <p:txBody>
          <a:bodyPr/>
          <a:lstStyle>
            <a:lvl1pPr>
              <a:defRPr/>
            </a:lvl1pPr>
          </a:lstStyle>
          <a:p>
            <a:pPr>
              <a:defRPr/>
            </a:pPr>
            <a:fld id="{B6210B02-DE1D-8947-B91F-5D49AE3A0327}" type="datetimeFigureOut">
              <a:rPr lang="en-US" altLang="en-US"/>
              <a:pPr>
                <a:defRPr/>
              </a:pPr>
              <a:t>8/26/18</a:t>
            </a:fld>
            <a:endParaRPr lang="en-US" altLang="en-US"/>
          </a:p>
        </p:txBody>
      </p:sp>
      <p:sp>
        <p:nvSpPr>
          <p:cNvPr id="5" name="Footer Placeholder 4">
            <a:extLst>
              <a:ext uri="{FF2B5EF4-FFF2-40B4-BE49-F238E27FC236}">
                <a16:creationId xmlns:a16="http://schemas.microsoft.com/office/drawing/2014/main" id="{3499B872-5DC1-8441-8A4F-093599D55F6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ED061F49-D9CA-EB46-A0A4-ADAB08DA8EE6}"/>
              </a:ext>
            </a:extLst>
          </p:cNvPr>
          <p:cNvSpPr>
            <a:spLocks noGrp="1"/>
          </p:cNvSpPr>
          <p:nvPr>
            <p:ph type="sldNum" sz="quarter" idx="12"/>
          </p:nvPr>
        </p:nvSpPr>
        <p:spPr/>
        <p:txBody>
          <a:bodyPr/>
          <a:lstStyle>
            <a:lvl1pPr>
              <a:defRPr/>
            </a:lvl1pPr>
          </a:lstStyle>
          <a:p>
            <a:pPr>
              <a:defRPr/>
            </a:pPr>
            <a:fld id="{4BC95964-D245-6D46-8C59-ABD4A7CB1F5D}" type="slidenum">
              <a:rPr lang="en-US" altLang="en-US"/>
              <a:pPr>
                <a:defRPr/>
              </a:pPr>
              <a:t>‹#›</a:t>
            </a:fld>
            <a:endParaRPr lang="en-US" altLang="en-US"/>
          </a:p>
        </p:txBody>
      </p:sp>
    </p:spTree>
    <p:extLst>
      <p:ext uri="{BB962C8B-B14F-4D97-AF65-F5344CB8AC3E}">
        <p14:creationId xmlns:p14="http://schemas.microsoft.com/office/powerpoint/2010/main" val="18689430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235C51B-E291-814D-B100-4713817F7DD0}"/>
              </a:ext>
            </a:extLst>
          </p:cNvPr>
          <p:cNvSpPr>
            <a:spLocks noGrp="1"/>
          </p:cNvSpPr>
          <p:nvPr>
            <p:ph type="dt" sz="half" idx="10"/>
          </p:nvPr>
        </p:nvSpPr>
        <p:spPr/>
        <p:txBody>
          <a:bodyPr/>
          <a:lstStyle>
            <a:lvl1pPr>
              <a:defRPr/>
            </a:lvl1pPr>
          </a:lstStyle>
          <a:p>
            <a:pPr>
              <a:defRPr/>
            </a:pPr>
            <a:fld id="{92FE05C0-86DD-3A4F-B784-2C171F526570}" type="datetimeFigureOut">
              <a:rPr lang="en-US" altLang="en-US"/>
              <a:pPr>
                <a:defRPr/>
              </a:pPr>
              <a:t>8/26/18</a:t>
            </a:fld>
            <a:endParaRPr lang="en-US" altLang="en-US"/>
          </a:p>
        </p:txBody>
      </p:sp>
      <p:sp>
        <p:nvSpPr>
          <p:cNvPr id="5" name="Footer Placeholder 4">
            <a:extLst>
              <a:ext uri="{FF2B5EF4-FFF2-40B4-BE49-F238E27FC236}">
                <a16:creationId xmlns:a16="http://schemas.microsoft.com/office/drawing/2014/main" id="{947ED8AE-3FF7-F342-B42B-A3BF198AD55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51D44EE-5CB6-C642-8D8C-586B65AD0D27}"/>
              </a:ext>
            </a:extLst>
          </p:cNvPr>
          <p:cNvSpPr>
            <a:spLocks noGrp="1"/>
          </p:cNvSpPr>
          <p:nvPr>
            <p:ph type="sldNum" sz="quarter" idx="12"/>
          </p:nvPr>
        </p:nvSpPr>
        <p:spPr/>
        <p:txBody>
          <a:bodyPr/>
          <a:lstStyle>
            <a:lvl1pPr>
              <a:defRPr/>
            </a:lvl1pPr>
          </a:lstStyle>
          <a:p>
            <a:pPr>
              <a:defRPr/>
            </a:pPr>
            <a:fld id="{A142A5A4-DFDA-034B-B610-E63A5C4130A3}" type="slidenum">
              <a:rPr lang="en-US" altLang="en-US"/>
              <a:pPr>
                <a:defRPr/>
              </a:pPr>
              <a:t>‹#›</a:t>
            </a:fld>
            <a:endParaRPr lang="en-US" altLang="en-US"/>
          </a:p>
        </p:txBody>
      </p:sp>
    </p:spTree>
    <p:extLst>
      <p:ext uri="{BB962C8B-B14F-4D97-AF65-F5344CB8AC3E}">
        <p14:creationId xmlns:p14="http://schemas.microsoft.com/office/powerpoint/2010/main" val="20526923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6CCCC5-D401-C74E-8853-6B38FC863E07}"/>
              </a:ext>
            </a:extLst>
          </p:cNvPr>
          <p:cNvSpPr>
            <a:spLocks noGrp="1"/>
          </p:cNvSpPr>
          <p:nvPr>
            <p:ph type="dt" sz="half" idx="10"/>
          </p:nvPr>
        </p:nvSpPr>
        <p:spPr/>
        <p:txBody>
          <a:bodyPr/>
          <a:lstStyle>
            <a:lvl1pPr>
              <a:defRPr/>
            </a:lvl1pPr>
          </a:lstStyle>
          <a:p>
            <a:pPr>
              <a:defRPr/>
            </a:pPr>
            <a:fld id="{D69387FA-EDDA-C04F-8D13-D222995D17FC}" type="datetimeFigureOut">
              <a:rPr lang="en-US" altLang="en-US"/>
              <a:pPr>
                <a:defRPr/>
              </a:pPr>
              <a:t>8/26/18</a:t>
            </a:fld>
            <a:endParaRPr lang="en-US" altLang="en-US"/>
          </a:p>
        </p:txBody>
      </p:sp>
      <p:sp>
        <p:nvSpPr>
          <p:cNvPr id="5" name="Footer Placeholder 4">
            <a:extLst>
              <a:ext uri="{FF2B5EF4-FFF2-40B4-BE49-F238E27FC236}">
                <a16:creationId xmlns:a16="http://schemas.microsoft.com/office/drawing/2014/main" id="{1A3986EA-7CD4-EC48-B78E-DB3DD48FA26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DFA5F47-B878-2F47-BBB1-82C51E82605D}"/>
              </a:ext>
            </a:extLst>
          </p:cNvPr>
          <p:cNvSpPr>
            <a:spLocks noGrp="1"/>
          </p:cNvSpPr>
          <p:nvPr>
            <p:ph type="sldNum" sz="quarter" idx="12"/>
          </p:nvPr>
        </p:nvSpPr>
        <p:spPr/>
        <p:txBody>
          <a:bodyPr/>
          <a:lstStyle>
            <a:lvl1pPr>
              <a:defRPr/>
            </a:lvl1pPr>
          </a:lstStyle>
          <a:p>
            <a:pPr>
              <a:defRPr/>
            </a:pPr>
            <a:fld id="{C3F0B41C-35A6-5A49-A02A-0C0E99E8A473}" type="slidenum">
              <a:rPr lang="en-US" altLang="en-US"/>
              <a:pPr>
                <a:defRPr/>
              </a:pPr>
              <a:t>‹#›</a:t>
            </a:fld>
            <a:endParaRPr lang="en-US" altLang="en-US"/>
          </a:p>
        </p:txBody>
      </p:sp>
    </p:spTree>
    <p:extLst>
      <p:ext uri="{BB962C8B-B14F-4D97-AF65-F5344CB8AC3E}">
        <p14:creationId xmlns:p14="http://schemas.microsoft.com/office/powerpoint/2010/main" val="13912824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37989EFA-3169-4D41-AFB2-E3D601C6C879}"/>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4C87C6F8-596F-1148-A96D-2DAE18611B71}" type="datetimeFigureOut">
              <a:rPr lang="en-US" altLang="en-US"/>
              <a:pPr>
                <a:defRPr/>
              </a:pPr>
              <a:t>8/26/18</a:t>
            </a:fld>
            <a:endParaRPr lang="en-US" altLang="en-US"/>
          </a:p>
        </p:txBody>
      </p:sp>
      <p:sp>
        <p:nvSpPr>
          <p:cNvPr id="5" name="Footer Placeholder 4">
            <a:extLst>
              <a:ext uri="{FF2B5EF4-FFF2-40B4-BE49-F238E27FC236}">
                <a16:creationId xmlns:a16="http://schemas.microsoft.com/office/drawing/2014/main" id="{7FB5C7A5-A505-D348-B5AB-819315090A8C}"/>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BF3DC262-DC5D-2D40-BCBF-FBB9FFC74C9B}"/>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2D569E01-ED0C-E74B-A730-56C5B0D7993E}" type="slidenum">
              <a:rPr lang="en-US" altLang="en-US"/>
              <a:pPr>
                <a:defRPr/>
              </a:pPr>
              <a:t>‹#›</a:t>
            </a:fld>
            <a:endParaRPr lang="en-US" altLang="en-US"/>
          </a:p>
        </p:txBody>
      </p:sp>
    </p:spTree>
    <p:extLst>
      <p:ext uri="{BB962C8B-B14F-4D97-AF65-F5344CB8AC3E}">
        <p14:creationId xmlns:p14="http://schemas.microsoft.com/office/powerpoint/2010/main" val="38173434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A6B7DC9-51DC-ED44-9168-821E905313C3}"/>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3D698D20-E3C1-5D43-BB6F-20ABA605E103}" type="datetimeFigureOut">
              <a:rPr lang="en-US" altLang="en-US"/>
              <a:pPr>
                <a:defRPr/>
              </a:pPr>
              <a:t>8/26/18</a:t>
            </a:fld>
            <a:endParaRPr lang="en-US" altLang="en-US"/>
          </a:p>
        </p:txBody>
      </p:sp>
      <p:sp>
        <p:nvSpPr>
          <p:cNvPr id="5" name="Footer Placeholder 4">
            <a:extLst>
              <a:ext uri="{FF2B5EF4-FFF2-40B4-BE49-F238E27FC236}">
                <a16:creationId xmlns:a16="http://schemas.microsoft.com/office/drawing/2014/main" id="{E2FEFDF2-883E-6148-802D-BDCE7DC01BA2}"/>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0C02617A-BE62-C940-8451-5EA01BD0D229}"/>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45A409C3-1A62-A040-9F0A-F8BB19D51073}" type="slidenum">
              <a:rPr lang="en-US" altLang="en-US"/>
              <a:pPr>
                <a:defRPr/>
              </a:pPr>
              <a:t>‹#›</a:t>
            </a:fld>
            <a:endParaRPr lang="en-US" altLang="en-US"/>
          </a:p>
        </p:txBody>
      </p:sp>
    </p:spTree>
    <p:extLst>
      <p:ext uri="{BB962C8B-B14F-4D97-AF65-F5344CB8AC3E}">
        <p14:creationId xmlns:p14="http://schemas.microsoft.com/office/powerpoint/2010/main" val="10009440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4B17BF4-1887-A74D-9636-4491A281C648}"/>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151F625B-0FBE-1A48-8C9B-4F0B5CBCD036}" type="datetimeFigureOut">
              <a:rPr lang="en-US" altLang="en-US"/>
              <a:pPr>
                <a:defRPr/>
              </a:pPr>
              <a:t>8/26/18</a:t>
            </a:fld>
            <a:endParaRPr lang="en-US" altLang="en-US"/>
          </a:p>
        </p:txBody>
      </p:sp>
      <p:sp>
        <p:nvSpPr>
          <p:cNvPr id="5" name="Footer Placeholder 4">
            <a:extLst>
              <a:ext uri="{FF2B5EF4-FFF2-40B4-BE49-F238E27FC236}">
                <a16:creationId xmlns:a16="http://schemas.microsoft.com/office/drawing/2014/main" id="{6B3FB9F4-0D08-C04D-8449-213AB40354BE}"/>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E037B6DD-4C4F-EB41-8245-573A387090F7}"/>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385038B0-5DC1-994F-9C2D-FF95DA979E63}" type="slidenum">
              <a:rPr lang="en-US" altLang="en-US"/>
              <a:pPr>
                <a:defRPr/>
              </a:pPr>
              <a:t>‹#›</a:t>
            </a:fld>
            <a:endParaRPr lang="en-US" altLang="en-US"/>
          </a:p>
        </p:txBody>
      </p:sp>
    </p:spTree>
    <p:extLst>
      <p:ext uri="{BB962C8B-B14F-4D97-AF65-F5344CB8AC3E}">
        <p14:creationId xmlns:p14="http://schemas.microsoft.com/office/powerpoint/2010/main" val="40969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08524AE-5F1B-4744-9C6D-A48F74DAA264}"/>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84686030-E4F0-0D43-8BCD-1068B0A4E818}" type="datetimeFigureOut">
              <a:rPr lang="en-US" altLang="en-US"/>
              <a:pPr>
                <a:defRPr/>
              </a:pPr>
              <a:t>8/26/18</a:t>
            </a:fld>
            <a:endParaRPr lang="en-US" altLang="en-US"/>
          </a:p>
        </p:txBody>
      </p:sp>
      <p:sp>
        <p:nvSpPr>
          <p:cNvPr id="6" name="Footer Placeholder 5">
            <a:extLst>
              <a:ext uri="{FF2B5EF4-FFF2-40B4-BE49-F238E27FC236}">
                <a16:creationId xmlns:a16="http://schemas.microsoft.com/office/drawing/2014/main" id="{DFFE24F7-7736-BC49-86CF-30B9257DB9C3}"/>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122441BC-FEB5-0444-86B4-D891064ACEA8}"/>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B02F6E1B-72E6-2444-A64C-BC286F549B48}" type="slidenum">
              <a:rPr lang="en-US" altLang="en-US"/>
              <a:pPr>
                <a:defRPr/>
              </a:pPr>
              <a:t>‹#›</a:t>
            </a:fld>
            <a:endParaRPr lang="en-US" altLang="en-US"/>
          </a:p>
        </p:txBody>
      </p:sp>
    </p:spTree>
    <p:extLst>
      <p:ext uri="{BB962C8B-B14F-4D97-AF65-F5344CB8AC3E}">
        <p14:creationId xmlns:p14="http://schemas.microsoft.com/office/powerpoint/2010/main" val="70891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DC93575-AE1A-E247-840C-352DE9A1A200}"/>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28EDB95A-14AF-8242-941A-589CDA8BBF03}" type="datetimeFigureOut">
              <a:rPr lang="en-US" altLang="en-US"/>
              <a:pPr>
                <a:defRPr/>
              </a:pPr>
              <a:t>8/26/18</a:t>
            </a:fld>
            <a:endParaRPr lang="en-US" altLang="en-US"/>
          </a:p>
        </p:txBody>
      </p:sp>
      <p:sp>
        <p:nvSpPr>
          <p:cNvPr id="8" name="Footer Placeholder 7">
            <a:extLst>
              <a:ext uri="{FF2B5EF4-FFF2-40B4-BE49-F238E27FC236}">
                <a16:creationId xmlns:a16="http://schemas.microsoft.com/office/drawing/2014/main" id="{16860B07-6D61-3547-9F73-3D10A803A03A}"/>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9" name="Slide Number Placeholder 8">
            <a:extLst>
              <a:ext uri="{FF2B5EF4-FFF2-40B4-BE49-F238E27FC236}">
                <a16:creationId xmlns:a16="http://schemas.microsoft.com/office/drawing/2014/main" id="{3F81E3D6-7E90-5A49-9450-B4EBE535B4B5}"/>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AFB0B9CC-1F09-9142-8D45-C387BF61E676}" type="slidenum">
              <a:rPr lang="en-US" altLang="en-US"/>
              <a:pPr>
                <a:defRPr/>
              </a:pPr>
              <a:t>‹#›</a:t>
            </a:fld>
            <a:endParaRPr lang="en-US" altLang="en-US"/>
          </a:p>
        </p:txBody>
      </p:sp>
    </p:spTree>
    <p:extLst>
      <p:ext uri="{BB962C8B-B14F-4D97-AF65-F5344CB8AC3E}">
        <p14:creationId xmlns:p14="http://schemas.microsoft.com/office/powerpoint/2010/main" val="39593379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03EB71F-2735-9343-B80C-AEA7B32243FD}"/>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2DEFE22F-53ED-1D45-B8A2-B5DBC3C4E4C4}" type="datetimeFigureOut">
              <a:rPr lang="en-US" altLang="en-US"/>
              <a:pPr>
                <a:defRPr/>
              </a:pPr>
              <a:t>8/26/18</a:t>
            </a:fld>
            <a:endParaRPr lang="en-US" altLang="en-US"/>
          </a:p>
        </p:txBody>
      </p:sp>
      <p:sp>
        <p:nvSpPr>
          <p:cNvPr id="4" name="Footer Placeholder 3">
            <a:extLst>
              <a:ext uri="{FF2B5EF4-FFF2-40B4-BE49-F238E27FC236}">
                <a16:creationId xmlns:a16="http://schemas.microsoft.com/office/drawing/2014/main" id="{AFE258A3-74EC-9547-BB29-BB0D93DB8DB8}"/>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5" name="Slide Number Placeholder 4">
            <a:extLst>
              <a:ext uri="{FF2B5EF4-FFF2-40B4-BE49-F238E27FC236}">
                <a16:creationId xmlns:a16="http://schemas.microsoft.com/office/drawing/2014/main" id="{79934B24-FC51-CA48-9680-2535DC91DCAE}"/>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A2861221-8A44-1A47-99FC-CBF21154C351}" type="slidenum">
              <a:rPr lang="en-US" altLang="en-US"/>
              <a:pPr>
                <a:defRPr/>
              </a:pPr>
              <a:t>‹#›</a:t>
            </a:fld>
            <a:endParaRPr lang="en-US" altLang="en-US"/>
          </a:p>
        </p:txBody>
      </p:sp>
    </p:spTree>
    <p:extLst>
      <p:ext uri="{BB962C8B-B14F-4D97-AF65-F5344CB8AC3E}">
        <p14:creationId xmlns:p14="http://schemas.microsoft.com/office/powerpoint/2010/main" val="12026369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8606F2B-8B3E-A849-8762-B9B35A67372D}"/>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14EC67FD-AB2E-854E-8CC8-E3C5BB798B6B}" type="datetimeFigureOut">
              <a:rPr lang="en-US" altLang="en-US"/>
              <a:pPr>
                <a:defRPr/>
              </a:pPr>
              <a:t>8/26/18</a:t>
            </a:fld>
            <a:endParaRPr lang="en-US" altLang="en-US"/>
          </a:p>
        </p:txBody>
      </p:sp>
      <p:sp>
        <p:nvSpPr>
          <p:cNvPr id="3" name="Footer Placeholder 2">
            <a:extLst>
              <a:ext uri="{FF2B5EF4-FFF2-40B4-BE49-F238E27FC236}">
                <a16:creationId xmlns:a16="http://schemas.microsoft.com/office/drawing/2014/main" id="{AB842132-D786-0643-BC31-6372A38EC565}"/>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4" name="Slide Number Placeholder 3">
            <a:extLst>
              <a:ext uri="{FF2B5EF4-FFF2-40B4-BE49-F238E27FC236}">
                <a16:creationId xmlns:a16="http://schemas.microsoft.com/office/drawing/2014/main" id="{96B74AEA-729C-E041-B4AA-68987EAB1EC3}"/>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4EA40C78-058C-2141-9C36-F98CAB7940E7}" type="slidenum">
              <a:rPr lang="en-US" altLang="en-US"/>
              <a:pPr>
                <a:defRPr/>
              </a:pPr>
              <a:t>‹#›</a:t>
            </a:fld>
            <a:endParaRPr lang="en-US" altLang="en-US"/>
          </a:p>
        </p:txBody>
      </p:sp>
    </p:spTree>
    <p:extLst>
      <p:ext uri="{BB962C8B-B14F-4D97-AF65-F5344CB8AC3E}">
        <p14:creationId xmlns:p14="http://schemas.microsoft.com/office/powerpoint/2010/main" val="11465412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8ABE3837-8BEF-9A45-8B0B-E42DF5BA6668}"/>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996EFC3B-690D-874C-87BE-622F1A19A009}" type="datetimeFigureOut">
              <a:rPr lang="en-US" altLang="en-US"/>
              <a:pPr>
                <a:defRPr/>
              </a:pPr>
              <a:t>8/26/18</a:t>
            </a:fld>
            <a:endParaRPr lang="en-US" altLang="en-US"/>
          </a:p>
        </p:txBody>
      </p:sp>
      <p:sp>
        <p:nvSpPr>
          <p:cNvPr id="6" name="Footer Placeholder 5">
            <a:extLst>
              <a:ext uri="{FF2B5EF4-FFF2-40B4-BE49-F238E27FC236}">
                <a16:creationId xmlns:a16="http://schemas.microsoft.com/office/drawing/2014/main" id="{B381CF5B-A334-4D44-86CD-78D921907BAD}"/>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70AD3BFD-049E-5648-96C6-6B76F15ED817}"/>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CFE99CF0-2B38-6F43-8DDA-C6A47436E50D}" type="slidenum">
              <a:rPr lang="en-US" altLang="en-US"/>
              <a:pPr>
                <a:defRPr/>
              </a:pPr>
              <a:t>‹#›</a:t>
            </a:fld>
            <a:endParaRPr lang="en-US" altLang="en-US"/>
          </a:p>
        </p:txBody>
      </p:sp>
    </p:spTree>
    <p:extLst>
      <p:ext uri="{BB962C8B-B14F-4D97-AF65-F5344CB8AC3E}">
        <p14:creationId xmlns:p14="http://schemas.microsoft.com/office/powerpoint/2010/main" val="2882209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0752EC-2C3D-AB49-8101-856B82EC70FB}"/>
              </a:ext>
            </a:extLst>
          </p:cNvPr>
          <p:cNvSpPr>
            <a:spLocks noGrp="1"/>
          </p:cNvSpPr>
          <p:nvPr>
            <p:ph type="dt" sz="half" idx="10"/>
          </p:nvPr>
        </p:nvSpPr>
        <p:spPr/>
        <p:txBody>
          <a:bodyPr/>
          <a:lstStyle>
            <a:lvl1pPr>
              <a:defRPr/>
            </a:lvl1pPr>
          </a:lstStyle>
          <a:p>
            <a:pPr>
              <a:defRPr/>
            </a:pPr>
            <a:fld id="{DC38BFB2-5669-0C43-8B94-BC69F4AEB3D0}" type="datetimeFigureOut">
              <a:rPr lang="en-US" altLang="en-US"/>
              <a:pPr>
                <a:defRPr/>
              </a:pPr>
              <a:t>8/26/18</a:t>
            </a:fld>
            <a:endParaRPr lang="en-US" altLang="en-US"/>
          </a:p>
        </p:txBody>
      </p:sp>
      <p:sp>
        <p:nvSpPr>
          <p:cNvPr id="5" name="Footer Placeholder 4">
            <a:extLst>
              <a:ext uri="{FF2B5EF4-FFF2-40B4-BE49-F238E27FC236}">
                <a16:creationId xmlns:a16="http://schemas.microsoft.com/office/drawing/2014/main" id="{3B399BCE-D9FC-194C-ADDA-F10A12EADEDE}"/>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6E11767-5870-2941-A235-37F57775CA0C}"/>
              </a:ext>
            </a:extLst>
          </p:cNvPr>
          <p:cNvSpPr>
            <a:spLocks noGrp="1"/>
          </p:cNvSpPr>
          <p:nvPr>
            <p:ph type="sldNum" sz="quarter" idx="12"/>
          </p:nvPr>
        </p:nvSpPr>
        <p:spPr/>
        <p:txBody>
          <a:bodyPr/>
          <a:lstStyle>
            <a:lvl1pPr>
              <a:defRPr/>
            </a:lvl1pPr>
          </a:lstStyle>
          <a:p>
            <a:pPr>
              <a:defRPr/>
            </a:pPr>
            <a:fld id="{613F9D58-0B1F-6E4F-8D54-52066A64D740}" type="slidenum">
              <a:rPr lang="en-US" altLang="en-US"/>
              <a:pPr>
                <a:defRPr/>
              </a:pPr>
              <a:t>‹#›</a:t>
            </a:fld>
            <a:endParaRPr lang="en-US" altLang="en-US"/>
          </a:p>
        </p:txBody>
      </p:sp>
    </p:spTree>
    <p:extLst>
      <p:ext uri="{BB962C8B-B14F-4D97-AF65-F5344CB8AC3E}">
        <p14:creationId xmlns:p14="http://schemas.microsoft.com/office/powerpoint/2010/main" val="6287435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B57092D2-473A-4D4A-A97B-1512D8AECC9B}"/>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6D52E30E-2BD4-ED47-8244-B83F0BFCC06E}" type="datetimeFigureOut">
              <a:rPr lang="en-US" altLang="en-US"/>
              <a:pPr>
                <a:defRPr/>
              </a:pPr>
              <a:t>8/26/18</a:t>
            </a:fld>
            <a:endParaRPr lang="en-US" altLang="en-US"/>
          </a:p>
        </p:txBody>
      </p:sp>
      <p:sp>
        <p:nvSpPr>
          <p:cNvPr id="6" name="Footer Placeholder 5">
            <a:extLst>
              <a:ext uri="{FF2B5EF4-FFF2-40B4-BE49-F238E27FC236}">
                <a16:creationId xmlns:a16="http://schemas.microsoft.com/office/drawing/2014/main" id="{FD0D85E6-02CA-7E46-9C37-E883197F447B}"/>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id="{76B8A6FE-6E7D-5446-A3C8-BC1C17EA27D5}"/>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BCF248E2-33CA-F641-8537-D477057F33BB}" type="slidenum">
              <a:rPr lang="en-US" altLang="en-US"/>
              <a:pPr>
                <a:defRPr/>
              </a:pPr>
              <a:t>‹#›</a:t>
            </a:fld>
            <a:endParaRPr lang="en-US" altLang="en-US"/>
          </a:p>
        </p:txBody>
      </p:sp>
    </p:spTree>
    <p:extLst>
      <p:ext uri="{BB962C8B-B14F-4D97-AF65-F5344CB8AC3E}">
        <p14:creationId xmlns:p14="http://schemas.microsoft.com/office/powerpoint/2010/main" val="40431733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F230FC-4139-7F40-B0E2-5A51301787A2}"/>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B9A2FDD7-5FE7-B245-B658-39E2597869CF}" type="datetimeFigureOut">
              <a:rPr lang="en-US" altLang="en-US"/>
              <a:pPr>
                <a:defRPr/>
              </a:pPr>
              <a:t>8/26/18</a:t>
            </a:fld>
            <a:endParaRPr lang="en-US" altLang="en-US"/>
          </a:p>
        </p:txBody>
      </p:sp>
      <p:sp>
        <p:nvSpPr>
          <p:cNvPr id="5" name="Footer Placeholder 4">
            <a:extLst>
              <a:ext uri="{FF2B5EF4-FFF2-40B4-BE49-F238E27FC236}">
                <a16:creationId xmlns:a16="http://schemas.microsoft.com/office/drawing/2014/main" id="{F30F8B71-B985-AA4D-BBEE-B723A5E08A36}"/>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FBFCC8AC-19BB-D841-8F5C-4D100E220BCE}"/>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A9963CCB-8A6E-4D4E-8AB6-197978B1800E}" type="slidenum">
              <a:rPr lang="en-US" altLang="en-US"/>
              <a:pPr>
                <a:defRPr/>
              </a:pPr>
              <a:t>‹#›</a:t>
            </a:fld>
            <a:endParaRPr lang="en-US" altLang="en-US"/>
          </a:p>
        </p:txBody>
      </p:sp>
    </p:spTree>
    <p:extLst>
      <p:ext uri="{BB962C8B-B14F-4D97-AF65-F5344CB8AC3E}">
        <p14:creationId xmlns:p14="http://schemas.microsoft.com/office/powerpoint/2010/main" val="20601983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D87B62F-F152-CA48-B981-031FCC7871AC}"/>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84ECC1F8-72DE-F14B-99D7-4BEEB90701AD}" type="datetimeFigureOut">
              <a:rPr lang="en-US" altLang="en-US"/>
              <a:pPr>
                <a:defRPr/>
              </a:pPr>
              <a:t>8/26/18</a:t>
            </a:fld>
            <a:endParaRPr lang="en-US" altLang="en-US"/>
          </a:p>
        </p:txBody>
      </p:sp>
      <p:sp>
        <p:nvSpPr>
          <p:cNvPr id="5" name="Footer Placeholder 4">
            <a:extLst>
              <a:ext uri="{FF2B5EF4-FFF2-40B4-BE49-F238E27FC236}">
                <a16:creationId xmlns:a16="http://schemas.microsoft.com/office/drawing/2014/main" id="{4C156DDD-49DD-304E-BA48-5CE8823760D5}"/>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id="{9EFBF7B6-7500-FE4F-9B69-AE0F8C09CADB}"/>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BECFF83D-39C1-344E-B1E3-5BDBA1F9D803}" type="slidenum">
              <a:rPr lang="en-US" altLang="en-US"/>
              <a:pPr>
                <a:defRPr/>
              </a:pPr>
              <a:t>‹#›</a:t>
            </a:fld>
            <a:endParaRPr lang="en-US" altLang="en-US"/>
          </a:p>
        </p:txBody>
      </p:sp>
    </p:spTree>
    <p:extLst>
      <p:ext uri="{BB962C8B-B14F-4D97-AF65-F5344CB8AC3E}">
        <p14:creationId xmlns:p14="http://schemas.microsoft.com/office/powerpoint/2010/main" val="18234410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F7CAD44A-7BA7-5D40-BDC4-3F70B74F1F2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F753DB88-FA13-1F4E-A164-CEA45D46E5FF}" type="datetimeFigureOut">
              <a:rPr lang="en-US" altLang="en-US"/>
              <a:pPr>
                <a:defRPr/>
              </a:pPr>
              <a:t>8/26/18</a:t>
            </a:fld>
            <a:endParaRPr lang="en-US" altLang="en-US"/>
          </a:p>
        </p:txBody>
      </p:sp>
      <p:sp>
        <p:nvSpPr>
          <p:cNvPr id="5" name="Footer Placeholder 4">
            <a:extLst>
              <a:ext uri="{FF2B5EF4-FFF2-40B4-BE49-F238E27FC236}">
                <a16:creationId xmlns:a16="http://schemas.microsoft.com/office/drawing/2014/main" id="{3056EE79-61CC-EC44-9EA7-7547D62D2EB9}"/>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7489175D-BE4D-434B-AE88-5B71D4ED0637}"/>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06E8553E-055A-4C41-8E4B-759C2D0D1225}" type="slidenum">
              <a:rPr lang="en-US" altLang="en-US"/>
              <a:pPr>
                <a:defRPr/>
              </a:pPr>
              <a:t>‹#›</a:t>
            </a:fld>
            <a:endParaRPr lang="en-US" altLang="en-US"/>
          </a:p>
        </p:txBody>
      </p:sp>
    </p:spTree>
    <p:extLst>
      <p:ext uri="{BB962C8B-B14F-4D97-AF65-F5344CB8AC3E}">
        <p14:creationId xmlns:p14="http://schemas.microsoft.com/office/powerpoint/2010/main" val="41942512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CC1D56-9DB6-7046-8C72-C80626E2B106}"/>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AE8991DC-B322-E44E-A6F0-9A93D96AE697}" type="datetimeFigureOut">
              <a:rPr lang="en-US" altLang="en-US"/>
              <a:pPr>
                <a:defRPr/>
              </a:pPr>
              <a:t>8/26/18</a:t>
            </a:fld>
            <a:endParaRPr lang="en-US" altLang="en-US"/>
          </a:p>
        </p:txBody>
      </p:sp>
      <p:sp>
        <p:nvSpPr>
          <p:cNvPr id="5" name="Footer Placeholder 4">
            <a:extLst>
              <a:ext uri="{FF2B5EF4-FFF2-40B4-BE49-F238E27FC236}">
                <a16:creationId xmlns:a16="http://schemas.microsoft.com/office/drawing/2014/main" id="{CD729DAF-9B92-7C42-AD7B-0DCC5D80738C}"/>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F232B46F-3CFA-5B4A-AEDB-A924A68EA600}"/>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DE6D013-CC79-624A-95CD-B09CA57517A1}" type="slidenum">
              <a:rPr lang="en-US" altLang="en-US"/>
              <a:pPr>
                <a:defRPr/>
              </a:pPr>
              <a:t>‹#›</a:t>
            </a:fld>
            <a:endParaRPr lang="en-US" altLang="en-US"/>
          </a:p>
        </p:txBody>
      </p:sp>
    </p:spTree>
    <p:extLst>
      <p:ext uri="{BB962C8B-B14F-4D97-AF65-F5344CB8AC3E}">
        <p14:creationId xmlns:p14="http://schemas.microsoft.com/office/powerpoint/2010/main" val="200268351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FC50454-77F5-8147-8414-FDAB582D5221}"/>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22647E59-3E52-0E43-83B7-14AFC722A1BF}" type="datetimeFigureOut">
              <a:rPr lang="en-US" altLang="en-US"/>
              <a:pPr>
                <a:defRPr/>
              </a:pPr>
              <a:t>8/26/18</a:t>
            </a:fld>
            <a:endParaRPr lang="en-US" altLang="en-US"/>
          </a:p>
        </p:txBody>
      </p:sp>
      <p:sp>
        <p:nvSpPr>
          <p:cNvPr id="5" name="Footer Placeholder 4">
            <a:extLst>
              <a:ext uri="{FF2B5EF4-FFF2-40B4-BE49-F238E27FC236}">
                <a16:creationId xmlns:a16="http://schemas.microsoft.com/office/drawing/2014/main" id="{24980C7A-6927-9148-A72B-F64318B9B792}"/>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EE6EEDD2-9DF1-FE47-9973-3BA7B18409F6}"/>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8B82C56F-516E-7443-B493-E1674E3C18D1}" type="slidenum">
              <a:rPr lang="en-US" altLang="en-US"/>
              <a:pPr>
                <a:defRPr/>
              </a:pPr>
              <a:t>‹#›</a:t>
            </a:fld>
            <a:endParaRPr lang="en-US" altLang="en-US"/>
          </a:p>
        </p:txBody>
      </p:sp>
    </p:spTree>
    <p:extLst>
      <p:ext uri="{BB962C8B-B14F-4D97-AF65-F5344CB8AC3E}">
        <p14:creationId xmlns:p14="http://schemas.microsoft.com/office/powerpoint/2010/main" val="293505005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A62F071-F463-B743-987D-AE3205D246EA}"/>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567F851A-1D75-3D4D-9409-18B6CC6CA1B7}" type="datetimeFigureOut">
              <a:rPr lang="en-US" altLang="en-US"/>
              <a:pPr>
                <a:defRPr/>
              </a:pPr>
              <a:t>8/26/18</a:t>
            </a:fld>
            <a:endParaRPr lang="en-US" altLang="en-US"/>
          </a:p>
        </p:txBody>
      </p:sp>
      <p:sp>
        <p:nvSpPr>
          <p:cNvPr id="6" name="Footer Placeholder 5">
            <a:extLst>
              <a:ext uri="{FF2B5EF4-FFF2-40B4-BE49-F238E27FC236}">
                <a16:creationId xmlns:a16="http://schemas.microsoft.com/office/drawing/2014/main" id="{5A978E12-3001-4E41-9FD3-6FC4B825350E}"/>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463ACF0B-19C0-274D-8C3D-04A5D3193A0F}"/>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5229DDED-B653-D440-967A-D910E05F8FE8}" type="slidenum">
              <a:rPr lang="en-US" altLang="en-US"/>
              <a:pPr>
                <a:defRPr/>
              </a:pPr>
              <a:t>‹#›</a:t>
            </a:fld>
            <a:endParaRPr lang="en-US" altLang="en-US"/>
          </a:p>
        </p:txBody>
      </p:sp>
    </p:spTree>
    <p:extLst>
      <p:ext uri="{BB962C8B-B14F-4D97-AF65-F5344CB8AC3E}">
        <p14:creationId xmlns:p14="http://schemas.microsoft.com/office/powerpoint/2010/main" val="12967172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9D0935D-3174-2A4C-8E04-9677CCEE0CC6}"/>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E8F2B47-E7C4-CE4B-A01D-922B8026605C}" type="datetimeFigureOut">
              <a:rPr lang="en-US" altLang="en-US"/>
              <a:pPr>
                <a:defRPr/>
              </a:pPr>
              <a:t>8/26/18</a:t>
            </a:fld>
            <a:endParaRPr lang="en-US" altLang="en-US"/>
          </a:p>
        </p:txBody>
      </p:sp>
      <p:sp>
        <p:nvSpPr>
          <p:cNvPr id="8" name="Footer Placeholder 7">
            <a:extLst>
              <a:ext uri="{FF2B5EF4-FFF2-40B4-BE49-F238E27FC236}">
                <a16:creationId xmlns:a16="http://schemas.microsoft.com/office/drawing/2014/main" id="{60595DB8-24E4-A140-BEF2-2D09185983D7}"/>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9" name="Slide Number Placeholder 8">
            <a:extLst>
              <a:ext uri="{FF2B5EF4-FFF2-40B4-BE49-F238E27FC236}">
                <a16:creationId xmlns:a16="http://schemas.microsoft.com/office/drawing/2014/main" id="{B6928DEC-AB06-EB46-A5DD-9BD0C21F3883}"/>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58ABAE8F-56FF-8743-A2CD-266423FCE478}" type="slidenum">
              <a:rPr lang="en-US" altLang="en-US"/>
              <a:pPr>
                <a:defRPr/>
              </a:pPr>
              <a:t>‹#›</a:t>
            </a:fld>
            <a:endParaRPr lang="en-US" altLang="en-US"/>
          </a:p>
        </p:txBody>
      </p:sp>
    </p:spTree>
    <p:extLst>
      <p:ext uri="{BB962C8B-B14F-4D97-AF65-F5344CB8AC3E}">
        <p14:creationId xmlns:p14="http://schemas.microsoft.com/office/powerpoint/2010/main" val="330300066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372791D-D9C8-A245-891B-974B912B9C63}"/>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DDC5A48C-695A-FF44-9BEB-EE71E4C0BBFF}" type="datetimeFigureOut">
              <a:rPr lang="en-US" altLang="en-US"/>
              <a:pPr>
                <a:defRPr/>
              </a:pPr>
              <a:t>8/26/18</a:t>
            </a:fld>
            <a:endParaRPr lang="en-US" altLang="en-US"/>
          </a:p>
        </p:txBody>
      </p:sp>
      <p:sp>
        <p:nvSpPr>
          <p:cNvPr id="4" name="Footer Placeholder 3">
            <a:extLst>
              <a:ext uri="{FF2B5EF4-FFF2-40B4-BE49-F238E27FC236}">
                <a16:creationId xmlns:a16="http://schemas.microsoft.com/office/drawing/2014/main" id="{C0317E33-AAFF-5B47-8F51-CF046A7CA500}"/>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5" name="Slide Number Placeholder 4">
            <a:extLst>
              <a:ext uri="{FF2B5EF4-FFF2-40B4-BE49-F238E27FC236}">
                <a16:creationId xmlns:a16="http://schemas.microsoft.com/office/drawing/2014/main" id="{4069E373-B773-2E40-B27A-22DF0213D6D2}"/>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DC09D9B4-C592-2F4A-8F43-2A386A715C2F}" type="slidenum">
              <a:rPr lang="en-US" altLang="en-US"/>
              <a:pPr>
                <a:defRPr/>
              </a:pPr>
              <a:t>‹#›</a:t>
            </a:fld>
            <a:endParaRPr lang="en-US" altLang="en-US"/>
          </a:p>
        </p:txBody>
      </p:sp>
    </p:spTree>
    <p:extLst>
      <p:ext uri="{BB962C8B-B14F-4D97-AF65-F5344CB8AC3E}">
        <p14:creationId xmlns:p14="http://schemas.microsoft.com/office/powerpoint/2010/main" val="347467582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120F8C7-A4CC-D84E-BAC6-1975F2F10E08}"/>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84070CF2-C23B-F240-B95F-978DCD18E9AD}" type="datetimeFigureOut">
              <a:rPr lang="en-US" altLang="en-US"/>
              <a:pPr>
                <a:defRPr/>
              </a:pPr>
              <a:t>8/26/18</a:t>
            </a:fld>
            <a:endParaRPr lang="en-US" altLang="en-US"/>
          </a:p>
        </p:txBody>
      </p:sp>
      <p:sp>
        <p:nvSpPr>
          <p:cNvPr id="3" name="Footer Placeholder 2">
            <a:extLst>
              <a:ext uri="{FF2B5EF4-FFF2-40B4-BE49-F238E27FC236}">
                <a16:creationId xmlns:a16="http://schemas.microsoft.com/office/drawing/2014/main" id="{AD701CBD-AA7E-3545-869E-FB9C9A1AF8B7}"/>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4" name="Slide Number Placeholder 3">
            <a:extLst>
              <a:ext uri="{FF2B5EF4-FFF2-40B4-BE49-F238E27FC236}">
                <a16:creationId xmlns:a16="http://schemas.microsoft.com/office/drawing/2014/main" id="{F37C470C-CEA8-A442-B5BB-8D32FCD017B7}"/>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2C4E4F2-23B8-3845-8DE0-C67DC6511AB7}" type="slidenum">
              <a:rPr lang="en-US" altLang="en-US"/>
              <a:pPr>
                <a:defRPr/>
              </a:pPr>
              <a:t>‹#›</a:t>
            </a:fld>
            <a:endParaRPr lang="en-US" altLang="en-US"/>
          </a:p>
        </p:txBody>
      </p:sp>
    </p:spTree>
    <p:extLst>
      <p:ext uri="{BB962C8B-B14F-4D97-AF65-F5344CB8AC3E}">
        <p14:creationId xmlns:p14="http://schemas.microsoft.com/office/powerpoint/2010/main" val="19130773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67A70F2-0D5A-9847-89E0-2E25B387382F}"/>
              </a:ext>
            </a:extLst>
          </p:cNvPr>
          <p:cNvSpPr>
            <a:spLocks noGrp="1"/>
          </p:cNvSpPr>
          <p:nvPr>
            <p:ph type="dt" sz="half" idx="10"/>
          </p:nvPr>
        </p:nvSpPr>
        <p:spPr/>
        <p:txBody>
          <a:bodyPr/>
          <a:lstStyle>
            <a:lvl1pPr>
              <a:defRPr/>
            </a:lvl1pPr>
          </a:lstStyle>
          <a:p>
            <a:pPr>
              <a:defRPr/>
            </a:pPr>
            <a:fld id="{BCB0F9F3-6FC5-8B4D-8426-E6FAC5B80987}" type="datetimeFigureOut">
              <a:rPr lang="en-US" altLang="en-US"/>
              <a:pPr>
                <a:defRPr/>
              </a:pPr>
              <a:t>8/26/18</a:t>
            </a:fld>
            <a:endParaRPr lang="en-US" altLang="en-US"/>
          </a:p>
        </p:txBody>
      </p:sp>
      <p:sp>
        <p:nvSpPr>
          <p:cNvPr id="5" name="Footer Placeholder 4">
            <a:extLst>
              <a:ext uri="{FF2B5EF4-FFF2-40B4-BE49-F238E27FC236}">
                <a16:creationId xmlns:a16="http://schemas.microsoft.com/office/drawing/2014/main" id="{A3BE6DF3-AC56-BD4B-9B8B-F11F6C90B667}"/>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3D30FC43-0659-A048-B9D6-EAC45D6EE521}"/>
              </a:ext>
            </a:extLst>
          </p:cNvPr>
          <p:cNvSpPr>
            <a:spLocks noGrp="1"/>
          </p:cNvSpPr>
          <p:nvPr>
            <p:ph type="sldNum" sz="quarter" idx="12"/>
          </p:nvPr>
        </p:nvSpPr>
        <p:spPr/>
        <p:txBody>
          <a:bodyPr/>
          <a:lstStyle>
            <a:lvl1pPr>
              <a:defRPr/>
            </a:lvl1pPr>
          </a:lstStyle>
          <a:p>
            <a:pPr>
              <a:defRPr/>
            </a:pPr>
            <a:fld id="{43F8F70A-557F-C740-9B6C-C7587C99AA41}" type="slidenum">
              <a:rPr lang="en-US" altLang="en-US"/>
              <a:pPr>
                <a:defRPr/>
              </a:pPr>
              <a:t>‹#›</a:t>
            </a:fld>
            <a:endParaRPr lang="en-US" altLang="en-US"/>
          </a:p>
        </p:txBody>
      </p:sp>
    </p:spTree>
    <p:extLst>
      <p:ext uri="{BB962C8B-B14F-4D97-AF65-F5344CB8AC3E}">
        <p14:creationId xmlns:p14="http://schemas.microsoft.com/office/powerpoint/2010/main" val="184859139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E4F99E51-A721-CB47-803C-F83AFDD5BD28}"/>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E9C4F9D-817A-F94D-B956-7A35FF8EDA0D}" type="datetimeFigureOut">
              <a:rPr lang="en-US" altLang="en-US"/>
              <a:pPr>
                <a:defRPr/>
              </a:pPr>
              <a:t>8/26/18</a:t>
            </a:fld>
            <a:endParaRPr lang="en-US" altLang="en-US"/>
          </a:p>
        </p:txBody>
      </p:sp>
      <p:sp>
        <p:nvSpPr>
          <p:cNvPr id="6" name="Footer Placeholder 5">
            <a:extLst>
              <a:ext uri="{FF2B5EF4-FFF2-40B4-BE49-F238E27FC236}">
                <a16:creationId xmlns:a16="http://schemas.microsoft.com/office/drawing/2014/main" id="{9FDF472D-5882-4E46-B3F0-D556D11D793A}"/>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4E7077AE-ED01-D949-926B-1D8E1B9348AC}"/>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B826FCDE-CBA7-8F4A-8E3B-800FE277A9BC}" type="slidenum">
              <a:rPr lang="en-US" altLang="en-US"/>
              <a:pPr>
                <a:defRPr/>
              </a:pPr>
              <a:t>‹#›</a:t>
            </a:fld>
            <a:endParaRPr lang="en-US" altLang="en-US"/>
          </a:p>
        </p:txBody>
      </p:sp>
    </p:spTree>
    <p:extLst>
      <p:ext uri="{BB962C8B-B14F-4D97-AF65-F5344CB8AC3E}">
        <p14:creationId xmlns:p14="http://schemas.microsoft.com/office/powerpoint/2010/main" val="333038261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D84B8AB0-0FF9-D64E-A10E-DB965B94D9A3}"/>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C375962B-F9E8-DC45-B69D-718402E7A26F}" type="datetimeFigureOut">
              <a:rPr lang="en-US" altLang="en-US"/>
              <a:pPr>
                <a:defRPr/>
              </a:pPr>
              <a:t>8/26/18</a:t>
            </a:fld>
            <a:endParaRPr lang="en-US" altLang="en-US"/>
          </a:p>
        </p:txBody>
      </p:sp>
      <p:sp>
        <p:nvSpPr>
          <p:cNvPr id="6" name="Footer Placeholder 5">
            <a:extLst>
              <a:ext uri="{FF2B5EF4-FFF2-40B4-BE49-F238E27FC236}">
                <a16:creationId xmlns:a16="http://schemas.microsoft.com/office/drawing/2014/main" id="{030138A4-724A-C44A-BD1A-2BCA16B76C73}"/>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ADE859B2-303E-2343-8FC9-22BF0B39BBB5}"/>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6C517F9-1B48-0544-8D66-2186EFB0ECBB}" type="slidenum">
              <a:rPr lang="en-US" altLang="en-US"/>
              <a:pPr>
                <a:defRPr/>
              </a:pPr>
              <a:t>‹#›</a:t>
            </a:fld>
            <a:endParaRPr lang="en-US" altLang="en-US"/>
          </a:p>
        </p:txBody>
      </p:sp>
    </p:spTree>
    <p:extLst>
      <p:ext uri="{BB962C8B-B14F-4D97-AF65-F5344CB8AC3E}">
        <p14:creationId xmlns:p14="http://schemas.microsoft.com/office/powerpoint/2010/main" val="412228768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EE0CAD-E1B8-8D4F-8350-2EAE1DE9E49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7592471-BAD5-A34B-A012-9BCBAE39DA9C}" type="datetimeFigureOut">
              <a:rPr lang="en-US" altLang="en-US"/>
              <a:pPr>
                <a:defRPr/>
              </a:pPr>
              <a:t>8/26/18</a:t>
            </a:fld>
            <a:endParaRPr lang="en-US" altLang="en-US"/>
          </a:p>
        </p:txBody>
      </p:sp>
      <p:sp>
        <p:nvSpPr>
          <p:cNvPr id="5" name="Footer Placeholder 4">
            <a:extLst>
              <a:ext uri="{FF2B5EF4-FFF2-40B4-BE49-F238E27FC236}">
                <a16:creationId xmlns:a16="http://schemas.microsoft.com/office/drawing/2014/main" id="{2294C96E-457E-AC40-B93C-B6D90622B7FD}"/>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5C51EB15-3F45-444C-BC30-F98AF3631380}"/>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A9D62795-D539-944D-B0C5-47C77E998982}" type="slidenum">
              <a:rPr lang="en-US" altLang="en-US"/>
              <a:pPr>
                <a:defRPr/>
              </a:pPr>
              <a:t>‹#›</a:t>
            </a:fld>
            <a:endParaRPr lang="en-US" altLang="en-US"/>
          </a:p>
        </p:txBody>
      </p:sp>
    </p:spTree>
    <p:extLst>
      <p:ext uri="{BB962C8B-B14F-4D97-AF65-F5344CB8AC3E}">
        <p14:creationId xmlns:p14="http://schemas.microsoft.com/office/powerpoint/2010/main" val="205608651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A66562C-7ECD-9747-B02A-39C321A9DB42}"/>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82B0C7CB-7293-6242-8D16-2B3DFECD6446}" type="datetimeFigureOut">
              <a:rPr lang="en-US" altLang="en-US"/>
              <a:pPr>
                <a:defRPr/>
              </a:pPr>
              <a:t>8/26/18</a:t>
            </a:fld>
            <a:endParaRPr lang="en-US" altLang="en-US"/>
          </a:p>
        </p:txBody>
      </p:sp>
      <p:sp>
        <p:nvSpPr>
          <p:cNvPr id="5" name="Footer Placeholder 4">
            <a:extLst>
              <a:ext uri="{FF2B5EF4-FFF2-40B4-BE49-F238E27FC236}">
                <a16:creationId xmlns:a16="http://schemas.microsoft.com/office/drawing/2014/main" id="{230D2DED-E75E-404E-A361-484FADD8C6D4}"/>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BED6C521-5D7C-4C46-972F-7814BF613FE3}"/>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00B96B58-A477-0C4E-9642-983919DAADBF}" type="slidenum">
              <a:rPr lang="en-US" altLang="en-US"/>
              <a:pPr>
                <a:defRPr/>
              </a:pPr>
              <a:t>‹#›</a:t>
            </a:fld>
            <a:endParaRPr lang="en-US" altLang="en-US"/>
          </a:p>
        </p:txBody>
      </p:sp>
    </p:spTree>
    <p:extLst>
      <p:ext uri="{BB962C8B-B14F-4D97-AF65-F5344CB8AC3E}">
        <p14:creationId xmlns:p14="http://schemas.microsoft.com/office/powerpoint/2010/main" val="25726831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F2472AC8-3F65-4D42-9703-BED15BB6C72B}"/>
              </a:ext>
            </a:extLst>
          </p:cNvPr>
          <p:cNvSpPr>
            <a:spLocks noGrp="1"/>
          </p:cNvSpPr>
          <p:nvPr>
            <p:ph type="dt" sz="half" idx="10"/>
          </p:nvPr>
        </p:nvSpPr>
        <p:spPr/>
        <p:txBody>
          <a:bodyPr/>
          <a:lstStyle>
            <a:lvl1pPr>
              <a:defRPr/>
            </a:lvl1pPr>
          </a:lstStyle>
          <a:p>
            <a:pPr>
              <a:defRPr/>
            </a:pPr>
            <a:fld id="{8C971E2D-B245-C249-94DC-34D0FFD7F66F}" type="datetimeFigureOut">
              <a:rPr lang="en-US" altLang="en-US"/>
              <a:pPr>
                <a:defRPr/>
              </a:pPr>
              <a:t>8/26/18</a:t>
            </a:fld>
            <a:endParaRPr lang="en-US" altLang="en-US"/>
          </a:p>
        </p:txBody>
      </p:sp>
      <p:sp>
        <p:nvSpPr>
          <p:cNvPr id="6" name="Footer Placeholder 4">
            <a:extLst>
              <a:ext uri="{FF2B5EF4-FFF2-40B4-BE49-F238E27FC236}">
                <a16:creationId xmlns:a16="http://schemas.microsoft.com/office/drawing/2014/main" id="{7CD04AE9-7CCA-0045-A706-F55AB7B9F5F3}"/>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C3CD5DED-47BF-5F42-8486-EB8CB2E6C06A}"/>
              </a:ext>
            </a:extLst>
          </p:cNvPr>
          <p:cNvSpPr>
            <a:spLocks noGrp="1"/>
          </p:cNvSpPr>
          <p:nvPr>
            <p:ph type="sldNum" sz="quarter" idx="12"/>
          </p:nvPr>
        </p:nvSpPr>
        <p:spPr/>
        <p:txBody>
          <a:bodyPr/>
          <a:lstStyle>
            <a:lvl1pPr>
              <a:defRPr/>
            </a:lvl1pPr>
          </a:lstStyle>
          <a:p>
            <a:pPr>
              <a:defRPr/>
            </a:pPr>
            <a:fld id="{D29386C5-2837-7347-A4AA-EFE1BAAEE640}" type="slidenum">
              <a:rPr lang="en-US" altLang="en-US"/>
              <a:pPr>
                <a:defRPr/>
              </a:pPr>
              <a:t>‹#›</a:t>
            </a:fld>
            <a:endParaRPr lang="en-US" altLang="en-US"/>
          </a:p>
        </p:txBody>
      </p:sp>
    </p:spTree>
    <p:extLst>
      <p:ext uri="{BB962C8B-B14F-4D97-AF65-F5344CB8AC3E}">
        <p14:creationId xmlns:p14="http://schemas.microsoft.com/office/powerpoint/2010/main" val="13455747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655097A4-0CCF-9343-9743-568F88941D80}"/>
              </a:ext>
            </a:extLst>
          </p:cNvPr>
          <p:cNvSpPr>
            <a:spLocks noGrp="1"/>
          </p:cNvSpPr>
          <p:nvPr>
            <p:ph type="dt" sz="half" idx="10"/>
          </p:nvPr>
        </p:nvSpPr>
        <p:spPr/>
        <p:txBody>
          <a:bodyPr/>
          <a:lstStyle>
            <a:lvl1pPr>
              <a:defRPr/>
            </a:lvl1pPr>
          </a:lstStyle>
          <a:p>
            <a:pPr>
              <a:defRPr/>
            </a:pPr>
            <a:fld id="{23827D50-074B-1049-85EA-EE9C59FA3570}" type="datetimeFigureOut">
              <a:rPr lang="en-US" altLang="en-US"/>
              <a:pPr>
                <a:defRPr/>
              </a:pPr>
              <a:t>8/26/18</a:t>
            </a:fld>
            <a:endParaRPr lang="en-US" altLang="en-US"/>
          </a:p>
        </p:txBody>
      </p:sp>
      <p:sp>
        <p:nvSpPr>
          <p:cNvPr id="8" name="Footer Placeholder 4">
            <a:extLst>
              <a:ext uri="{FF2B5EF4-FFF2-40B4-BE49-F238E27FC236}">
                <a16:creationId xmlns:a16="http://schemas.microsoft.com/office/drawing/2014/main" id="{559F3544-13F8-6346-9C2D-008956708C8D}"/>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70DEAA70-82E0-CC49-B04C-A3E68D3F72E9}"/>
              </a:ext>
            </a:extLst>
          </p:cNvPr>
          <p:cNvSpPr>
            <a:spLocks noGrp="1"/>
          </p:cNvSpPr>
          <p:nvPr>
            <p:ph type="sldNum" sz="quarter" idx="12"/>
          </p:nvPr>
        </p:nvSpPr>
        <p:spPr/>
        <p:txBody>
          <a:bodyPr/>
          <a:lstStyle>
            <a:lvl1pPr>
              <a:defRPr/>
            </a:lvl1pPr>
          </a:lstStyle>
          <a:p>
            <a:pPr>
              <a:defRPr/>
            </a:pPr>
            <a:fld id="{C9708ACB-82A4-8145-AE0E-0C29FC9B453F}" type="slidenum">
              <a:rPr lang="en-US" altLang="en-US"/>
              <a:pPr>
                <a:defRPr/>
              </a:pPr>
              <a:t>‹#›</a:t>
            </a:fld>
            <a:endParaRPr lang="en-US" altLang="en-US"/>
          </a:p>
        </p:txBody>
      </p:sp>
    </p:spTree>
    <p:extLst>
      <p:ext uri="{BB962C8B-B14F-4D97-AF65-F5344CB8AC3E}">
        <p14:creationId xmlns:p14="http://schemas.microsoft.com/office/powerpoint/2010/main" val="26602983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6112A05E-7B02-154C-AE31-595458B3D956}"/>
              </a:ext>
            </a:extLst>
          </p:cNvPr>
          <p:cNvSpPr>
            <a:spLocks noGrp="1"/>
          </p:cNvSpPr>
          <p:nvPr>
            <p:ph type="dt" sz="half" idx="10"/>
          </p:nvPr>
        </p:nvSpPr>
        <p:spPr/>
        <p:txBody>
          <a:bodyPr/>
          <a:lstStyle>
            <a:lvl1pPr>
              <a:defRPr/>
            </a:lvl1pPr>
          </a:lstStyle>
          <a:p>
            <a:pPr>
              <a:defRPr/>
            </a:pPr>
            <a:fld id="{23343684-C1A7-AA48-87EB-C50A5B4E780D}" type="datetimeFigureOut">
              <a:rPr lang="en-US" altLang="en-US"/>
              <a:pPr>
                <a:defRPr/>
              </a:pPr>
              <a:t>8/26/18</a:t>
            </a:fld>
            <a:endParaRPr lang="en-US" altLang="en-US"/>
          </a:p>
        </p:txBody>
      </p:sp>
      <p:sp>
        <p:nvSpPr>
          <p:cNvPr id="4" name="Footer Placeholder 4">
            <a:extLst>
              <a:ext uri="{FF2B5EF4-FFF2-40B4-BE49-F238E27FC236}">
                <a16:creationId xmlns:a16="http://schemas.microsoft.com/office/drawing/2014/main" id="{AEEAC63D-F935-E647-B02B-DBBD652D329F}"/>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7F5093E5-6B9E-8246-8A4E-8E09D415511D}"/>
              </a:ext>
            </a:extLst>
          </p:cNvPr>
          <p:cNvSpPr>
            <a:spLocks noGrp="1"/>
          </p:cNvSpPr>
          <p:nvPr>
            <p:ph type="sldNum" sz="quarter" idx="12"/>
          </p:nvPr>
        </p:nvSpPr>
        <p:spPr/>
        <p:txBody>
          <a:bodyPr/>
          <a:lstStyle>
            <a:lvl1pPr>
              <a:defRPr/>
            </a:lvl1pPr>
          </a:lstStyle>
          <a:p>
            <a:pPr>
              <a:defRPr/>
            </a:pPr>
            <a:fld id="{08BE3E36-320D-6147-864C-A6F8F6B99571}" type="slidenum">
              <a:rPr lang="en-US" altLang="en-US"/>
              <a:pPr>
                <a:defRPr/>
              </a:pPr>
              <a:t>‹#›</a:t>
            </a:fld>
            <a:endParaRPr lang="en-US" altLang="en-US"/>
          </a:p>
        </p:txBody>
      </p:sp>
    </p:spTree>
    <p:extLst>
      <p:ext uri="{BB962C8B-B14F-4D97-AF65-F5344CB8AC3E}">
        <p14:creationId xmlns:p14="http://schemas.microsoft.com/office/powerpoint/2010/main" val="25117792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B676AD91-BBC5-3845-ADE2-0BDBF4332BDF}"/>
              </a:ext>
            </a:extLst>
          </p:cNvPr>
          <p:cNvSpPr>
            <a:spLocks noGrp="1"/>
          </p:cNvSpPr>
          <p:nvPr>
            <p:ph type="dt" sz="half" idx="10"/>
          </p:nvPr>
        </p:nvSpPr>
        <p:spPr/>
        <p:txBody>
          <a:bodyPr/>
          <a:lstStyle>
            <a:lvl1pPr>
              <a:defRPr/>
            </a:lvl1pPr>
          </a:lstStyle>
          <a:p>
            <a:pPr>
              <a:defRPr/>
            </a:pPr>
            <a:fld id="{58C6DD0F-3864-A540-BD71-8CDD5C419F88}" type="datetimeFigureOut">
              <a:rPr lang="en-US" altLang="en-US"/>
              <a:pPr>
                <a:defRPr/>
              </a:pPr>
              <a:t>8/26/18</a:t>
            </a:fld>
            <a:endParaRPr lang="en-US" altLang="en-US"/>
          </a:p>
        </p:txBody>
      </p:sp>
      <p:sp>
        <p:nvSpPr>
          <p:cNvPr id="3" name="Footer Placeholder 4">
            <a:extLst>
              <a:ext uri="{FF2B5EF4-FFF2-40B4-BE49-F238E27FC236}">
                <a16:creationId xmlns:a16="http://schemas.microsoft.com/office/drawing/2014/main" id="{C22F8138-B09B-8E43-B782-9F120869D1EE}"/>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7A602D87-97D6-1C47-B6AD-1AE41FC20EAC}"/>
              </a:ext>
            </a:extLst>
          </p:cNvPr>
          <p:cNvSpPr>
            <a:spLocks noGrp="1"/>
          </p:cNvSpPr>
          <p:nvPr>
            <p:ph type="sldNum" sz="quarter" idx="12"/>
          </p:nvPr>
        </p:nvSpPr>
        <p:spPr/>
        <p:txBody>
          <a:bodyPr/>
          <a:lstStyle>
            <a:lvl1pPr>
              <a:defRPr/>
            </a:lvl1pPr>
          </a:lstStyle>
          <a:p>
            <a:pPr>
              <a:defRPr/>
            </a:pPr>
            <a:fld id="{0957BE8A-2DF6-AB4A-BB53-58D059E016E0}" type="slidenum">
              <a:rPr lang="en-US" altLang="en-US"/>
              <a:pPr>
                <a:defRPr/>
              </a:pPr>
              <a:t>‹#›</a:t>
            </a:fld>
            <a:endParaRPr lang="en-US" altLang="en-US"/>
          </a:p>
        </p:txBody>
      </p:sp>
    </p:spTree>
    <p:extLst>
      <p:ext uri="{BB962C8B-B14F-4D97-AF65-F5344CB8AC3E}">
        <p14:creationId xmlns:p14="http://schemas.microsoft.com/office/powerpoint/2010/main" val="21839456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D5708104-B19B-EF47-99FA-0155CCE472BE}"/>
              </a:ext>
            </a:extLst>
          </p:cNvPr>
          <p:cNvSpPr>
            <a:spLocks noGrp="1"/>
          </p:cNvSpPr>
          <p:nvPr>
            <p:ph type="dt" sz="half" idx="10"/>
          </p:nvPr>
        </p:nvSpPr>
        <p:spPr/>
        <p:txBody>
          <a:bodyPr/>
          <a:lstStyle>
            <a:lvl1pPr>
              <a:defRPr/>
            </a:lvl1pPr>
          </a:lstStyle>
          <a:p>
            <a:pPr>
              <a:defRPr/>
            </a:pPr>
            <a:fld id="{371759EF-6B8D-354B-9D7A-CB463520E7B4}" type="datetimeFigureOut">
              <a:rPr lang="en-US" altLang="en-US"/>
              <a:pPr>
                <a:defRPr/>
              </a:pPr>
              <a:t>8/26/18</a:t>
            </a:fld>
            <a:endParaRPr lang="en-US" altLang="en-US"/>
          </a:p>
        </p:txBody>
      </p:sp>
      <p:sp>
        <p:nvSpPr>
          <p:cNvPr id="6" name="Footer Placeholder 4">
            <a:extLst>
              <a:ext uri="{FF2B5EF4-FFF2-40B4-BE49-F238E27FC236}">
                <a16:creationId xmlns:a16="http://schemas.microsoft.com/office/drawing/2014/main" id="{8F26D501-ED0C-494F-842C-C6CC2CF0FFB1}"/>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40D69119-0848-A64A-A9BB-6A9F992E7355}"/>
              </a:ext>
            </a:extLst>
          </p:cNvPr>
          <p:cNvSpPr>
            <a:spLocks noGrp="1"/>
          </p:cNvSpPr>
          <p:nvPr>
            <p:ph type="sldNum" sz="quarter" idx="12"/>
          </p:nvPr>
        </p:nvSpPr>
        <p:spPr/>
        <p:txBody>
          <a:bodyPr/>
          <a:lstStyle>
            <a:lvl1pPr>
              <a:defRPr/>
            </a:lvl1pPr>
          </a:lstStyle>
          <a:p>
            <a:pPr>
              <a:defRPr/>
            </a:pPr>
            <a:fld id="{6368AC76-B55A-6C4F-B702-A41F45277F7B}" type="slidenum">
              <a:rPr lang="en-US" altLang="en-US"/>
              <a:pPr>
                <a:defRPr/>
              </a:pPr>
              <a:t>‹#›</a:t>
            </a:fld>
            <a:endParaRPr lang="en-US" altLang="en-US"/>
          </a:p>
        </p:txBody>
      </p:sp>
    </p:spTree>
    <p:extLst>
      <p:ext uri="{BB962C8B-B14F-4D97-AF65-F5344CB8AC3E}">
        <p14:creationId xmlns:p14="http://schemas.microsoft.com/office/powerpoint/2010/main" val="37293959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7F512597-FEF3-564F-BF85-059462A9CD48}"/>
              </a:ext>
            </a:extLst>
          </p:cNvPr>
          <p:cNvSpPr>
            <a:spLocks noGrp="1"/>
          </p:cNvSpPr>
          <p:nvPr>
            <p:ph type="dt" sz="half" idx="10"/>
          </p:nvPr>
        </p:nvSpPr>
        <p:spPr/>
        <p:txBody>
          <a:bodyPr/>
          <a:lstStyle>
            <a:lvl1pPr>
              <a:defRPr/>
            </a:lvl1pPr>
          </a:lstStyle>
          <a:p>
            <a:pPr>
              <a:defRPr/>
            </a:pPr>
            <a:fld id="{443C3B47-2F1E-3847-A2F0-26F0EAACA193}" type="datetimeFigureOut">
              <a:rPr lang="en-US" altLang="en-US"/>
              <a:pPr>
                <a:defRPr/>
              </a:pPr>
              <a:t>8/26/18</a:t>
            </a:fld>
            <a:endParaRPr lang="en-US" altLang="en-US"/>
          </a:p>
        </p:txBody>
      </p:sp>
      <p:sp>
        <p:nvSpPr>
          <p:cNvPr id="6" name="Footer Placeholder 4">
            <a:extLst>
              <a:ext uri="{FF2B5EF4-FFF2-40B4-BE49-F238E27FC236}">
                <a16:creationId xmlns:a16="http://schemas.microsoft.com/office/drawing/2014/main" id="{295D4F33-FBBE-CE40-AE14-CDB224270974}"/>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F394229-14B0-E54C-8585-096BD8FD8C80}"/>
              </a:ext>
            </a:extLst>
          </p:cNvPr>
          <p:cNvSpPr>
            <a:spLocks noGrp="1"/>
          </p:cNvSpPr>
          <p:nvPr>
            <p:ph type="sldNum" sz="quarter" idx="12"/>
          </p:nvPr>
        </p:nvSpPr>
        <p:spPr/>
        <p:txBody>
          <a:bodyPr/>
          <a:lstStyle>
            <a:lvl1pPr>
              <a:defRPr/>
            </a:lvl1pPr>
          </a:lstStyle>
          <a:p>
            <a:pPr>
              <a:defRPr/>
            </a:pPr>
            <a:fld id="{8EE7A7B5-DD72-3F41-88B0-3D209811E55F}" type="slidenum">
              <a:rPr lang="en-US" altLang="en-US"/>
              <a:pPr>
                <a:defRPr/>
              </a:pPr>
              <a:t>‹#›</a:t>
            </a:fld>
            <a:endParaRPr lang="en-US" altLang="en-US"/>
          </a:p>
        </p:txBody>
      </p:sp>
    </p:spTree>
    <p:extLst>
      <p:ext uri="{BB962C8B-B14F-4D97-AF65-F5344CB8AC3E}">
        <p14:creationId xmlns:p14="http://schemas.microsoft.com/office/powerpoint/2010/main" val="25724580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D5B106C-37B4-ED4B-BE46-5D66C7AD5DDB}"/>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6D056B79-231B-AE4D-BDC0-6403962E35EB}"/>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CE5561BF-E9D7-604F-8A0C-106004B4E82C}"/>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ea typeface="ＭＳ Ｐゴシック" panose="020B0600070205080204" pitchFamily="34" charset="-128"/>
                <a:cs typeface="Arial" panose="020B0604020202020204" pitchFamily="34" charset="0"/>
              </a:defRPr>
            </a:lvl1pPr>
          </a:lstStyle>
          <a:p>
            <a:pPr>
              <a:defRPr/>
            </a:pPr>
            <a:fld id="{9C7016EA-52B9-A84A-BDCF-502A68EDDBD0}" type="datetimeFigureOut">
              <a:rPr lang="en-US" altLang="en-US"/>
              <a:pPr>
                <a:defRPr/>
              </a:pPr>
              <a:t>8/26/18</a:t>
            </a:fld>
            <a:endParaRPr lang="en-US" altLang="en-US"/>
          </a:p>
        </p:txBody>
      </p:sp>
      <p:sp>
        <p:nvSpPr>
          <p:cNvPr id="5" name="Footer Placeholder 4">
            <a:extLst>
              <a:ext uri="{FF2B5EF4-FFF2-40B4-BE49-F238E27FC236}">
                <a16:creationId xmlns:a16="http://schemas.microsoft.com/office/drawing/2014/main" id="{BE29A684-5D4F-8849-93AF-8D840E27ACE3}"/>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7ED0216D-550C-7447-BDA6-1948AA58DA4F}"/>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1D4408D6-80D8-A243-B95E-ABAEAB74E81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520" r:id="rId1"/>
    <p:sldLayoutId id="2147484521" r:id="rId2"/>
    <p:sldLayoutId id="2147484522" r:id="rId3"/>
    <p:sldLayoutId id="2147484523" r:id="rId4"/>
    <p:sldLayoutId id="2147484524" r:id="rId5"/>
    <p:sldLayoutId id="2147484525" r:id="rId6"/>
    <p:sldLayoutId id="2147484526" r:id="rId7"/>
    <p:sldLayoutId id="2147484527" r:id="rId8"/>
    <p:sldLayoutId id="2147484528" r:id="rId9"/>
    <p:sldLayoutId id="2147484529" r:id="rId10"/>
    <p:sldLayoutId id="2147484530"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ＭＳ Ｐゴシック" panose="020B0600070205080204" pitchFamily="34" charset="-128"/>
        </a:defRPr>
      </a:lvl1pPr>
      <a:lvl2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2pPr>
      <a:lvl3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3pPr>
      <a:lvl4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4pPr>
      <a:lvl5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ＭＳ Ｐゴシック" panose="020B0600070205080204" pitchFamily="34" charset="-128"/>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ＭＳ Ｐゴシック" panose="020B0600070205080204" pitchFamily="34" charset="-128"/>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ＭＳ Ｐゴシック" panose="020B0600070205080204" pitchFamily="34" charset="-128"/>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Title Placeholder 1">
            <a:extLst>
              <a:ext uri="{FF2B5EF4-FFF2-40B4-BE49-F238E27FC236}">
                <a16:creationId xmlns:a16="http://schemas.microsoft.com/office/drawing/2014/main" id="{F526A5B3-EA7C-884E-9896-800D237ECD2A}"/>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3315" name="Text Placeholder 2">
            <a:extLst>
              <a:ext uri="{FF2B5EF4-FFF2-40B4-BE49-F238E27FC236}">
                <a16:creationId xmlns:a16="http://schemas.microsoft.com/office/drawing/2014/main" id="{9E2F6734-8DE1-D247-87A9-3D5EBD748CE7}"/>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E44158BE-1226-0143-B31D-BFADA2508785}"/>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defTabSz="457200"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F1D65EFB-16C2-6842-BBF9-5B5E45E320C7}" type="datetimeFigureOut">
              <a:rPr lang="en-US" altLang="en-US"/>
              <a:pPr>
                <a:defRPr/>
              </a:pPr>
              <a:t>8/26/18</a:t>
            </a:fld>
            <a:endParaRPr lang="en-US" altLang="en-US"/>
          </a:p>
        </p:txBody>
      </p:sp>
      <p:sp>
        <p:nvSpPr>
          <p:cNvPr id="5" name="Footer Placeholder 4">
            <a:extLst>
              <a:ext uri="{FF2B5EF4-FFF2-40B4-BE49-F238E27FC236}">
                <a16:creationId xmlns:a16="http://schemas.microsoft.com/office/drawing/2014/main" id="{FCC7ACA7-3E10-2B4C-AFB0-0C8EBF1A117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ＭＳ Ｐゴシック" pitchFamily="34" charset="-128"/>
                <a:cs typeface="+mn-cs"/>
              </a:defRPr>
            </a:lvl1pPr>
          </a:lstStyle>
          <a:p>
            <a:pPr>
              <a:defRPr/>
            </a:pPr>
            <a:endParaRPr lang="en-US"/>
          </a:p>
        </p:txBody>
      </p:sp>
      <p:sp>
        <p:nvSpPr>
          <p:cNvPr id="6" name="Slide Number Placeholder 5">
            <a:extLst>
              <a:ext uri="{FF2B5EF4-FFF2-40B4-BE49-F238E27FC236}">
                <a16:creationId xmlns:a16="http://schemas.microsoft.com/office/drawing/2014/main" id="{D1E2F205-CE9F-1844-8471-7AF5CE944BBA}"/>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defTabSz="457200"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6CBD4EC1-B4E2-7941-B878-25386FF3652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531" r:id="rId1"/>
    <p:sldLayoutId id="2147484532" r:id="rId2"/>
    <p:sldLayoutId id="2147484533" r:id="rId3"/>
    <p:sldLayoutId id="2147484534" r:id="rId4"/>
    <p:sldLayoutId id="2147484535" r:id="rId5"/>
    <p:sldLayoutId id="2147484536" r:id="rId6"/>
    <p:sldLayoutId id="2147484537" r:id="rId7"/>
    <p:sldLayoutId id="2147484538" r:id="rId8"/>
    <p:sldLayoutId id="2147484539" r:id="rId9"/>
    <p:sldLayoutId id="2147484540" r:id="rId10"/>
    <p:sldLayoutId id="2147484541" r:id="rId11"/>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ＭＳ Ｐゴシック" panose="020B0600070205080204" pitchFamily="34"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ＭＳ Ｐゴシック" panose="020B0600070205080204" pitchFamily="34" charset="-128"/>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ＭＳ Ｐゴシック" panose="020B0600070205080204" pitchFamily="34" charset="-128"/>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ＭＳ Ｐゴシック" panose="020B0600070205080204" pitchFamily="34" charset="-128"/>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Title Placeholder 1">
            <a:extLst>
              <a:ext uri="{FF2B5EF4-FFF2-40B4-BE49-F238E27FC236}">
                <a16:creationId xmlns:a16="http://schemas.microsoft.com/office/drawing/2014/main" id="{C34DA7D6-EDC1-6148-B1CF-DD2700FD4F5E}"/>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5603" name="Text Placeholder 2">
            <a:extLst>
              <a:ext uri="{FF2B5EF4-FFF2-40B4-BE49-F238E27FC236}">
                <a16:creationId xmlns:a16="http://schemas.microsoft.com/office/drawing/2014/main" id="{04DBC2D3-642A-F446-BA9D-6EF1FD8412F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074D0C62-03D1-4F49-AB8A-5096BA8A6E27}"/>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457200" eaLnBrk="1" fontAlgn="auto" hangingPunct="1">
              <a:spcBef>
                <a:spcPts val="0"/>
              </a:spcBef>
              <a:spcAft>
                <a:spcPts val="0"/>
              </a:spcAft>
              <a:defRPr sz="1200">
                <a:solidFill>
                  <a:prstClr val="black">
                    <a:tint val="75000"/>
                  </a:prstClr>
                </a:solidFill>
                <a:latin typeface="Calibri"/>
                <a:ea typeface="+mn-ea"/>
              </a:defRPr>
            </a:lvl1pPr>
          </a:lstStyle>
          <a:p>
            <a:pPr>
              <a:defRPr/>
            </a:pPr>
            <a:fld id="{3E507D51-1583-2742-8AF4-9682306BF86A}" type="datetimeFigureOut">
              <a:rPr lang="en-US"/>
              <a:pPr>
                <a:defRPr/>
              </a:pPr>
              <a:t>8/26/18</a:t>
            </a:fld>
            <a:endParaRPr lang="en-US"/>
          </a:p>
        </p:txBody>
      </p:sp>
      <p:sp>
        <p:nvSpPr>
          <p:cNvPr id="5" name="Footer Placeholder 4">
            <a:extLst>
              <a:ext uri="{FF2B5EF4-FFF2-40B4-BE49-F238E27FC236}">
                <a16:creationId xmlns:a16="http://schemas.microsoft.com/office/drawing/2014/main" id="{542E41A1-CB26-9E4E-8D35-9F3300343A9B}"/>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mn-ea"/>
              </a:defRPr>
            </a:lvl1pPr>
          </a:lstStyle>
          <a:p>
            <a:pPr>
              <a:defRPr/>
            </a:pPr>
            <a:endParaRPr lang="en-US"/>
          </a:p>
        </p:txBody>
      </p:sp>
      <p:sp>
        <p:nvSpPr>
          <p:cNvPr id="6" name="Slide Number Placeholder 5">
            <a:extLst>
              <a:ext uri="{FF2B5EF4-FFF2-40B4-BE49-F238E27FC236}">
                <a16:creationId xmlns:a16="http://schemas.microsoft.com/office/drawing/2014/main" id="{86D780CD-7E46-564E-BE88-08F61A353791}"/>
              </a:ext>
            </a:extLst>
          </p:cNvPr>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defTabSz="457200" eaLnBrk="1" fontAlgn="auto" hangingPunct="1">
              <a:spcBef>
                <a:spcPts val="0"/>
              </a:spcBef>
              <a:spcAft>
                <a:spcPts val="0"/>
              </a:spcAft>
              <a:defRPr sz="1200">
                <a:solidFill>
                  <a:prstClr val="black">
                    <a:tint val="75000"/>
                  </a:prstClr>
                </a:solidFill>
                <a:latin typeface="Calibri"/>
                <a:ea typeface="+mn-ea"/>
              </a:defRPr>
            </a:lvl1pPr>
          </a:lstStyle>
          <a:p>
            <a:pPr>
              <a:defRPr/>
            </a:pPr>
            <a:fld id="{5FFFE95F-5608-5B43-A2D1-8BFDBD8D6FB6}"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542" r:id="rId1"/>
    <p:sldLayoutId id="2147484543" r:id="rId2"/>
    <p:sldLayoutId id="2147484544" r:id="rId3"/>
    <p:sldLayoutId id="2147484545" r:id="rId4"/>
    <p:sldLayoutId id="2147484546" r:id="rId5"/>
    <p:sldLayoutId id="2147484547" r:id="rId6"/>
    <p:sldLayoutId id="2147484548" r:id="rId7"/>
    <p:sldLayoutId id="2147484549" r:id="rId8"/>
    <p:sldLayoutId id="2147484550" r:id="rId9"/>
    <p:sldLayoutId id="2147484551" r:id="rId10"/>
    <p:sldLayoutId id="2147484552"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3.xml"/><Relationship Id="rId4" Type="http://schemas.openxmlformats.org/officeDocument/2006/relationships/image" Target="../media/image21.jpeg"/></Relationships>
</file>

<file path=ppt/slides/_rels/slide11.xml.rels><?xml version="1.0" encoding="UTF-8" standalone="yes"?>
<Relationships xmlns="http://schemas.openxmlformats.org/package/2006/relationships"><Relationship Id="rId3" Type="http://schemas.openxmlformats.org/officeDocument/2006/relationships/image" Target="../media/image22.tiff"/><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7" Type="http://schemas.openxmlformats.org/officeDocument/2006/relationships/hyperlink" Target="http://www.iris.edu/hq/retm" TargetMode="External"/><Relationship Id="rId2" Type="http://schemas.openxmlformats.org/officeDocument/2006/relationships/notesSlide" Target="../notesSlides/notesSlide12.xml"/><Relationship Id="rId1" Type="http://schemas.openxmlformats.org/officeDocument/2006/relationships/slideLayout" Target="../slideLayouts/slideLayout23.xml"/><Relationship Id="rId6" Type="http://schemas.openxmlformats.org/officeDocument/2006/relationships/hyperlink" Target="mailto:tkb@iris.edu" TargetMode="External"/><Relationship Id="rId5" Type="http://schemas.openxmlformats.org/officeDocument/2006/relationships/image" Target="../media/image25.png"/><Relationship Id="rId4" Type="http://schemas.openxmlformats.org/officeDocument/2006/relationships/image" Target="../media/image24.jpe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jpe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3.tiff"/><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5.jpeg"/><Relationship Id="rId5" Type="http://schemas.openxmlformats.org/officeDocument/2006/relationships/image" Target="../media/image10.jpe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7.png"/><Relationship Id="rId5" Type="http://schemas.openxmlformats.org/officeDocument/2006/relationships/image" Target="../media/image1.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22A115-711C-41DB-B59A-E4165FF8B49E}"/>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s-ES_tradnl"/>
          </a:p>
        </p:txBody>
      </p:sp>
      <p:pic>
        <p:nvPicPr>
          <p:cNvPr id="3075" name="Picture 8" descr="IRIS_TMlogo.png">
            <a:extLst>
              <a:ext uri="{FF2B5EF4-FFF2-40B4-BE49-F238E27FC236}">
                <a16:creationId xmlns:a16="http://schemas.microsoft.com/office/drawing/2014/main" id="{1591406A-5C05-4096-8E30-9A4DD014C0F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TextBox 14">
            <a:extLst>
              <a:ext uri="{FF2B5EF4-FFF2-40B4-BE49-F238E27FC236}">
                <a16:creationId xmlns:a16="http://schemas.microsoft.com/office/drawing/2014/main" id="{53632324-FF4D-4FA4-8430-7096BFF0CB0C}"/>
              </a:ext>
            </a:extLst>
          </p:cNvPr>
          <p:cNvSpPr txBox="1">
            <a:spLocks noChangeArrowheads="1"/>
          </p:cNvSpPr>
          <p:nvPr/>
        </p:nvSpPr>
        <p:spPr bwMode="auto">
          <a:xfrm>
            <a:off x="203200" y="1084263"/>
            <a:ext cx="4673600" cy="1661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s-ES_tradnl" altLang="en-US" sz="1700">
                <a:latin typeface="Arial" panose="020B0604020202020204" pitchFamily="34" charset="0"/>
              </a:rPr>
              <a:t>Un terremoto de magnitud 7,1 sacudió la frontera de Perú con Brasil 38 km (23,6 millas) oeste-noroeste de Iberia, Perú y 223,8 km (139,0 millas) oeste de Cobija, Bolivia a una profundidad de 609,5 km (378,7 millas). No hay informes iniciales de víctimas o daños.</a:t>
            </a:r>
          </a:p>
        </p:txBody>
      </p:sp>
      <p:sp>
        <p:nvSpPr>
          <p:cNvPr id="13" name="Title 1">
            <a:extLst>
              <a:ext uri="{FF2B5EF4-FFF2-40B4-BE49-F238E27FC236}">
                <a16:creationId xmlns:a16="http://schemas.microsoft.com/office/drawing/2014/main" id="{26FB38A7-6313-4337-BC8F-19BF2734A5D6}"/>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s-ES_tradnl" b="1">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a:solidFill>
                  <a:srgbClr val="11488B"/>
                </a:solidFill>
                <a:effectLst>
                  <a:outerShdw blurRad="50000" dist="30000" dir="5400000" algn="tl" rotWithShape="0">
                    <a:srgbClr val="000000">
                      <a:alpha val="30000"/>
                    </a:srgbClr>
                  </a:outerShdw>
                </a:effectLst>
                <a:ea typeface="ＭＳ Ｐゴシック" charset="-128"/>
              </a:rPr>
              <a:t>Magnitud 7,1 </a:t>
            </a:r>
            <a:r>
              <a:rPr lang="es-ES_tradnl" sz="2000" b="1">
                <a:solidFill>
                  <a:srgbClr val="11488B"/>
                </a:solidFill>
                <a:effectLst>
                  <a:outerShdw blurRad="50000" dist="30000" dir="5400000" algn="tl" rotWithShape="0">
                    <a:srgbClr val="000000">
                      <a:alpha val="30000"/>
                    </a:srgbClr>
                  </a:outerShdw>
                </a:effectLst>
                <a:latin typeface="Arial" charset="0"/>
                <a:ea typeface="ＭＳ Ｐゴシック" charset="-128"/>
              </a:rPr>
              <a:t>PERÚ</a:t>
            </a:r>
            <a:endParaRPr lang="es-ES_tradnl" sz="2000" b="1">
              <a:solidFill>
                <a:srgbClr val="11488B"/>
              </a:solidFill>
              <a:latin typeface="Arial" charset="0"/>
              <a:ea typeface="ＭＳ Ｐゴシック" charset="-128"/>
            </a:endParaRPr>
          </a:p>
          <a:p>
            <a:pPr eaLnBrk="1" fontAlgn="auto" hangingPunct="1">
              <a:spcAft>
                <a:spcPts val="0"/>
              </a:spcAft>
              <a:defRPr/>
            </a:pPr>
            <a:r>
              <a:rPr lang="es-ES_tradnl" b="1">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Viernes, 24 de Agosto a las 09:04:06 UTC</a:t>
            </a:r>
            <a:endParaRPr lang="es-ES_tradnl">
              <a:solidFill>
                <a:srgbClr val="11488B"/>
              </a:solidFill>
              <a:effectLst>
                <a:outerShdw blurRad="50000" dist="30000" dir="5400000" algn="tl" rotWithShape="0">
                  <a:srgbClr val="000000">
                    <a:alpha val="30000"/>
                  </a:srgbClr>
                </a:outerShdw>
              </a:effectLst>
              <a:ea typeface="ＭＳ Ｐゴシック" charset="-128"/>
            </a:endParaRPr>
          </a:p>
        </p:txBody>
      </p:sp>
      <p:pic>
        <p:nvPicPr>
          <p:cNvPr id="7" name="Picture 6">
            <a:extLst>
              <a:ext uri="{FF2B5EF4-FFF2-40B4-BE49-F238E27FC236}">
                <a16:creationId xmlns:a16="http://schemas.microsoft.com/office/drawing/2014/main" id="{06C2CA8E-D05B-46D4-8770-32C2EE137A0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42868" y="762000"/>
            <a:ext cx="4172532" cy="3591426"/>
          </a:xfrm>
          <a:prstGeom prst="rect">
            <a:avLst/>
          </a:prstGeom>
        </p:spPr>
      </p:pic>
      <p:pic>
        <p:nvPicPr>
          <p:cNvPr id="14" name="Picture 13">
            <a:extLst>
              <a:ext uri="{FF2B5EF4-FFF2-40B4-BE49-F238E27FC236}">
                <a16:creationId xmlns:a16="http://schemas.microsoft.com/office/drawing/2014/main" id="{ECF729A3-47B4-4B07-BC97-BF4133EC4C4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2468" y="2919552"/>
            <a:ext cx="4401133" cy="2475637"/>
          </a:xfrm>
          <a:prstGeom prst="rect">
            <a:avLst/>
          </a:prstGeom>
        </p:spPr>
      </p:pic>
      <p:sp>
        <p:nvSpPr>
          <p:cNvPr id="19" name="TextBox 18">
            <a:extLst>
              <a:ext uri="{FF2B5EF4-FFF2-40B4-BE49-F238E27FC236}">
                <a16:creationId xmlns:a16="http://schemas.microsoft.com/office/drawing/2014/main" id="{0CD62DFC-074D-4C99-A6DB-8760981502E7}"/>
              </a:ext>
            </a:extLst>
          </p:cNvPr>
          <p:cNvSpPr txBox="1"/>
          <p:nvPr/>
        </p:nvSpPr>
        <p:spPr>
          <a:xfrm>
            <a:off x="229019" y="5452089"/>
            <a:ext cx="3352800" cy="369332"/>
          </a:xfrm>
          <a:prstGeom prst="rect">
            <a:avLst/>
          </a:prstGeom>
          <a:noFill/>
        </p:spPr>
        <p:txBody>
          <a:bodyPr wrap="square" rtlCol="0">
            <a:spAutoFit/>
          </a:bodyPr>
          <a:lstStyle/>
          <a:p>
            <a:r>
              <a:rPr lang="es-ES_tradnl"/>
              <a:t>Plaza de Armas en Iberia, Perú</a:t>
            </a:r>
          </a:p>
        </p:txBody>
      </p:sp>
      <p:pic>
        <p:nvPicPr>
          <p:cNvPr id="21" name="Picture 20">
            <a:extLst>
              <a:ext uri="{FF2B5EF4-FFF2-40B4-BE49-F238E27FC236}">
                <a16:creationId xmlns:a16="http://schemas.microsoft.com/office/drawing/2014/main" id="{83E92E4E-E757-478D-9064-32D57FE84EA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876800" y="3759200"/>
            <a:ext cx="4045531" cy="2697021"/>
          </a:xfrm>
          <a:prstGeom prst="rect">
            <a:avLst/>
          </a:prstGeom>
        </p:spPr>
      </p:pic>
      <p:sp>
        <p:nvSpPr>
          <p:cNvPr id="25" name="TextBox 24">
            <a:extLst>
              <a:ext uri="{FF2B5EF4-FFF2-40B4-BE49-F238E27FC236}">
                <a16:creationId xmlns:a16="http://schemas.microsoft.com/office/drawing/2014/main" id="{5D37C425-C17D-40F4-BFCD-8EC90147234C}"/>
              </a:ext>
            </a:extLst>
          </p:cNvPr>
          <p:cNvSpPr txBox="1"/>
          <p:nvPr/>
        </p:nvSpPr>
        <p:spPr>
          <a:xfrm>
            <a:off x="1143000" y="5867400"/>
            <a:ext cx="3740731" cy="923330"/>
          </a:xfrm>
          <a:prstGeom prst="rect">
            <a:avLst/>
          </a:prstGeom>
          <a:noFill/>
        </p:spPr>
        <p:txBody>
          <a:bodyPr wrap="square" rtlCol="0">
            <a:spAutoFit/>
          </a:bodyPr>
          <a:lstStyle/>
          <a:p>
            <a:r>
              <a:rPr lang="es-ES_tradnl"/>
              <a:t>Parque Nacional Alto Purus, Perú (90km (56 millas) al oeste del terremoto)</a:t>
            </a:r>
          </a:p>
        </p:txBody>
      </p:sp>
      <p:sp>
        <p:nvSpPr>
          <p:cNvPr id="2" name="TextBox 1">
            <a:extLst>
              <a:ext uri="{FF2B5EF4-FFF2-40B4-BE49-F238E27FC236}">
                <a16:creationId xmlns:a16="http://schemas.microsoft.com/office/drawing/2014/main" id="{2749A809-6BF1-4F70-87E3-E523EA093D5C}"/>
              </a:ext>
            </a:extLst>
          </p:cNvPr>
          <p:cNvSpPr txBox="1"/>
          <p:nvPr/>
        </p:nvSpPr>
        <p:spPr>
          <a:xfrm>
            <a:off x="6629400" y="6477000"/>
            <a:ext cx="2469911" cy="307777"/>
          </a:xfrm>
          <a:prstGeom prst="rect">
            <a:avLst/>
          </a:prstGeom>
          <a:noFill/>
        </p:spPr>
        <p:txBody>
          <a:bodyPr wrap="square" rtlCol="0">
            <a:spAutoFit/>
          </a:bodyPr>
          <a:lstStyle/>
          <a:p>
            <a:r>
              <a:rPr lang="es-ES_tradnl" altLang="en-US" sz="1400" i="1"/>
              <a:t>Imagen cortesía de Google</a:t>
            </a:r>
            <a:endParaRPr lang="es-ES_tradnl"/>
          </a:p>
        </p:txBody>
      </p:sp>
    </p:spTree>
    <p:extLst>
      <p:ext uri="{BB962C8B-B14F-4D97-AF65-F5344CB8AC3E}">
        <p14:creationId xmlns:p14="http://schemas.microsoft.com/office/powerpoint/2010/main" val="26356128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6CCA3DA-0E20-40B6-A9CD-0458A585655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7411" name="TextBox 9">
            <a:extLst>
              <a:ext uri="{FF2B5EF4-FFF2-40B4-BE49-F238E27FC236}">
                <a16:creationId xmlns:a16="http://schemas.microsoft.com/office/drawing/2014/main" id="{4396053B-9429-4DC6-BF7D-DF7DECEE9E14}"/>
              </a:ext>
            </a:extLst>
          </p:cNvPr>
          <p:cNvSpPr txBox="1">
            <a:spLocks noChangeArrowheads="1"/>
          </p:cNvSpPr>
          <p:nvPr/>
        </p:nvSpPr>
        <p:spPr bwMode="auto">
          <a:xfrm>
            <a:off x="219075" y="1087438"/>
            <a:ext cx="32861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endParaRPr lang="en-US" altLang="en-US" sz="1800">
              <a:latin typeface="Arial" panose="020B0604020202020204" pitchFamily="34" charset="0"/>
            </a:endParaRPr>
          </a:p>
        </p:txBody>
      </p:sp>
      <p:pic>
        <p:nvPicPr>
          <p:cNvPr id="17412" name="Picture 8" descr="IRIS_TMlogo.png">
            <a:extLst>
              <a:ext uri="{FF2B5EF4-FFF2-40B4-BE49-F238E27FC236}">
                <a16:creationId xmlns:a16="http://schemas.microsoft.com/office/drawing/2014/main" id="{8B277D6D-1C9A-415D-8E54-AEE607E20DE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3" name="TextBox 21">
            <a:extLst>
              <a:ext uri="{FF2B5EF4-FFF2-40B4-BE49-F238E27FC236}">
                <a16:creationId xmlns:a16="http://schemas.microsoft.com/office/drawing/2014/main" id="{BA7961A4-6BBC-4850-8503-4E8C534238B6}"/>
              </a:ext>
            </a:extLst>
          </p:cNvPr>
          <p:cNvSpPr txBox="1">
            <a:spLocks noChangeArrowheads="1"/>
          </p:cNvSpPr>
          <p:nvPr/>
        </p:nvSpPr>
        <p:spPr bwMode="auto">
          <a:xfrm>
            <a:off x="330200" y="6557963"/>
            <a:ext cx="64516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_tradnl" altLang="en-US" sz="1400">
                <a:latin typeface="Arial" panose="020B0604020202020204" pitchFamily="34" charset="0"/>
              </a:rPr>
              <a:t>Mapa creado con el navegador de terremotos de IRIS: www.iris.edu/ieb</a:t>
            </a:r>
            <a:endParaRPr lang="es-ES_tradnl" altLang="en-US" sz="1400" i="1">
              <a:latin typeface="Arial" panose="020B0604020202020204" pitchFamily="34" charset="0"/>
            </a:endParaRPr>
          </a:p>
        </p:txBody>
      </p:sp>
      <p:pic>
        <p:nvPicPr>
          <p:cNvPr id="17414" name="Picture 1">
            <a:extLst>
              <a:ext uri="{FF2B5EF4-FFF2-40B4-BE49-F238E27FC236}">
                <a16:creationId xmlns:a16="http://schemas.microsoft.com/office/drawing/2014/main" id="{5362A570-0C91-44AD-89B3-BBDD65F081E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98463" y="1541463"/>
            <a:ext cx="7615237" cy="497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5" name="TextBox 1">
            <a:extLst>
              <a:ext uri="{FF2B5EF4-FFF2-40B4-BE49-F238E27FC236}">
                <a16:creationId xmlns:a16="http://schemas.microsoft.com/office/drawing/2014/main" id="{CE39A9AC-F2FA-4E88-B46A-BC108A0DE538}"/>
              </a:ext>
            </a:extLst>
          </p:cNvPr>
          <p:cNvSpPr txBox="1">
            <a:spLocks noChangeArrowheads="1"/>
          </p:cNvSpPr>
          <p:nvPr/>
        </p:nvSpPr>
        <p:spPr bwMode="auto">
          <a:xfrm>
            <a:off x="330200" y="1089025"/>
            <a:ext cx="85090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s-ES_tradnl" altLang="en-US" sz="1800">
                <a:latin typeface="Arial" panose="020B0604020202020204" pitchFamily="34" charset="0"/>
                <a:cs typeface="Arial" panose="020B0604020202020204" pitchFamily="34" charset="0"/>
              </a:rPr>
              <a:t>Lugares donde ocurren estos terremotos de gran profundidad.</a:t>
            </a:r>
          </a:p>
        </p:txBody>
      </p:sp>
      <p:sp>
        <p:nvSpPr>
          <p:cNvPr id="10" name="Title 1">
            <a:extLst>
              <a:ext uri="{FF2B5EF4-FFF2-40B4-BE49-F238E27FC236}">
                <a16:creationId xmlns:a16="http://schemas.microsoft.com/office/drawing/2014/main" id="{DDAC8341-C4EE-2D44-8BC8-D19118A76434}"/>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s-ES_tradnl"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dirty="0">
                <a:solidFill>
                  <a:srgbClr val="11488B"/>
                </a:solidFill>
                <a:effectLst>
                  <a:outerShdw blurRad="50000" dist="30000" dir="5400000" algn="tl" rotWithShape="0">
                    <a:srgbClr val="000000">
                      <a:alpha val="30000"/>
                    </a:srgbClr>
                  </a:outerShdw>
                </a:effectLst>
                <a:ea typeface="ＭＳ Ｐゴシック" charset="-128"/>
              </a:rPr>
              <a:t>Magnitud 7,1 </a:t>
            </a:r>
            <a:r>
              <a:rPr lang="es-ES_tradnl"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PERÚ</a:t>
            </a:r>
            <a:endParaRPr lang="es-ES_tradnl" sz="2000" b="1" dirty="0">
              <a:solidFill>
                <a:srgbClr val="11488B"/>
              </a:solidFill>
              <a:latin typeface="Arial" charset="0"/>
              <a:ea typeface="ＭＳ Ｐゴシック" charset="-128"/>
            </a:endParaRPr>
          </a:p>
          <a:p>
            <a:pPr eaLnBrk="1" fontAlgn="auto" hangingPunct="1">
              <a:spcAft>
                <a:spcPts val="0"/>
              </a:spcAft>
              <a:defRPr/>
            </a:pPr>
            <a:r>
              <a:rPr lang="es-ES_tradnl"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Viernes, 24 de Agosto a las 09:04:06 UTC</a:t>
            </a:r>
            <a:endParaRPr lang="es-ES_tradnl" dirty="0">
              <a:solidFill>
                <a:srgbClr val="11488B"/>
              </a:solidFill>
              <a:effectLst>
                <a:outerShdw blurRad="50000" dist="30000" dir="5400000" algn="tl" rotWithShape="0">
                  <a:srgbClr val="000000">
                    <a:alpha val="30000"/>
                  </a:srgbClr>
                </a:outerShdw>
              </a:effectLst>
              <a:ea typeface="ＭＳ Ｐゴシック" charset="-128"/>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EF94A63-2216-954F-B45D-4EAB3A404B1D}"/>
              </a:ext>
            </a:extLst>
          </p:cNvPr>
          <p:cNvPicPr>
            <a:picLocks noChangeAspect="1"/>
          </p:cNvPicPr>
          <p:nvPr/>
        </p:nvPicPr>
        <p:blipFill rotWithShape="1">
          <a:blip r:embed="rId3">
            <a:extLst>
              <a:ext uri="{28A0092B-C50C-407E-A947-70E740481C1C}">
                <a14:useLocalDpi xmlns:a14="http://schemas.microsoft.com/office/drawing/2010/main" val="0"/>
              </a:ext>
            </a:extLst>
          </a:blip>
          <a:srcRect t="16658" r="4829"/>
          <a:stretch/>
        </p:blipFill>
        <p:spPr>
          <a:xfrm>
            <a:off x="838200" y="1132607"/>
            <a:ext cx="7413625" cy="5659585"/>
          </a:xfrm>
          <a:prstGeom prst="rect">
            <a:avLst/>
          </a:prstGeom>
        </p:spPr>
      </p:pic>
      <p:sp>
        <p:nvSpPr>
          <p:cNvPr id="4" name="Rectangle 3">
            <a:extLst>
              <a:ext uri="{FF2B5EF4-FFF2-40B4-BE49-F238E27FC236}">
                <a16:creationId xmlns:a16="http://schemas.microsoft.com/office/drawing/2014/main" id="{8D5DD322-AD15-4D40-ABCF-6EFFEEC2294B}"/>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defRPr/>
            </a:pPr>
            <a:endParaRPr lang="es-ES_tradnl" altLang="en-US" sz="1800">
              <a:solidFill>
                <a:srgbClr val="FFFFFF"/>
              </a:solidFill>
              <a:cs typeface="Arial" panose="020B0604020202020204" pitchFamily="34" charset="0"/>
            </a:endParaRPr>
          </a:p>
        </p:txBody>
      </p:sp>
      <p:pic>
        <p:nvPicPr>
          <p:cNvPr id="14339" name="Picture 18" descr="IRIS_TMlogo.png">
            <a:extLst>
              <a:ext uri="{FF2B5EF4-FFF2-40B4-BE49-F238E27FC236}">
                <a16:creationId xmlns:a16="http://schemas.microsoft.com/office/drawing/2014/main" id="{4CA53C89-1B2B-E049-AFE7-0BDEE1983B7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Box 4">
            <a:extLst>
              <a:ext uri="{FF2B5EF4-FFF2-40B4-BE49-F238E27FC236}">
                <a16:creationId xmlns:a16="http://schemas.microsoft.com/office/drawing/2014/main" id="{CC28D148-2578-B043-834F-04F69701ECEF}"/>
              </a:ext>
            </a:extLst>
          </p:cNvPr>
          <p:cNvSpPr txBox="1">
            <a:spLocks noChangeArrowheads="1"/>
          </p:cNvSpPr>
          <p:nvPr/>
        </p:nvSpPr>
        <p:spPr bwMode="auto">
          <a:xfrm>
            <a:off x="1646704" y="3032977"/>
            <a:ext cx="6811169" cy="7386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sz="1400">
                <a:latin typeface="Arial" panose="020B0604020202020204" pitchFamily="34" charset="0"/>
                <a:cs typeface="Arial" panose="020B0604020202020204" pitchFamily="34" charset="0"/>
              </a:rPr>
              <a:t>Después del terremoto, las ondas de compresión P se tomaron 10 minutos y 22 segundos en viajaran una trayectoria curva a través del manto hasta Bend, Oregón.​</a:t>
            </a:r>
            <a:endParaRPr lang="es-ES_tradnl" altLang="en-US" sz="1400">
              <a:solidFill>
                <a:srgbClr val="000000"/>
              </a:solidFill>
              <a:latin typeface="Arial" panose="020B0604020202020204" pitchFamily="34" charset="0"/>
              <a:ea typeface="MS PGothic" panose="020B0600070205080204" pitchFamily="34" charset="-128"/>
              <a:cs typeface="Arial" panose="020B0604020202020204" pitchFamily="34" charset="0"/>
            </a:endParaRPr>
          </a:p>
        </p:txBody>
      </p:sp>
      <p:sp>
        <p:nvSpPr>
          <p:cNvPr id="14341" name="TextBox 7">
            <a:extLst>
              <a:ext uri="{FF2B5EF4-FFF2-40B4-BE49-F238E27FC236}">
                <a16:creationId xmlns:a16="http://schemas.microsoft.com/office/drawing/2014/main" id="{E823610A-91EF-1844-A96B-E21502F3AA9D}"/>
              </a:ext>
            </a:extLst>
          </p:cNvPr>
          <p:cNvSpPr txBox="1">
            <a:spLocks noChangeArrowheads="1"/>
          </p:cNvSpPr>
          <p:nvPr/>
        </p:nvSpPr>
        <p:spPr bwMode="auto">
          <a:xfrm>
            <a:off x="1632284" y="840498"/>
            <a:ext cx="6595269" cy="738664"/>
          </a:xfrm>
          <a:prstGeom prst="rect">
            <a:avLst/>
          </a:prstGeom>
          <a:solidFill>
            <a:schemeClr val="bg1"/>
          </a:solidFill>
          <a:ln>
            <a:noFill/>
          </a:ln>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None/>
            </a:pPr>
            <a:r>
              <a:rPr lang="es-ES_tradnl" sz="1400" dirty="0">
                <a:latin typeface="Arial" panose="020B0604020202020204" pitchFamily="34" charset="0"/>
                <a:cs typeface="Arial" panose="020B0604020202020204" pitchFamily="34" charset="0"/>
              </a:rPr>
              <a:t>El registro del terremoto en Bend, Oregón (BNOR) es ilustrado en la parte inferior. Bend se encuentra a 7981 km (4959 millas, </a:t>
            </a:r>
            <a:r>
              <a:rPr lang="es-ES_tradnl" altLang="en-US" sz="1400" dirty="0">
                <a:solidFill>
                  <a:srgbClr val="000000"/>
                </a:solidFill>
                <a:latin typeface="Arial" panose="020B0604020202020204" pitchFamily="34" charset="0"/>
                <a:ea typeface="MS PGothic" panose="020B0600070205080204" pitchFamily="34" charset="-128"/>
              </a:rPr>
              <a:t>71,9°</a:t>
            </a:r>
            <a:r>
              <a:rPr lang="es-ES_tradnl" sz="1400" dirty="0">
                <a:latin typeface="Arial" panose="020B0604020202020204" pitchFamily="34" charset="0"/>
                <a:cs typeface="Arial" panose="020B0604020202020204" pitchFamily="34" charset="0"/>
              </a:rPr>
              <a:t>) de la ubicación del terremoto. </a:t>
            </a:r>
            <a:endParaRPr lang="es-ES_tradnl" altLang="en-US" sz="1400" dirty="0">
              <a:solidFill>
                <a:srgbClr val="000000"/>
              </a:solidFill>
              <a:latin typeface="Arial" panose="020B0604020202020204" pitchFamily="34" charset="0"/>
              <a:ea typeface="MS PGothic" panose="020B0600070205080204" pitchFamily="34" charset="-128"/>
            </a:endParaRPr>
          </a:p>
        </p:txBody>
      </p:sp>
      <p:sp>
        <p:nvSpPr>
          <p:cNvPr id="14342" name="TextBox 6">
            <a:extLst>
              <a:ext uri="{FF2B5EF4-FFF2-40B4-BE49-F238E27FC236}">
                <a16:creationId xmlns:a16="http://schemas.microsoft.com/office/drawing/2014/main" id="{2CC9509E-0795-9D43-B3DB-D29D0F5B6CEF}"/>
              </a:ext>
            </a:extLst>
          </p:cNvPr>
          <p:cNvSpPr txBox="1">
            <a:spLocks noChangeArrowheads="1"/>
          </p:cNvSpPr>
          <p:nvPr/>
        </p:nvSpPr>
        <p:spPr bwMode="auto">
          <a:xfrm>
            <a:off x="1684804" y="5257800"/>
            <a:ext cx="6781800" cy="95410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None/>
            </a:pPr>
            <a:r>
              <a:rPr lang="es-ES_tradnl" altLang="en-US" sz="1400">
                <a:solidFill>
                  <a:srgbClr val="000000"/>
                </a:solidFill>
                <a:latin typeface="Arial" panose="020B0604020202020204" pitchFamily="34" charset="0"/>
                <a:ea typeface="MS PGothic" panose="020B0600070205080204" pitchFamily="34" charset="-128"/>
              </a:rPr>
              <a:t>Las ondas superficiales recorrieron los 7981</a:t>
            </a:r>
            <a:r>
              <a:rPr lang="es-ES_tradnl" altLang="en-US" sz="1400">
                <a:solidFill>
                  <a:srgbClr val="000000"/>
                </a:solidFill>
                <a:latin typeface="Arial" charset="0"/>
                <a:ea typeface="MS PGothic" charset="-128"/>
              </a:rPr>
              <a:t>  km (4959 millas)</a:t>
            </a:r>
            <a:r>
              <a:rPr lang="es-ES_tradnl" altLang="en-US" sz="1400">
                <a:solidFill>
                  <a:srgbClr val="000000"/>
                </a:solidFill>
                <a:latin typeface="Arial" panose="020B0604020202020204" pitchFamily="34" charset="0"/>
                <a:ea typeface="MS PGothic" panose="020B0600070205080204" pitchFamily="34" charset="-128"/>
              </a:rPr>
              <a:t> a lo largo del perímetro de la Tierra desde el terremoto hasta la estación de registro. Debido a que este fue un terremoto profundo, solo una pequeña porción de energía sísmica se liberó como ondas superficiales.</a:t>
            </a:r>
          </a:p>
        </p:txBody>
      </p:sp>
      <p:sp>
        <p:nvSpPr>
          <p:cNvPr id="14343" name="TextBox 9">
            <a:extLst>
              <a:ext uri="{FF2B5EF4-FFF2-40B4-BE49-F238E27FC236}">
                <a16:creationId xmlns:a16="http://schemas.microsoft.com/office/drawing/2014/main" id="{72AC9936-4832-754C-BC20-57D67B7C8E62}"/>
              </a:ext>
            </a:extLst>
          </p:cNvPr>
          <p:cNvSpPr txBox="1">
            <a:spLocks noChangeArrowheads="1"/>
          </p:cNvSpPr>
          <p:nvPr/>
        </p:nvSpPr>
        <p:spPr bwMode="auto">
          <a:xfrm>
            <a:off x="1664368" y="4587696"/>
            <a:ext cx="6858000" cy="7386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None/>
            </a:pPr>
            <a:r>
              <a:rPr lang="es-ES_tradnl" altLang="en-US" sz="1400">
                <a:solidFill>
                  <a:srgbClr val="000000"/>
                </a:solidFill>
                <a:latin typeface="Arial" panose="020B0604020202020204" pitchFamily="34" charset="0"/>
                <a:ea typeface="MS PGothic" panose="020B0600070205080204" pitchFamily="34" charset="-128"/>
              </a:rPr>
              <a:t>Las ondas S son ondas de corte que siguen la misma trayectoria a través del manto que las ondas P. Las ondas S tardaron 18 minutos y 56 segundos en viajar desde el terremoto a Bend.</a:t>
            </a:r>
          </a:p>
        </p:txBody>
      </p:sp>
      <p:sp>
        <p:nvSpPr>
          <p:cNvPr id="14344" name="TextBox 4">
            <a:extLst>
              <a:ext uri="{FF2B5EF4-FFF2-40B4-BE49-F238E27FC236}">
                <a16:creationId xmlns:a16="http://schemas.microsoft.com/office/drawing/2014/main" id="{41C89711-89E1-5445-A466-F14E2B4B1930}"/>
              </a:ext>
            </a:extLst>
          </p:cNvPr>
          <p:cNvSpPr txBox="1">
            <a:spLocks noChangeArrowheads="1"/>
          </p:cNvSpPr>
          <p:nvPr/>
        </p:nvSpPr>
        <p:spPr bwMode="auto">
          <a:xfrm>
            <a:off x="2277444" y="1873473"/>
            <a:ext cx="376238" cy="368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800" b="1">
                <a:latin typeface="Arial" panose="020B0604020202020204" pitchFamily="34" charset="0"/>
                <a:ea typeface="MS PGothic" panose="020B0600070205080204" pitchFamily="34" charset="-128"/>
              </a:rPr>
              <a:t>P</a:t>
            </a:r>
          </a:p>
        </p:txBody>
      </p:sp>
      <p:sp>
        <p:nvSpPr>
          <p:cNvPr id="14345" name="TextBox 11">
            <a:extLst>
              <a:ext uri="{FF2B5EF4-FFF2-40B4-BE49-F238E27FC236}">
                <a16:creationId xmlns:a16="http://schemas.microsoft.com/office/drawing/2014/main" id="{CF8D3728-5C14-B146-9655-D0826543F420}"/>
              </a:ext>
            </a:extLst>
          </p:cNvPr>
          <p:cNvSpPr txBox="1">
            <a:spLocks noChangeArrowheads="1"/>
          </p:cNvSpPr>
          <p:nvPr/>
        </p:nvSpPr>
        <p:spPr bwMode="auto">
          <a:xfrm>
            <a:off x="3768887" y="1712119"/>
            <a:ext cx="338137"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800" b="1">
                <a:latin typeface="Arial" panose="020B0604020202020204" pitchFamily="34" charset="0"/>
                <a:ea typeface="MS PGothic" panose="020B0600070205080204" pitchFamily="34" charset="-128"/>
              </a:rPr>
              <a:t>S</a:t>
            </a:r>
          </a:p>
        </p:txBody>
      </p:sp>
      <p:sp>
        <p:nvSpPr>
          <p:cNvPr id="12" name="TextBox 11">
            <a:extLst>
              <a:ext uri="{FF2B5EF4-FFF2-40B4-BE49-F238E27FC236}">
                <a16:creationId xmlns:a16="http://schemas.microsoft.com/office/drawing/2014/main" id="{32A2D248-DFCE-3F4C-809E-F44ABAB84AE5}"/>
              </a:ext>
            </a:extLst>
          </p:cNvPr>
          <p:cNvSpPr txBox="1"/>
          <p:nvPr/>
        </p:nvSpPr>
        <p:spPr>
          <a:xfrm>
            <a:off x="5638799" y="1756739"/>
            <a:ext cx="2819073" cy="369332"/>
          </a:xfrm>
          <a:prstGeom prst="rect">
            <a:avLst/>
          </a:prstGeom>
          <a:solidFill>
            <a:schemeClr val="bg1"/>
          </a:solidFill>
        </p:spPr>
        <p:txBody>
          <a:bodyPr wrap="square">
            <a:spAutoFit/>
          </a:bodyPr>
          <a:lstStyle/>
          <a:p>
            <a:pPr eaLnBrk="1" hangingPunct="1">
              <a:defRPr/>
            </a:pPr>
            <a:r>
              <a:rPr lang="es-ES_tradnl" spc="200">
                <a:latin typeface="Arial" charset="0"/>
                <a:ea typeface="MS PGothic" charset="-128"/>
              </a:rPr>
              <a:t>Ondas Superficiales</a:t>
            </a:r>
          </a:p>
        </p:txBody>
      </p:sp>
      <p:sp>
        <p:nvSpPr>
          <p:cNvPr id="14349" name="TextBox 4">
            <a:extLst>
              <a:ext uri="{FF2B5EF4-FFF2-40B4-BE49-F238E27FC236}">
                <a16:creationId xmlns:a16="http://schemas.microsoft.com/office/drawing/2014/main" id="{B45F105D-B9AC-3A48-A904-E4426954E5BE}"/>
              </a:ext>
            </a:extLst>
          </p:cNvPr>
          <p:cNvSpPr txBox="1">
            <a:spLocks noChangeArrowheads="1"/>
          </p:cNvSpPr>
          <p:nvPr/>
        </p:nvSpPr>
        <p:spPr bwMode="auto">
          <a:xfrm>
            <a:off x="2840207" y="1485106"/>
            <a:ext cx="531812" cy="338137"/>
          </a:xfrm>
          <a:prstGeom prst="rect">
            <a:avLst/>
          </a:prstGeom>
          <a:solidFill>
            <a:schemeClr val="bg1"/>
          </a:solidFill>
          <a:ln>
            <a:noFill/>
          </a:ln>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600" b="1">
                <a:latin typeface="Arial" panose="020B0604020202020204" pitchFamily="34" charset="0"/>
                <a:ea typeface="MS PGothic" panose="020B0600070205080204" pitchFamily="34" charset="-128"/>
              </a:rPr>
              <a:t>pP</a:t>
            </a:r>
          </a:p>
        </p:txBody>
      </p:sp>
      <p:cxnSp>
        <p:nvCxnSpPr>
          <p:cNvPr id="24" name="Straight Arrow Connector 23">
            <a:extLst>
              <a:ext uri="{FF2B5EF4-FFF2-40B4-BE49-F238E27FC236}">
                <a16:creationId xmlns:a16="http://schemas.microsoft.com/office/drawing/2014/main" id="{F103D794-53EC-164C-8521-BDF407738FB0}"/>
              </a:ext>
            </a:extLst>
          </p:cNvPr>
          <p:cNvCxnSpPr/>
          <p:nvPr/>
        </p:nvCxnSpPr>
        <p:spPr>
          <a:xfrm>
            <a:off x="2534898" y="2129854"/>
            <a:ext cx="173038" cy="223838"/>
          </a:xfrm>
          <a:prstGeom prst="straightConnector1">
            <a:avLst/>
          </a:prstGeom>
          <a:ln w="1270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4352" name="TextBox 5">
            <a:extLst>
              <a:ext uri="{FF2B5EF4-FFF2-40B4-BE49-F238E27FC236}">
                <a16:creationId xmlns:a16="http://schemas.microsoft.com/office/drawing/2014/main" id="{4F27F289-7E4E-7C4E-8A2A-0C2717D0709F}"/>
              </a:ext>
            </a:extLst>
          </p:cNvPr>
          <p:cNvSpPr txBox="1">
            <a:spLocks noChangeArrowheads="1"/>
          </p:cNvSpPr>
          <p:nvPr/>
        </p:nvSpPr>
        <p:spPr bwMode="auto">
          <a:xfrm>
            <a:off x="1649093" y="3702148"/>
            <a:ext cx="7005623" cy="95410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None/>
            </a:pPr>
            <a:r>
              <a:rPr lang="es-ES_tradnl" sz="1400">
                <a:latin typeface="Arial" panose="020B0604020202020204" pitchFamily="34" charset="0"/>
                <a:cs typeface="Arial" panose="020B0604020202020204" pitchFamily="34" charset="0"/>
              </a:rPr>
              <a:t>pP es una onda de compresión que viajo hacia arriba desde el hipocentro, rebota en la superficie y luego recorre una trayectoria curva a través del manto similar a la onda directa P</a:t>
            </a:r>
            <a:r>
              <a:rPr lang="es-ES_tradnl" altLang="ja-JP" sz="1400">
                <a:latin typeface="Arial" panose="020B0604020202020204" pitchFamily="34" charset="0"/>
              </a:rPr>
              <a:t>. Como se muestra en este sismograma, los terremotos profundos a menudo producen un arribo pP distinto.</a:t>
            </a:r>
            <a:endParaRPr lang="es-ES_tradnl" altLang="en-US" sz="1400">
              <a:latin typeface="Arial" panose="020B0604020202020204" pitchFamily="34" charset="0"/>
              <a:ea typeface="MS PGothic" panose="020B0600070205080204" pitchFamily="34" charset="-128"/>
            </a:endParaRPr>
          </a:p>
        </p:txBody>
      </p:sp>
      <p:sp>
        <p:nvSpPr>
          <p:cNvPr id="21" name="Rectangle 20">
            <a:extLst>
              <a:ext uri="{FF2B5EF4-FFF2-40B4-BE49-F238E27FC236}">
                <a16:creationId xmlns:a16="http://schemas.microsoft.com/office/drawing/2014/main" id="{91838804-082B-484C-9530-E0FCAB23E7F2}"/>
              </a:ext>
            </a:extLst>
          </p:cNvPr>
          <p:cNvSpPr/>
          <p:nvPr/>
        </p:nvSpPr>
        <p:spPr>
          <a:xfrm>
            <a:off x="3498218" y="1897063"/>
            <a:ext cx="338137" cy="234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a:p>
        </p:txBody>
      </p:sp>
      <p:sp>
        <p:nvSpPr>
          <p:cNvPr id="18" name="Title 1">
            <a:extLst>
              <a:ext uri="{FF2B5EF4-FFF2-40B4-BE49-F238E27FC236}">
                <a16:creationId xmlns:a16="http://schemas.microsoft.com/office/drawing/2014/main" id="{717441F1-BABA-1C48-9A00-DE24B38489C9}"/>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s-ES_tradnl" b="1">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a:solidFill>
                  <a:srgbClr val="11488B"/>
                </a:solidFill>
                <a:effectLst>
                  <a:outerShdw blurRad="50000" dist="30000" dir="5400000" algn="tl" rotWithShape="0">
                    <a:srgbClr val="000000">
                      <a:alpha val="30000"/>
                    </a:srgbClr>
                  </a:outerShdw>
                </a:effectLst>
                <a:ea typeface="ＭＳ Ｐゴシック" charset="-128"/>
              </a:rPr>
              <a:t>Magnitud 7,1 </a:t>
            </a:r>
            <a:r>
              <a:rPr lang="es-ES_tradnl" sz="2000" b="1">
                <a:solidFill>
                  <a:srgbClr val="11488B"/>
                </a:solidFill>
                <a:effectLst>
                  <a:outerShdw blurRad="50000" dist="30000" dir="5400000" algn="tl" rotWithShape="0">
                    <a:srgbClr val="000000">
                      <a:alpha val="30000"/>
                    </a:srgbClr>
                  </a:outerShdw>
                </a:effectLst>
                <a:latin typeface="Arial" charset="0"/>
                <a:ea typeface="ＭＳ Ｐゴシック" charset="-128"/>
              </a:rPr>
              <a:t>PERÚ</a:t>
            </a:r>
            <a:endParaRPr lang="es-ES_tradnl" sz="2000" b="1">
              <a:solidFill>
                <a:srgbClr val="11488B"/>
              </a:solidFill>
              <a:latin typeface="Arial" charset="0"/>
              <a:ea typeface="ＭＳ Ｐゴシック" charset="-128"/>
            </a:endParaRPr>
          </a:p>
          <a:p>
            <a:pPr eaLnBrk="1" fontAlgn="auto" hangingPunct="1">
              <a:spcAft>
                <a:spcPts val="0"/>
              </a:spcAft>
              <a:defRPr/>
            </a:pPr>
            <a:r>
              <a:rPr lang="es-ES_tradnl" b="1">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Viernes, 24 de Agosto a las 09:04:06 UTC</a:t>
            </a:r>
            <a:endParaRPr lang="es-ES_tradnl">
              <a:solidFill>
                <a:srgbClr val="11488B"/>
              </a:solidFill>
              <a:effectLst>
                <a:outerShdw blurRad="50000" dist="30000" dir="5400000" algn="tl" rotWithShape="0">
                  <a:srgbClr val="000000">
                    <a:alpha val="30000"/>
                  </a:srgbClr>
                </a:outerShdw>
              </a:effectLst>
              <a:ea typeface="ＭＳ Ｐゴシック" charset="-128"/>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451877C-316B-6C4E-9235-5A75B0479FB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59395" name="Picture 1">
            <a:extLst>
              <a:ext uri="{FF2B5EF4-FFF2-40B4-BE49-F238E27FC236}">
                <a16:creationId xmlns:a16="http://schemas.microsoft.com/office/drawing/2014/main" id="{F4019DC9-3DBE-2947-BEAB-8D75B3F0D33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6" name="Picture 1">
            <a:extLst>
              <a:ext uri="{FF2B5EF4-FFF2-40B4-BE49-F238E27FC236}">
                <a16:creationId xmlns:a16="http://schemas.microsoft.com/office/drawing/2014/main" id="{4E08BFEC-9C8A-5E42-8DE0-3A009DC8196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7" name="TextBox 1">
            <a:extLst>
              <a:ext uri="{FF2B5EF4-FFF2-40B4-BE49-F238E27FC236}">
                <a16:creationId xmlns:a16="http://schemas.microsoft.com/office/drawing/2014/main" id="{B2A6D7CD-2ACE-A94D-A468-747765F1B3EE}"/>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59398" name="Picture 4">
            <a:extLst>
              <a:ext uri="{FF2B5EF4-FFF2-40B4-BE49-F238E27FC236}">
                <a16:creationId xmlns:a16="http://schemas.microsoft.com/office/drawing/2014/main" id="{313F3E3D-4EE0-0C49-B17E-54F964A1E96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81413" y="4997450"/>
            <a:ext cx="1887537"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9">
            <a:extLst>
              <a:ext uri="{FF2B5EF4-FFF2-40B4-BE49-F238E27FC236}">
                <a16:creationId xmlns:a16="http://schemas.microsoft.com/office/drawing/2014/main" id="{64529322-83C5-684A-9C7E-30EACB7136C2}"/>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VE" altLang="en-US" sz="1800" b="1" dirty="0">
                <a:solidFill>
                  <a:srgbClr val="393996"/>
                </a:solidFill>
                <a:latin typeface="Arial" panose="020B0604020202020204" pitchFamily="34" charset="0"/>
              </a:rPr>
              <a:t>Momentos de Enseñanzas son un servicio de</a:t>
            </a:r>
            <a:endParaRPr lang="es-VE"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r>
              <a:rPr lang="en-US" altLang="en-US" sz="1800" dirty="0">
                <a:latin typeface="Arial" panose="020B0604020202020204" pitchFamily="34" charset="0"/>
              </a:rPr>
              <a:t>The Incorporated Research Institutions for Seismology</a:t>
            </a:r>
          </a:p>
          <a:p>
            <a:pPr algn="ctr" eaLnBrk="1" hangingPunct="1">
              <a:spcBef>
                <a:spcPct val="0"/>
              </a:spcBef>
              <a:buFontTx/>
              <a:buNone/>
            </a:pPr>
            <a:r>
              <a:rPr lang="en-US" altLang="en-US" sz="1800" dirty="0">
                <a:latin typeface="Arial" panose="020B0604020202020204" pitchFamily="34" charset="0"/>
              </a:rPr>
              <a:t> </a:t>
            </a:r>
            <a:r>
              <a:rPr lang="es-VE" altLang="en-US" sz="1800" dirty="0">
                <a:latin typeface="Arial" panose="020B0604020202020204" pitchFamily="34" charset="0"/>
              </a:rPr>
              <a:t>Educación &amp; Alcance Público </a:t>
            </a:r>
          </a:p>
          <a:p>
            <a:pPr algn="ctr" eaLnBrk="1" hangingPunct="1">
              <a:spcBef>
                <a:spcPct val="0"/>
              </a:spcBef>
              <a:buFontTx/>
              <a:buNone/>
            </a:pPr>
            <a:r>
              <a:rPr lang="es-VE" altLang="en-US" sz="1800" dirty="0">
                <a:latin typeface="Arial" panose="020B0604020202020204" pitchFamily="34" charset="0"/>
              </a:rPr>
              <a:t>y </a:t>
            </a:r>
          </a:p>
          <a:p>
            <a:pPr algn="ctr" eaLnBrk="1" hangingPunct="1">
              <a:spcBef>
                <a:spcPct val="0"/>
              </a:spcBef>
              <a:buFontTx/>
              <a:buNone/>
            </a:pPr>
            <a:r>
              <a:rPr lang="es-VE" altLang="en-US" sz="1800" dirty="0">
                <a:latin typeface="Arial" panose="020B0604020202020204" pitchFamily="34" charset="0"/>
              </a:rPr>
              <a:t>La Universidad de Portland </a:t>
            </a: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r>
              <a:rPr lang="es-VE" altLang="en-US" sz="1800" dirty="0">
                <a:latin typeface="Arial" panose="020B0604020202020204" pitchFamily="34" charset="0"/>
              </a:rPr>
              <a:t>Por favor enviar comentarios a </a:t>
            </a:r>
            <a:r>
              <a:rPr lang="es-VE" altLang="en-US" sz="1800" dirty="0">
                <a:latin typeface="Arial" panose="020B0604020202020204" pitchFamily="34" charset="0"/>
                <a:hlinkClick r:id="rId6"/>
              </a:rPr>
              <a:t>tkb@iris.edu</a:t>
            </a:r>
            <a:endParaRPr lang="es-VE" altLang="en-US" sz="1800" dirty="0">
              <a:latin typeface="Arial" panose="020B0604020202020204" pitchFamily="34" charset="0"/>
            </a:endParaRPr>
          </a:p>
          <a:p>
            <a:pPr algn="ctr" eaLnBrk="1" hangingPunct="1">
              <a:spcBef>
                <a:spcPct val="0"/>
              </a:spcBef>
              <a:buFontTx/>
              <a:buNone/>
            </a:pPr>
            <a:endParaRPr lang="es-VE" altLang="en-US" sz="1800" dirty="0">
              <a:latin typeface="Arial" panose="020B0604020202020204" pitchFamily="34" charset="0"/>
            </a:endParaRPr>
          </a:p>
          <a:p>
            <a:pPr algn="ctr" eaLnBrk="1" hangingPunct="1">
              <a:spcBef>
                <a:spcPct val="0"/>
              </a:spcBef>
              <a:buNone/>
            </a:pPr>
            <a:r>
              <a:rPr lang="es-VE" altLang="en-US" sz="1800" dirty="0">
                <a:latin typeface="Arial" panose="020B0604020202020204" pitchFamily="34" charset="0"/>
              </a:rPr>
              <a:t>Para recibir notificaciones automáticas de nuevos Momentos de enseñanzas suscribirse en </a:t>
            </a:r>
            <a:r>
              <a:rPr lang="es-VE" altLang="en-US" sz="1800" dirty="0">
                <a:latin typeface="Arial" panose="020B0604020202020204" pitchFamily="34" charset="0"/>
                <a:hlinkClick r:id="rId7"/>
              </a:rPr>
              <a:t>www.iris.edu/hq/retm</a:t>
            </a:r>
            <a:endParaRPr lang="es-VE" altLang="en-US" sz="1800" dirty="0">
              <a:latin typeface="Arial" panose="020B0604020202020204" pitchFamily="34" charset="0"/>
            </a:endParaRPr>
          </a:p>
          <a:p>
            <a:pPr algn="ctr" eaLnBrk="1" hangingPunct="1">
              <a:spcBef>
                <a:spcPct val="0"/>
              </a:spcBef>
              <a:buFont typeface="Arial" panose="020B0604020202020204" pitchFamily="34" charset="0"/>
              <a:buNone/>
            </a:pPr>
            <a:endParaRPr lang="en-US" altLang="en-US" sz="1800" dirty="0">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E96D093-C4C2-4C05-A26B-FA4271690FE1}"/>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5123" name="Picture 12" descr="scale.jpg">
            <a:extLst>
              <a:ext uri="{FF2B5EF4-FFF2-40B4-BE49-F238E27FC236}">
                <a16:creationId xmlns:a16="http://schemas.microsoft.com/office/drawing/2014/main" id="{950ABFC8-5A45-4F66-8FD7-5BF1F0C906C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1000" y="4194175"/>
            <a:ext cx="2127250" cy="231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TextBox 15">
            <a:extLst>
              <a:ext uri="{FF2B5EF4-FFF2-40B4-BE49-F238E27FC236}">
                <a16:creationId xmlns:a16="http://schemas.microsoft.com/office/drawing/2014/main" id="{7B890747-A6D1-4A78-9C17-D86FE6AA620C}"/>
              </a:ext>
            </a:extLst>
          </p:cNvPr>
          <p:cNvSpPr txBox="1">
            <a:spLocks noChangeArrowheads="1"/>
          </p:cNvSpPr>
          <p:nvPr/>
        </p:nvSpPr>
        <p:spPr bwMode="auto">
          <a:xfrm>
            <a:off x="381000" y="1051679"/>
            <a:ext cx="3525838"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_tradnl" altLang="en-US" sz="1600" dirty="0">
                <a:latin typeface="Arial" panose="020B0604020202020204" pitchFamily="34" charset="0"/>
              </a:rPr>
              <a:t>La modificación de la escala de intensidad de  </a:t>
            </a:r>
            <a:r>
              <a:rPr lang="es-ES_tradnl" altLang="en-US" sz="1600" dirty="0" err="1">
                <a:latin typeface="Arial" panose="020B0604020202020204" pitchFamily="34" charset="0"/>
              </a:rPr>
              <a:t>Marcelli</a:t>
            </a:r>
            <a:r>
              <a:rPr lang="es-ES_tradnl" altLang="en-US" sz="1600" dirty="0">
                <a:latin typeface="Arial" panose="020B0604020202020204" pitchFamily="34" charset="0"/>
              </a:rPr>
              <a:t> es una escala de doce niveles, numeradas del  I al XII, que indica la severidad de los movimientos telúricos.</a:t>
            </a:r>
          </a:p>
          <a:p>
            <a:pPr eaLnBrk="1" hangingPunct="1">
              <a:spcBef>
                <a:spcPct val="0"/>
              </a:spcBef>
              <a:buFontTx/>
              <a:buNone/>
            </a:pPr>
            <a:endParaRPr lang="es-ES_tradnl" altLang="es-VE" sz="1600" dirty="0">
              <a:latin typeface="Arial" panose="020B0604020202020204" pitchFamily="34" charset="0"/>
            </a:endParaRPr>
          </a:p>
          <a:p>
            <a:pPr eaLnBrk="1" hangingPunct="1">
              <a:spcBef>
                <a:spcPct val="0"/>
              </a:spcBef>
              <a:buFontTx/>
              <a:buNone/>
            </a:pPr>
            <a:r>
              <a:rPr lang="es-ES_tradnl" altLang="es-VE" sz="1600" dirty="0">
                <a:latin typeface="Arial" panose="020B0604020202020204" pitchFamily="34" charset="0"/>
              </a:rPr>
              <a:t>Debido a la profundidad de 609,5 km (378,7 millas), el área más cercana al terremoto solo experimentó temblores débiles.</a:t>
            </a:r>
          </a:p>
        </p:txBody>
      </p:sp>
      <p:pic>
        <p:nvPicPr>
          <p:cNvPr id="5128" name="Picture 8" descr="IRIS_TMlogo.png">
            <a:extLst>
              <a:ext uri="{FF2B5EF4-FFF2-40B4-BE49-F238E27FC236}">
                <a16:creationId xmlns:a16="http://schemas.microsoft.com/office/drawing/2014/main" id="{A5073A1C-404E-4025-BBC9-8FC08062243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A2A7A51A-0CCA-4167-8A0F-26345B18141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95980" y="1128713"/>
            <a:ext cx="5112586" cy="4980931"/>
          </a:xfrm>
          <a:prstGeom prst="rect">
            <a:avLst/>
          </a:prstGeom>
        </p:spPr>
      </p:pic>
      <p:sp>
        <p:nvSpPr>
          <p:cNvPr id="12" name="Title 1">
            <a:extLst>
              <a:ext uri="{FF2B5EF4-FFF2-40B4-BE49-F238E27FC236}">
                <a16:creationId xmlns:a16="http://schemas.microsoft.com/office/drawing/2014/main" id="{A9CCA5B0-1CB6-7B46-A68E-C40013E4A544}"/>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s-ES_tradnl"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dirty="0">
                <a:solidFill>
                  <a:srgbClr val="11488B"/>
                </a:solidFill>
                <a:effectLst>
                  <a:outerShdw blurRad="50000" dist="30000" dir="5400000" algn="tl" rotWithShape="0">
                    <a:srgbClr val="000000">
                      <a:alpha val="30000"/>
                    </a:srgbClr>
                  </a:outerShdw>
                </a:effectLst>
                <a:ea typeface="ＭＳ Ｐゴシック" charset="-128"/>
              </a:rPr>
              <a:t>Magnitud 7,1 </a:t>
            </a:r>
            <a:r>
              <a:rPr lang="es-ES_tradnl"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PERÚ</a:t>
            </a:r>
            <a:endParaRPr lang="es-ES_tradnl" sz="2000" b="1" dirty="0">
              <a:solidFill>
                <a:srgbClr val="11488B"/>
              </a:solidFill>
              <a:latin typeface="Arial" charset="0"/>
              <a:ea typeface="ＭＳ Ｐゴシック" charset="-128"/>
            </a:endParaRPr>
          </a:p>
          <a:p>
            <a:pPr eaLnBrk="1" fontAlgn="auto" hangingPunct="1">
              <a:spcAft>
                <a:spcPts val="0"/>
              </a:spcAft>
              <a:defRPr/>
            </a:pPr>
            <a:r>
              <a:rPr lang="es-ES_tradnl"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Viernes, 24 de Agosto a las 09:04:06 UTC</a:t>
            </a:r>
            <a:endParaRPr lang="es-ES_tradnl" dirty="0">
              <a:solidFill>
                <a:srgbClr val="11488B"/>
              </a:solidFill>
              <a:effectLst>
                <a:outerShdw blurRad="50000" dist="30000" dir="5400000" algn="tl" rotWithShape="0">
                  <a:srgbClr val="000000">
                    <a:alpha val="30000"/>
                  </a:srgbClr>
                </a:outerShdw>
              </a:effectLst>
              <a:ea typeface="ＭＳ Ｐゴシック" charset="-128"/>
            </a:endParaRPr>
          </a:p>
        </p:txBody>
      </p:sp>
      <p:sp>
        <p:nvSpPr>
          <p:cNvPr id="13" name="TextBox 15">
            <a:extLst>
              <a:ext uri="{FF2B5EF4-FFF2-40B4-BE49-F238E27FC236}">
                <a16:creationId xmlns:a16="http://schemas.microsoft.com/office/drawing/2014/main" id="{0F7E1C58-9E47-4142-A3FC-704CF1508CAC}"/>
              </a:ext>
            </a:extLst>
          </p:cNvPr>
          <p:cNvSpPr txBox="1">
            <a:spLocks noChangeArrowheads="1"/>
          </p:cNvSpPr>
          <p:nvPr/>
        </p:nvSpPr>
        <p:spPr bwMode="auto">
          <a:xfrm>
            <a:off x="4183063" y="6032212"/>
            <a:ext cx="4876800"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300" i="1" dirty="0">
                <a:latin typeface="Arial" panose="020B0604020202020204" pitchFamily="34" charset="0"/>
              </a:rPr>
              <a:t>USGS Intensidad de Movimiento Estimada del Terremoto M 7,1</a:t>
            </a:r>
          </a:p>
        </p:txBody>
      </p:sp>
      <p:sp>
        <p:nvSpPr>
          <p:cNvPr id="15" name="TextBox 13">
            <a:extLst>
              <a:ext uri="{FF2B5EF4-FFF2-40B4-BE49-F238E27FC236}">
                <a16:creationId xmlns:a16="http://schemas.microsoft.com/office/drawing/2014/main" id="{7323DDBF-18B4-5C4E-AEA6-77BF43304A1A}"/>
              </a:ext>
            </a:extLst>
          </p:cNvPr>
          <p:cNvSpPr txBox="1">
            <a:spLocks noChangeArrowheads="1"/>
          </p:cNvSpPr>
          <p:nvPr/>
        </p:nvSpPr>
        <p:spPr bwMode="auto">
          <a:xfrm>
            <a:off x="293688" y="3805237"/>
            <a:ext cx="30051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VE" altLang="en-US" sz="1200" b="1" dirty="0">
                <a:latin typeface="Arial" panose="020B0604020202020204" pitchFamily="34" charset="0"/>
              </a:rPr>
              <a:t>Intensidad de Mercalli modificada</a:t>
            </a:r>
          </a:p>
        </p:txBody>
      </p:sp>
      <p:sp>
        <p:nvSpPr>
          <p:cNvPr id="16" name="TextBox 14">
            <a:extLst>
              <a:ext uri="{FF2B5EF4-FFF2-40B4-BE49-F238E27FC236}">
                <a16:creationId xmlns:a16="http://schemas.microsoft.com/office/drawing/2014/main" id="{9F7E6213-A2CD-CF4B-97C1-074FADE12850}"/>
              </a:ext>
            </a:extLst>
          </p:cNvPr>
          <p:cNvSpPr txBox="1">
            <a:spLocks noChangeArrowheads="1"/>
          </p:cNvSpPr>
          <p:nvPr/>
        </p:nvSpPr>
        <p:spPr bwMode="auto">
          <a:xfrm>
            <a:off x="2576513" y="3527425"/>
            <a:ext cx="1538287" cy="294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VE" altLang="en-US" sz="1400" b="1">
                <a:latin typeface="Arial" panose="020B0604020202020204" pitchFamily="34" charset="0"/>
              </a:rPr>
              <a:t>Percibida </a:t>
            </a:r>
          </a:p>
          <a:p>
            <a:pPr algn="ctr" eaLnBrk="1" hangingPunct="1">
              <a:spcBef>
                <a:spcPct val="0"/>
              </a:spcBef>
              <a:spcAft>
                <a:spcPts val="600"/>
              </a:spcAft>
              <a:buFontTx/>
              <a:buNone/>
            </a:pPr>
            <a:r>
              <a:rPr lang="es-VE" altLang="en-US" sz="1400" b="1">
                <a:latin typeface="Arial" panose="020B0604020202020204" pitchFamily="34" charset="0"/>
              </a:rPr>
              <a:t> Temblor</a:t>
            </a:r>
          </a:p>
          <a:p>
            <a:pPr algn="ctr" eaLnBrk="1" hangingPunct="1">
              <a:spcBef>
                <a:spcPct val="0"/>
              </a:spcBef>
              <a:spcAft>
                <a:spcPts val="400"/>
              </a:spcAft>
              <a:buFontTx/>
              <a:buNone/>
            </a:pPr>
            <a:r>
              <a:rPr lang="es-VE" altLang="en-US" sz="1400" b="1">
                <a:solidFill>
                  <a:srgbClr val="C00000"/>
                </a:solidFill>
                <a:latin typeface="Arial" panose="020B0604020202020204" pitchFamily="34" charset="0"/>
              </a:rPr>
              <a:t>Extremo </a:t>
            </a:r>
          </a:p>
          <a:p>
            <a:pPr algn="ctr" eaLnBrk="1" hangingPunct="1">
              <a:spcBef>
                <a:spcPct val="0"/>
              </a:spcBef>
              <a:spcAft>
                <a:spcPts val="400"/>
              </a:spcAft>
              <a:buFontTx/>
              <a:buNone/>
            </a:pPr>
            <a:r>
              <a:rPr lang="es-VE" altLang="en-US" sz="1400" b="1">
                <a:solidFill>
                  <a:srgbClr val="FF0000"/>
                </a:solidFill>
                <a:latin typeface="Arial" panose="020B0604020202020204" pitchFamily="34" charset="0"/>
              </a:rPr>
              <a:t>Violento</a:t>
            </a:r>
          </a:p>
          <a:p>
            <a:pPr algn="ctr" eaLnBrk="1" hangingPunct="1">
              <a:spcBef>
                <a:spcPct val="0"/>
              </a:spcBef>
              <a:spcAft>
                <a:spcPts val="400"/>
              </a:spcAft>
              <a:buFontTx/>
              <a:buNone/>
            </a:pPr>
            <a:r>
              <a:rPr lang="es-VE" altLang="en-US" sz="1400" b="1">
                <a:solidFill>
                  <a:srgbClr val="FFC000"/>
                </a:solidFill>
                <a:latin typeface="Arial" panose="020B0604020202020204" pitchFamily="34" charset="0"/>
              </a:rPr>
              <a:t>Severo</a:t>
            </a:r>
          </a:p>
          <a:p>
            <a:pPr algn="ctr" eaLnBrk="1" hangingPunct="1">
              <a:spcBef>
                <a:spcPct val="0"/>
              </a:spcBef>
              <a:spcAft>
                <a:spcPts val="400"/>
              </a:spcAft>
              <a:buFontTx/>
              <a:buNone/>
            </a:pPr>
            <a:r>
              <a:rPr lang="es-VE" altLang="en-US" sz="1400" b="1">
                <a:solidFill>
                  <a:srgbClr val="FFC000"/>
                </a:solidFill>
                <a:latin typeface="Arial" panose="020B0604020202020204" pitchFamily="34" charset="0"/>
              </a:rPr>
              <a:t>Muy Fuerte</a:t>
            </a:r>
          </a:p>
          <a:p>
            <a:pPr algn="ctr" eaLnBrk="1" hangingPunct="1">
              <a:spcBef>
                <a:spcPct val="0"/>
              </a:spcBef>
              <a:spcAft>
                <a:spcPts val="400"/>
              </a:spcAft>
              <a:buFontTx/>
              <a:buNone/>
            </a:pPr>
            <a:r>
              <a:rPr lang="es-VE" altLang="en-US" sz="1400" b="1">
                <a:solidFill>
                  <a:srgbClr val="FFFF00"/>
                </a:solidFill>
                <a:latin typeface="Arial" panose="020B0604020202020204" pitchFamily="34" charset="0"/>
              </a:rPr>
              <a:t>Fuerte</a:t>
            </a:r>
          </a:p>
          <a:p>
            <a:pPr algn="ctr" eaLnBrk="1" hangingPunct="1">
              <a:spcBef>
                <a:spcPct val="0"/>
              </a:spcBef>
              <a:spcAft>
                <a:spcPts val="400"/>
              </a:spcAft>
              <a:buFontTx/>
              <a:buNone/>
            </a:pPr>
            <a:r>
              <a:rPr lang="es-VE" altLang="en-US" sz="1400">
                <a:latin typeface="Arial" panose="020B0604020202020204" pitchFamily="34" charset="0"/>
              </a:rPr>
              <a:t>Moderado</a:t>
            </a:r>
          </a:p>
          <a:p>
            <a:pPr algn="ctr" eaLnBrk="1" hangingPunct="1">
              <a:spcBef>
                <a:spcPct val="0"/>
              </a:spcBef>
              <a:spcAft>
                <a:spcPts val="400"/>
              </a:spcAft>
              <a:buFontTx/>
              <a:buNone/>
            </a:pPr>
            <a:r>
              <a:rPr lang="es-VE" altLang="en-US" sz="1400">
                <a:latin typeface="Arial" panose="020B0604020202020204" pitchFamily="34" charset="0"/>
              </a:rPr>
              <a:t>Ligero</a:t>
            </a:r>
          </a:p>
          <a:p>
            <a:pPr algn="ctr" eaLnBrk="1" hangingPunct="1">
              <a:spcBef>
                <a:spcPct val="0"/>
              </a:spcBef>
              <a:spcAft>
                <a:spcPts val="400"/>
              </a:spcAft>
              <a:buFontTx/>
              <a:buNone/>
            </a:pPr>
            <a:r>
              <a:rPr lang="es-VE" altLang="en-US" sz="1400">
                <a:latin typeface="Arial" panose="020B0604020202020204" pitchFamily="34" charset="0"/>
              </a:rPr>
              <a:t>Débil</a:t>
            </a:r>
          </a:p>
          <a:p>
            <a:pPr algn="ctr" eaLnBrk="1" hangingPunct="1">
              <a:spcBef>
                <a:spcPct val="0"/>
              </a:spcBef>
              <a:spcAft>
                <a:spcPts val="400"/>
              </a:spcAft>
              <a:buFontTx/>
              <a:buNone/>
            </a:pPr>
            <a:r>
              <a:rPr lang="es-VE" altLang="en-US" sz="1400">
                <a:latin typeface="Arial" panose="020B0604020202020204" pitchFamily="34" charset="0"/>
              </a:rPr>
              <a:t>Imperceptible</a:t>
            </a:r>
            <a:endParaRPr lang="es-VE" altLang="en-US" sz="1800">
              <a:latin typeface="Arial" panose="020B0604020202020204" pitchFamily="34" charset="0"/>
            </a:endParaRPr>
          </a:p>
        </p:txBody>
      </p:sp>
      <p:sp>
        <p:nvSpPr>
          <p:cNvPr id="17" name="TextBox 15">
            <a:extLst>
              <a:ext uri="{FF2B5EF4-FFF2-40B4-BE49-F238E27FC236}">
                <a16:creationId xmlns:a16="http://schemas.microsoft.com/office/drawing/2014/main" id="{6B0273BA-049F-6042-AB92-5B1BA5C59035}"/>
              </a:ext>
            </a:extLst>
          </p:cNvPr>
          <p:cNvSpPr txBox="1">
            <a:spLocks noChangeArrowheads="1"/>
          </p:cNvSpPr>
          <p:nvPr/>
        </p:nvSpPr>
        <p:spPr bwMode="auto">
          <a:xfrm>
            <a:off x="152400" y="6550025"/>
            <a:ext cx="4800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VE" altLang="en-US" sz="1200" i="1" dirty="0">
                <a:latin typeface="Arial" panose="020B0604020202020204" pitchFamily="34" charset="0"/>
              </a:rPr>
              <a:t>Imagen Cortesía del Servicio Geológico de los EE.UU.</a:t>
            </a:r>
          </a:p>
        </p:txBody>
      </p:sp>
    </p:spTree>
    <p:extLst>
      <p:ext uri="{BB962C8B-B14F-4D97-AF65-F5344CB8AC3E}">
        <p14:creationId xmlns:p14="http://schemas.microsoft.com/office/powerpoint/2010/main" val="29267947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E498E58-D001-9E4D-BB6F-0D6B05E6EDF7}"/>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43011" name="Picture 8" descr="IRIS_TMlogo.png">
            <a:extLst>
              <a:ext uri="{FF2B5EF4-FFF2-40B4-BE49-F238E27FC236}">
                <a16:creationId xmlns:a16="http://schemas.microsoft.com/office/drawing/2014/main" id="{1120E432-15D0-9440-8DFA-469577820B3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4" name="TextBox 18">
            <a:extLst>
              <a:ext uri="{FF2B5EF4-FFF2-40B4-BE49-F238E27FC236}">
                <a16:creationId xmlns:a16="http://schemas.microsoft.com/office/drawing/2014/main" id="{6807614E-67D3-B545-8F5C-AF54DEC9553B}"/>
              </a:ext>
            </a:extLst>
          </p:cNvPr>
          <p:cNvSpPr txBox="1">
            <a:spLocks noChangeArrowheads="1"/>
          </p:cNvSpPr>
          <p:nvPr/>
        </p:nvSpPr>
        <p:spPr bwMode="auto">
          <a:xfrm>
            <a:off x="242887" y="1095375"/>
            <a:ext cx="4329113"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buNone/>
            </a:pPr>
            <a:r>
              <a:rPr lang="es-ES_tradnl" altLang="en-US" sz="1600">
                <a:latin typeface="Arial" panose="020B0604020202020204" pitchFamily="34" charset="0"/>
                <a:cs typeface="Arial" panose="020B0604020202020204" pitchFamily="34" charset="0"/>
              </a:rPr>
              <a:t>El mapa USGS PAGER muestra la población expuesta a diferentes niveles de intensidad de Mercalli Modificada (MMI).</a:t>
            </a:r>
          </a:p>
          <a:p>
            <a:pPr eaLnBrk="1" hangingPunct="1">
              <a:spcBef>
                <a:spcPct val="0"/>
              </a:spcBef>
              <a:buFontTx/>
              <a:buNone/>
            </a:pPr>
            <a:endParaRPr lang="es-ES_tradnl" altLang="en-US" sz="1600">
              <a:latin typeface="Arial" panose="020B0604020202020204" pitchFamily="34" charset="0"/>
              <a:cs typeface="Arial" panose="020B0604020202020204" pitchFamily="34" charset="0"/>
            </a:endParaRPr>
          </a:p>
          <a:p>
            <a:pPr eaLnBrk="1" hangingPunct="1">
              <a:spcBef>
                <a:spcPct val="0"/>
              </a:spcBef>
              <a:buFontTx/>
              <a:buNone/>
            </a:pPr>
            <a:r>
              <a:rPr lang="es-ES_tradnl" altLang="en-US" sz="1600">
                <a:latin typeface="Arial" panose="020B0604020202020204" pitchFamily="34" charset="0"/>
                <a:cs typeface="Arial" panose="020B0604020202020204" pitchFamily="34" charset="0"/>
              </a:rPr>
              <a:t>El Servicio Geológico de los EE.UU estima que más de 8,5 millones de personas sintieron temblores debiles como concecuencia de este terremoto. </a:t>
            </a:r>
          </a:p>
        </p:txBody>
      </p:sp>
      <p:pic>
        <p:nvPicPr>
          <p:cNvPr id="3" name="Picture 2">
            <a:extLst>
              <a:ext uri="{FF2B5EF4-FFF2-40B4-BE49-F238E27FC236}">
                <a16:creationId xmlns:a16="http://schemas.microsoft.com/office/drawing/2014/main" id="{78B70346-6B2C-44E2-8878-5FA01918C35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52536" y="1254915"/>
            <a:ext cx="4191007" cy="4191007"/>
          </a:xfrm>
          <a:prstGeom prst="rect">
            <a:avLst/>
          </a:prstGeom>
        </p:spPr>
      </p:pic>
      <p:pic>
        <p:nvPicPr>
          <p:cNvPr id="6" name="Picture 5">
            <a:extLst>
              <a:ext uri="{FF2B5EF4-FFF2-40B4-BE49-F238E27FC236}">
                <a16:creationId xmlns:a16="http://schemas.microsoft.com/office/drawing/2014/main" id="{0951FC0C-4A8C-4820-A0E8-3961C645E1B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8505" y="3124200"/>
            <a:ext cx="2638095" cy="3647619"/>
          </a:xfrm>
          <a:prstGeom prst="rect">
            <a:avLst/>
          </a:prstGeom>
        </p:spPr>
      </p:pic>
      <p:sp>
        <p:nvSpPr>
          <p:cNvPr id="11" name="Title 1">
            <a:extLst>
              <a:ext uri="{FF2B5EF4-FFF2-40B4-BE49-F238E27FC236}">
                <a16:creationId xmlns:a16="http://schemas.microsoft.com/office/drawing/2014/main" id="{1B5396EE-4628-5640-9838-B2693E2831DA}"/>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s-ES_tradnl"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dirty="0">
                <a:solidFill>
                  <a:srgbClr val="11488B"/>
                </a:solidFill>
                <a:effectLst>
                  <a:outerShdw blurRad="50000" dist="30000" dir="5400000" algn="tl" rotWithShape="0">
                    <a:srgbClr val="000000">
                      <a:alpha val="30000"/>
                    </a:srgbClr>
                  </a:outerShdw>
                </a:effectLst>
                <a:ea typeface="ＭＳ Ｐゴシック" charset="-128"/>
              </a:rPr>
              <a:t>Magnitud 7,1 </a:t>
            </a:r>
            <a:r>
              <a:rPr lang="es-ES_tradnl"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PERÚ</a:t>
            </a:r>
            <a:endParaRPr lang="es-ES_tradnl" sz="2000" b="1" dirty="0">
              <a:solidFill>
                <a:srgbClr val="11488B"/>
              </a:solidFill>
              <a:latin typeface="Arial" charset="0"/>
              <a:ea typeface="ＭＳ Ｐゴシック" charset="-128"/>
            </a:endParaRPr>
          </a:p>
          <a:p>
            <a:pPr eaLnBrk="1" fontAlgn="auto" hangingPunct="1">
              <a:spcAft>
                <a:spcPts val="0"/>
              </a:spcAft>
              <a:defRPr/>
            </a:pPr>
            <a:r>
              <a:rPr lang="es-ES_tradnl"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Viernes, 24 de Agosto a las 09:04:06 UTC</a:t>
            </a:r>
            <a:endParaRPr lang="es-ES_tradnl" dirty="0">
              <a:solidFill>
                <a:srgbClr val="11488B"/>
              </a:solidFill>
              <a:effectLst>
                <a:outerShdw blurRad="50000" dist="30000" dir="5400000" algn="tl" rotWithShape="0">
                  <a:srgbClr val="000000">
                    <a:alpha val="30000"/>
                  </a:srgbClr>
                </a:outerShdw>
              </a:effectLst>
              <a:ea typeface="ＭＳ Ｐゴシック" charset="-128"/>
            </a:endParaRPr>
          </a:p>
        </p:txBody>
      </p:sp>
      <p:sp>
        <p:nvSpPr>
          <p:cNvPr id="12" name="TextBox 20">
            <a:extLst>
              <a:ext uri="{FF2B5EF4-FFF2-40B4-BE49-F238E27FC236}">
                <a16:creationId xmlns:a16="http://schemas.microsoft.com/office/drawing/2014/main" id="{8F106982-20D0-C54A-AE62-992C6063E69F}"/>
              </a:ext>
            </a:extLst>
          </p:cNvPr>
          <p:cNvSpPr txBox="1">
            <a:spLocks noChangeArrowheads="1"/>
          </p:cNvSpPr>
          <p:nvPr/>
        </p:nvSpPr>
        <p:spPr bwMode="auto">
          <a:xfrm>
            <a:off x="3333750" y="5521325"/>
            <a:ext cx="5767388" cy="892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s-ES" altLang="en-US" sz="1300" dirty="0">
                <a:latin typeface="Arial" panose="020B0604020202020204" pitchFamily="34" charset="0"/>
              </a:rPr>
              <a:t>El código de colores de las líneas de contorno marca las regiones de intensidad MMI. La población total expuesta a un valor MMI dado es obtenida sumando la población entre las líneas de contorno. La estimación de la población expuesta a cada intensidad  MMI es mostrada en la tabla.</a:t>
            </a:r>
          </a:p>
        </p:txBody>
      </p:sp>
      <p:sp>
        <p:nvSpPr>
          <p:cNvPr id="14" name="TextBox 15">
            <a:extLst>
              <a:ext uri="{FF2B5EF4-FFF2-40B4-BE49-F238E27FC236}">
                <a16:creationId xmlns:a16="http://schemas.microsoft.com/office/drawing/2014/main" id="{F87D410C-A5CF-0446-88F2-5AA185DB8AE2}"/>
              </a:ext>
            </a:extLst>
          </p:cNvPr>
          <p:cNvSpPr txBox="1">
            <a:spLocks noChangeArrowheads="1"/>
          </p:cNvSpPr>
          <p:nvPr/>
        </p:nvSpPr>
        <p:spPr bwMode="auto">
          <a:xfrm>
            <a:off x="4495800" y="6473825"/>
            <a:ext cx="4648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VE" altLang="en-US" sz="1400" i="1" dirty="0">
                <a:latin typeface="Arial" panose="020B0604020202020204" pitchFamily="34" charset="0"/>
              </a:rPr>
              <a:t>Imagen Cortesía del Servicio Geológico de los EE.UU.</a:t>
            </a:r>
          </a:p>
        </p:txBody>
      </p:sp>
      <p:sp>
        <p:nvSpPr>
          <p:cNvPr id="15" name="TextBox 15">
            <a:extLst>
              <a:ext uri="{FF2B5EF4-FFF2-40B4-BE49-F238E27FC236}">
                <a16:creationId xmlns:a16="http://schemas.microsoft.com/office/drawing/2014/main" id="{C386CC38-62E6-9A4A-882D-70265773D653}"/>
              </a:ext>
            </a:extLst>
          </p:cNvPr>
          <p:cNvSpPr txBox="1">
            <a:spLocks noChangeArrowheads="1"/>
          </p:cNvSpPr>
          <p:nvPr/>
        </p:nvSpPr>
        <p:spPr bwMode="auto">
          <a:xfrm>
            <a:off x="4953000" y="655638"/>
            <a:ext cx="4119563"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a:spcBef>
                <a:spcPct val="0"/>
              </a:spcBef>
              <a:buFontTx/>
              <a:buNone/>
            </a:pPr>
            <a:r>
              <a:rPr lang="es-VE" altLang="en-US" sz="1600" i="1" dirty="0">
                <a:latin typeface="Arial" panose="020B0604020202020204" pitchFamily="34" charset="0"/>
              </a:rPr>
              <a:t>USGS PAGER </a:t>
            </a:r>
          </a:p>
          <a:p>
            <a:pPr algn="r">
              <a:spcBef>
                <a:spcPct val="0"/>
              </a:spcBef>
              <a:buFontTx/>
              <a:buNone/>
            </a:pPr>
            <a:r>
              <a:rPr lang="es-VE" altLang="en-US" sz="1400" i="1" dirty="0">
                <a:latin typeface="Arial" panose="020B0604020202020204" pitchFamily="34" charset="0"/>
              </a:rPr>
              <a:t>Población Expuesta a los Movimientos Telúricos</a:t>
            </a:r>
          </a:p>
        </p:txBody>
      </p:sp>
    </p:spTree>
    <p:extLst>
      <p:ext uri="{BB962C8B-B14F-4D97-AF65-F5344CB8AC3E}">
        <p14:creationId xmlns:p14="http://schemas.microsoft.com/office/powerpoint/2010/main" val="16186646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586001C-6424-4CD3-A07F-F3BF332013A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US" altLang="en-US" sz="1800">
              <a:solidFill>
                <a:srgbClr val="FFFFFF"/>
              </a:solidFill>
              <a:cs typeface="Arial" panose="020B0604020202020204" pitchFamily="34" charset="0"/>
            </a:endParaRPr>
          </a:p>
        </p:txBody>
      </p:sp>
      <p:pic>
        <p:nvPicPr>
          <p:cNvPr id="20482" name="Picture 8" descr="IRIS_TMlogo.png">
            <a:extLst>
              <a:ext uri="{FF2B5EF4-FFF2-40B4-BE49-F238E27FC236}">
                <a16:creationId xmlns:a16="http://schemas.microsoft.com/office/drawing/2014/main" id="{C9D59510-CD9E-4538-A3A7-0A4B826742D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TextBox 9">
            <a:extLst>
              <a:ext uri="{FF2B5EF4-FFF2-40B4-BE49-F238E27FC236}">
                <a16:creationId xmlns:a16="http://schemas.microsoft.com/office/drawing/2014/main" id="{5CD7E7B4-5FCB-4F5C-8154-6F9B27EE54ED}"/>
              </a:ext>
            </a:extLst>
          </p:cNvPr>
          <p:cNvSpPr txBox="1">
            <a:spLocks noChangeArrowheads="1"/>
          </p:cNvSpPr>
          <p:nvPr/>
        </p:nvSpPr>
        <p:spPr bwMode="auto">
          <a:xfrm>
            <a:off x="271463" y="1100138"/>
            <a:ext cx="3854450" cy="2829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lnSpc>
                <a:spcPts val="2363"/>
              </a:lnSpc>
              <a:spcBef>
                <a:spcPct val="0"/>
              </a:spcBef>
              <a:buFontTx/>
              <a:buNone/>
            </a:pPr>
            <a:r>
              <a:rPr lang="es-ES_tradnl" altLang="en-US" sz="1500" dirty="0">
                <a:latin typeface="Arial" panose="020B0604020202020204" pitchFamily="34" charset="0"/>
              </a:rPr>
              <a:t>Los epicentros se muestran en un mapa de sismicidad histórica regional a la derecha, a continuación se muestra una vista en 3D. Los terremotos son poco profundos cerca del lado oeste del área del mapa. A medida que la Placa de Nazca se subduce hacia el este por debajo de la Placa Sudamericana, los terremotos dentro de la Placa de Nazca aumentan en profundidad de oeste a este.</a:t>
            </a:r>
            <a:endParaRPr lang="es-ES_tradnl" altLang="en-US" sz="1500" dirty="0">
              <a:latin typeface="Arial" panose="020B0604020202020204" pitchFamily="34" charset="0"/>
              <a:ea typeface="ＭＳ Ｐゴシック" panose="020B0600070205080204" pitchFamily="34" charset="-128"/>
            </a:endParaRPr>
          </a:p>
        </p:txBody>
      </p:sp>
      <p:cxnSp>
        <p:nvCxnSpPr>
          <p:cNvPr id="27" name="Straight Arrow Connector 26">
            <a:extLst>
              <a:ext uri="{FF2B5EF4-FFF2-40B4-BE49-F238E27FC236}">
                <a16:creationId xmlns:a16="http://schemas.microsoft.com/office/drawing/2014/main" id="{99DA287A-91B8-4C1E-A3D3-88E13EAD44CE}"/>
              </a:ext>
            </a:extLst>
          </p:cNvPr>
          <p:cNvCxnSpPr>
            <a:cxnSpLocks noChangeShapeType="1"/>
          </p:cNvCxnSpPr>
          <p:nvPr/>
        </p:nvCxnSpPr>
        <p:spPr bwMode="auto">
          <a:xfrm flipV="1">
            <a:off x="5738813" y="5562600"/>
            <a:ext cx="1066800" cy="304800"/>
          </a:xfrm>
          <a:prstGeom prst="straightConnector1">
            <a:avLst/>
          </a:prstGeom>
          <a:noFill/>
          <a:ln w="25400">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pic>
        <p:nvPicPr>
          <p:cNvPr id="20485" name="Picture 7" descr="MagLegend.tiff">
            <a:extLst>
              <a:ext uri="{FF2B5EF4-FFF2-40B4-BE49-F238E27FC236}">
                <a16:creationId xmlns:a16="http://schemas.microsoft.com/office/drawing/2014/main" id="{CE3ACDAA-246D-40A5-AF1D-93046D1938D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439988" y="6230937"/>
            <a:ext cx="1427162"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6" name="TextBox 13">
            <a:extLst>
              <a:ext uri="{FF2B5EF4-FFF2-40B4-BE49-F238E27FC236}">
                <a16:creationId xmlns:a16="http://schemas.microsoft.com/office/drawing/2014/main" id="{93CA536E-37A0-4DC2-8980-A5475C8C85BB}"/>
              </a:ext>
            </a:extLst>
          </p:cNvPr>
          <p:cNvSpPr txBox="1">
            <a:spLocks noChangeArrowheads="1"/>
          </p:cNvSpPr>
          <p:nvPr/>
        </p:nvSpPr>
        <p:spPr bwMode="auto">
          <a:xfrm>
            <a:off x="4138613" y="5715000"/>
            <a:ext cx="1582737" cy="646113"/>
          </a:xfrm>
          <a:prstGeom prst="rect">
            <a:avLst/>
          </a:prstGeom>
          <a:noFill/>
          <a:ln w="19050">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US" altLang="en-US" sz="1800" b="1">
                <a:solidFill>
                  <a:schemeClr val="bg1"/>
                </a:solidFill>
                <a:latin typeface="Arial" panose="020B0604020202020204" pitchFamily="34" charset="0"/>
                <a:ea typeface="ＭＳ Ｐゴシック" panose="020B0600070205080204" pitchFamily="34" charset="-128"/>
              </a:rPr>
              <a:t>M7.8</a:t>
            </a:r>
          </a:p>
          <a:p>
            <a:pPr>
              <a:spcBef>
                <a:spcPct val="0"/>
              </a:spcBef>
              <a:buFontTx/>
              <a:buNone/>
            </a:pPr>
            <a:r>
              <a:rPr lang="en-US" altLang="en-US" sz="1800" b="1">
                <a:solidFill>
                  <a:schemeClr val="bg1"/>
                </a:solidFill>
                <a:latin typeface="Arial" panose="020B0604020202020204" pitchFamily="34" charset="0"/>
                <a:ea typeface="ＭＳ Ｐゴシック" panose="020B0600070205080204" pitchFamily="34" charset="-128"/>
              </a:rPr>
              <a:t>May 30, 2015</a:t>
            </a:r>
          </a:p>
        </p:txBody>
      </p:sp>
      <p:sp>
        <p:nvSpPr>
          <p:cNvPr id="20487" name="TextBox 15">
            <a:extLst>
              <a:ext uri="{FF2B5EF4-FFF2-40B4-BE49-F238E27FC236}">
                <a16:creationId xmlns:a16="http://schemas.microsoft.com/office/drawing/2014/main" id="{E3B8A825-7E2C-43AB-811E-2D2B13DDCA25}"/>
              </a:ext>
            </a:extLst>
          </p:cNvPr>
          <p:cNvSpPr txBox="1">
            <a:spLocks noChangeArrowheads="1"/>
          </p:cNvSpPr>
          <p:nvPr/>
        </p:nvSpPr>
        <p:spPr bwMode="auto">
          <a:xfrm>
            <a:off x="4632326" y="6477000"/>
            <a:ext cx="43592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200" i="1">
                <a:latin typeface="Arial" panose="020B0604020202020204" pitchFamily="34" charset="0"/>
              </a:rPr>
              <a:t>Mapa generado usando el navegador de terremotos de IRIS</a:t>
            </a:r>
            <a:endParaRPr lang="es-ES_tradnl" altLang="en-US" sz="1200" i="1">
              <a:latin typeface="Arial" panose="020B0604020202020204" pitchFamily="34" charset="0"/>
              <a:ea typeface="ＭＳ Ｐゴシック" panose="020B0600070205080204" pitchFamily="34" charset="-128"/>
            </a:endParaRPr>
          </a:p>
        </p:txBody>
      </p:sp>
      <p:grpSp>
        <p:nvGrpSpPr>
          <p:cNvPr id="20488" name="Group 6">
            <a:extLst>
              <a:ext uri="{FF2B5EF4-FFF2-40B4-BE49-F238E27FC236}">
                <a16:creationId xmlns:a16="http://schemas.microsoft.com/office/drawing/2014/main" id="{DCDACA6B-0568-4BBC-AA32-610468171608}"/>
              </a:ext>
            </a:extLst>
          </p:cNvPr>
          <p:cNvGrpSpPr>
            <a:grpSpLocks/>
          </p:cNvGrpSpPr>
          <p:nvPr/>
        </p:nvGrpSpPr>
        <p:grpSpPr bwMode="auto">
          <a:xfrm>
            <a:off x="381000" y="4079875"/>
            <a:ext cx="3286125" cy="2092325"/>
            <a:chOff x="443946" y="4327407"/>
            <a:chExt cx="3285467" cy="2091649"/>
          </a:xfrm>
        </p:grpSpPr>
        <p:pic>
          <p:nvPicPr>
            <p:cNvPr id="20497" name="Picture 4">
              <a:extLst>
                <a:ext uri="{FF2B5EF4-FFF2-40B4-BE49-F238E27FC236}">
                  <a16:creationId xmlns:a16="http://schemas.microsoft.com/office/drawing/2014/main" id="{C0A69C6F-B29F-4633-B7C8-78DB0E00162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43946" y="4327407"/>
              <a:ext cx="3285467" cy="2091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98" name="TextBox 4">
              <a:extLst>
                <a:ext uri="{FF2B5EF4-FFF2-40B4-BE49-F238E27FC236}">
                  <a16:creationId xmlns:a16="http://schemas.microsoft.com/office/drawing/2014/main" id="{53888A84-9B1B-4282-8AEE-EC51957BDC06}"/>
                </a:ext>
              </a:extLst>
            </p:cNvPr>
            <p:cNvSpPr txBox="1">
              <a:spLocks noChangeArrowheads="1"/>
            </p:cNvSpPr>
            <p:nvPr/>
          </p:nvSpPr>
          <p:spPr bwMode="auto">
            <a:xfrm>
              <a:off x="1219200" y="5607095"/>
              <a:ext cx="1524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s-ES_tradnl" altLang="en-US" sz="1400">
                  <a:solidFill>
                    <a:schemeClr val="bg1"/>
                  </a:solidFill>
                  <a:latin typeface="Arial" panose="020B0604020202020204" pitchFamily="34" charset="0"/>
                </a:rPr>
                <a:t>Terremoto</a:t>
              </a:r>
            </a:p>
          </p:txBody>
        </p:sp>
        <p:cxnSp>
          <p:nvCxnSpPr>
            <p:cNvPr id="21" name="Straight Arrow Connector 20">
              <a:extLst>
                <a:ext uri="{FF2B5EF4-FFF2-40B4-BE49-F238E27FC236}">
                  <a16:creationId xmlns:a16="http://schemas.microsoft.com/office/drawing/2014/main" id="{86BA19AA-8461-42AF-9823-445FE95853F9}"/>
                </a:ext>
              </a:extLst>
            </p:cNvPr>
            <p:cNvCxnSpPr/>
            <p:nvPr/>
          </p:nvCxnSpPr>
          <p:spPr>
            <a:xfrm>
              <a:off x="2358088" y="5773153"/>
              <a:ext cx="380924" cy="152351"/>
            </a:xfrm>
            <a:prstGeom prst="straightConnector1">
              <a:avLst/>
            </a:prstGeom>
            <a:ln w="254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0489" name="Group 10">
            <a:extLst>
              <a:ext uri="{FF2B5EF4-FFF2-40B4-BE49-F238E27FC236}">
                <a16:creationId xmlns:a16="http://schemas.microsoft.com/office/drawing/2014/main" id="{6A6031C2-207C-4758-BA7C-46F1F1B3089E}"/>
              </a:ext>
            </a:extLst>
          </p:cNvPr>
          <p:cNvGrpSpPr>
            <a:grpSpLocks/>
          </p:cNvGrpSpPr>
          <p:nvPr/>
        </p:nvGrpSpPr>
        <p:grpSpPr bwMode="auto">
          <a:xfrm>
            <a:off x="4191000" y="1144588"/>
            <a:ext cx="4724400" cy="5240337"/>
            <a:chOff x="4191000" y="1145013"/>
            <a:chExt cx="4725059" cy="5239481"/>
          </a:xfrm>
        </p:grpSpPr>
        <p:pic>
          <p:nvPicPr>
            <p:cNvPr id="20492" name="Picture 2">
              <a:extLst>
                <a:ext uri="{FF2B5EF4-FFF2-40B4-BE49-F238E27FC236}">
                  <a16:creationId xmlns:a16="http://schemas.microsoft.com/office/drawing/2014/main" id="{4FF549BA-BD74-410D-AEB3-408F012878A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191000" y="1145013"/>
              <a:ext cx="4725059" cy="5239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93" name="TextBox 4">
              <a:extLst>
                <a:ext uri="{FF2B5EF4-FFF2-40B4-BE49-F238E27FC236}">
                  <a16:creationId xmlns:a16="http://schemas.microsoft.com/office/drawing/2014/main" id="{457AA182-485C-46DF-AF6F-EB4852801880}"/>
                </a:ext>
              </a:extLst>
            </p:cNvPr>
            <p:cNvSpPr txBox="1">
              <a:spLocks noChangeArrowheads="1"/>
            </p:cNvSpPr>
            <p:nvPr/>
          </p:nvSpPr>
          <p:spPr bwMode="auto">
            <a:xfrm>
              <a:off x="7159626" y="1854464"/>
              <a:ext cx="1524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s-ES_tradnl" altLang="en-US" sz="1400">
                  <a:latin typeface="Arial" panose="020B0604020202020204" pitchFamily="34" charset="0"/>
                </a:rPr>
                <a:t>Terremoto</a:t>
              </a:r>
            </a:p>
          </p:txBody>
        </p:sp>
        <p:cxnSp>
          <p:nvCxnSpPr>
            <p:cNvPr id="23" name="Straight Arrow Connector 22">
              <a:extLst>
                <a:ext uri="{FF2B5EF4-FFF2-40B4-BE49-F238E27FC236}">
                  <a16:creationId xmlns:a16="http://schemas.microsoft.com/office/drawing/2014/main" id="{9BE8DDCC-9F04-4CCE-AC39-FD1AA3608814}"/>
                </a:ext>
              </a:extLst>
            </p:cNvPr>
            <p:cNvCxnSpPr/>
            <p:nvPr/>
          </p:nvCxnSpPr>
          <p:spPr>
            <a:xfrm flipH="1">
              <a:off x="7172741" y="2144975"/>
              <a:ext cx="85737" cy="522202"/>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629106A2-93CA-4326-BBC4-178DBD81815C}"/>
                </a:ext>
              </a:extLst>
            </p:cNvPr>
            <p:cNvCxnSpPr/>
            <p:nvPr/>
          </p:nvCxnSpPr>
          <p:spPr>
            <a:xfrm flipV="1">
              <a:off x="5097589" y="2487819"/>
              <a:ext cx="2438740" cy="205865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0496" name="TextBox 4">
              <a:extLst>
                <a:ext uri="{FF2B5EF4-FFF2-40B4-BE49-F238E27FC236}">
                  <a16:creationId xmlns:a16="http://schemas.microsoft.com/office/drawing/2014/main" id="{C41E105B-7F9D-4007-A37F-DBACCD4CD648}"/>
                </a:ext>
              </a:extLst>
            </p:cNvPr>
            <p:cNvSpPr txBox="1">
              <a:spLocks noChangeArrowheads="1"/>
            </p:cNvSpPr>
            <p:nvPr/>
          </p:nvSpPr>
          <p:spPr bwMode="auto">
            <a:xfrm>
              <a:off x="4563984" y="4556563"/>
              <a:ext cx="1760914" cy="307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s-ES_tradnl" altLang="en-US" sz="1400">
                  <a:latin typeface="Arial" panose="020B0604020202020204" pitchFamily="34" charset="0"/>
                </a:rPr>
                <a:t>Corte transversal </a:t>
              </a:r>
            </a:p>
          </p:txBody>
        </p:sp>
      </p:grpSp>
      <p:pic>
        <p:nvPicPr>
          <p:cNvPr id="20490" name="Picture 8" descr="DepthLegend.tiff">
            <a:extLst>
              <a:ext uri="{FF2B5EF4-FFF2-40B4-BE49-F238E27FC236}">
                <a16:creationId xmlns:a16="http://schemas.microsoft.com/office/drawing/2014/main" id="{615BBABA-0F6E-4B24-BCCE-B0CF8ED60DC4}"/>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957638" y="3886200"/>
            <a:ext cx="584200" cy="287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C19DA8B9-93BF-4A74-A5C9-8ED6304BF858}"/>
              </a:ext>
            </a:extLst>
          </p:cNvPr>
          <p:cNvSpPr txBox="1"/>
          <p:nvPr/>
        </p:nvSpPr>
        <p:spPr>
          <a:xfrm>
            <a:off x="4046538" y="3105834"/>
            <a:ext cx="1295400" cy="646331"/>
          </a:xfrm>
          <a:prstGeom prst="rect">
            <a:avLst/>
          </a:prstGeom>
          <a:noFill/>
        </p:spPr>
        <p:txBody>
          <a:bodyPr wrap="square" rtlCol="0">
            <a:spAutoFit/>
          </a:bodyPr>
          <a:lstStyle/>
          <a:p>
            <a:pPr algn="ctr"/>
            <a:r>
              <a:rPr lang="es-ES_tradnl" b="1"/>
              <a:t>Placa de Nazca</a:t>
            </a:r>
          </a:p>
        </p:txBody>
      </p:sp>
      <p:sp>
        <p:nvSpPr>
          <p:cNvPr id="25" name="TextBox 24">
            <a:extLst>
              <a:ext uri="{FF2B5EF4-FFF2-40B4-BE49-F238E27FC236}">
                <a16:creationId xmlns:a16="http://schemas.microsoft.com/office/drawing/2014/main" id="{DD3A59C1-D1E8-45B0-B4FD-2BC0EAAC1BD5}"/>
              </a:ext>
            </a:extLst>
          </p:cNvPr>
          <p:cNvSpPr txBox="1"/>
          <p:nvPr/>
        </p:nvSpPr>
        <p:spPr>
          <a:xfrm>
            <a:off x="6888162" y="1182889"/>
            <a:ext cx="2027237" cy="646331"/>
          </a:xfrm>
          <a:prstGeom prst="rect">
            <a:avLst/>
          </a:prstGeom>
          <a:noFill/>
        </p:spPr>
        <p:txBody>
          <a:bodyPr wrap="square" rtlCol="0">
            <a:spAutoFit/>
          </a:bodyPr>
          <a:lstStyle/>
          <a:p>
            <a:pPr algn="ctr"/>
            <a:r>
              <a:rPr lang="es-ES_tradnl" b="1" dirty="0"/>
              <a:t>Placa Sudamericana</a:t>
            </a:r>
          </a:p>
        </p:txBody>
      </p:sp>
      <p:sp>
        <p:nvSpPr>
          <p:cNvPr id="26" name="Title 1">
            <a:extLst>
              <a:ext uri="{FF2B5EF4-FFF2-40B4-BE49-F238E27FC236}">
                <a16:creationId xmlns:a16="http://schemas.microsoft.com/office/drawing/2014/main" id="{598C0970-2B21-8C43-9CC1-5097A89CC870}"/>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s-ES_tradnl"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dirty="0">
                <a:solidFill>
                  <a:srgbClr val="11488B"/>
                </a:solidFill>
                <a:effectLst>
                  <a:outerShdw blurRad="50000" dist="30000" dir="5400000" algn="tl" rotWithShape="0">
                    <a:srgbClr val="000000">
                      <a:alpha val="30000"/>
                    </a:srgbClr>
                  </a:outerShdw>
                </a:effectLst>
                <a:ea typeface="ＭＳ Ｐゴシック" charset="-128"/>
              </a:rPr>
              <a:t>Magnitud 7,1 </a:t>
            </a:r>
            <a:r>
              <a:rPr lang="es-ES_tradnl"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PERÚ</a:t>
            </a:r>
            <a:endParaRPr lang="es-ES_tradnl" sz="2000" b="1" dirty="0">
              <a:solidFill>
                <a:srgbClr val="11488B"/>
              </a:solidFill>
              <a:latin typeface="Arial" charset="0"/>
              <a:ea typeface="ＭＳ Ｐゴシック" charset="-128"/>
            </a:endParaRPr>
          </a:p>
          <a:p>
            <a:pPr eaLnBrk="1" fontAlgn="auto" hangingPunct="1">
              <a:spcAft>
                <a:spcPts val="0"/>
              </a:spcAft>
              <a:defRPr/>
            </a:pPr>
            <a:r>
              <a:rPr lang="es-ES_tradnl"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Viernes, 24 de Agosto a las 09:04:06 UTC</a:t>
            </a:r>
            <a:endParaRPr lang="es-ES_tradnl" dirty="0">
              <a:solidFill>
                <a:srgbClr val="11488B"/>
              </a:solidFill>
              <a:effectLst>
                <a:outerShdw blurRad="50000" dist="30000" dir="5400000" algn="tl" rotWithShape="0">
                  <a:srgbClr val="000000">
                    <a:alpha val="30000"/>
                  </a:srgbClr>
                </a:outerShdw>
              </a:effectLst>
              <a:ea typeface="ＭＳ Ｐゴシック" charset="-128"/>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06584D34-40E6-414E-8C51-0FEF0BDCE897}"/>
              </a:ext>
            </a:extLst>
          </p:cNvPr>
          <p:cNvPicPr>
            <a:picLocks noChangeAspect="1"/>
          </p:cNvPicPr>
          <p:nvPr/>
        </p:nvPicPr>
        <p:blipFill rotWithShape="1">
          <a:blip r:embed="rId3">
            <a:extLst>
              <a:ext uri="{28A0092B-C50C-407E-A947-70E740481C1C}">
                <a14:useLocalDpi xmlns:a14="http://schemas.microsoft.com/office/drawing/2010/main" val="0"/>
              </a:ext>
            </a:extLst>
          </a:blip>
          <a:srcRect l="20000" t="5008" r="15654" b="5773"/>
          <a:stretch/>
        </p:blipFill>
        <p:spPr>
          <a:xfrm>
            <a:off x="3124200" y="994998"/>
            <a:ext cx="5883828" cy="4848447"/>
          </a:xfrm>
          <a:prstGeom prst="rect">
            <a:avLst/>
          </a:prstGeom>
        </p:spPr>
      </p:pic>
      <p:sp>
        <p:nvSpPr>
          <p:cNvPr id="4" name="Rectangle 3">
            <a:extLst>
              <a:ext uri="{FF2B5EF4-FFF2-40B4-BE49-F238E27FC236}">
                <a16:creationId xmlns:a16="http://schemas.microsoft.com/office/drawing/2014/main" id="{702B695E-59F2-FF47-BEA4-2A4F4E15460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endParaRPr lang="es-ES_tradnl" altLang="en-US">
              <a:solidFill>
                <a:srgbClr val="FFFFFF"/>
              </a:solidFill>
              <a:latin typeface="Calibri" panose="020F0502020204030204" pitchFamily="34" charset="0"/>
            </a:endParaRPr>
          </a:p>
        </p:txBody>
      </p:sp>
      <p:sp>
        <p:nvSpPr>
          <p:cNvPr id="18434" name="TextBox 9">
            <a:extLst>
              <a:ext uri="{FF2B5EF4-FFF2-40B4-BE49-F238E27FC236}">
                <a16:creationId xmlns:a16="http://schemas.microsoft.com/office/drawing/2014/main" id="{986AEBA8-D873-2B40-B05C-E5B6C79B3519}"/>
              </a:ext>
            </a:extLst>
          </p:cNvPr>
          <p:cNvSpPr txBox="1">
            <a:spLocks noChangeArrowheads="1"/>
          </p:cNvSpPr>
          <p:nvPr/>
        </p:nvSpPr>
        <p:spPr bwMode="auto">
          <a:xfrm>
            <a:off x="228600" y="1055906"/>
            <a:ext cx="2867025" cy="4801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buNone/>
            </a:pPr>
            <a:r>
              <a:rPr lang="es-ES_tradnl" sz="1500">
                <a:latin typeface="Arial" panose="020B0604020202020204" pitchFamily="34" charset="0"/>
                <a:cs typeface="Arial" panose="020B0604020202020204" pitchFamily="34" charset="0"/>
              </a:rPr>
              <a:t>Esta ilustración muestra la velocidad y la dirección del movimiento de la Placa de Nazca con respecto a la Placa de Sudamérica. Las ubicaciones de los volcanes activos de los Andes se muestran con triángulos anaranjados.</a:t>
            </a:r>
          </a:p>
          <a:p>
            <a:pPr>
              <a:buNone/>
            </a:pPr>
            <a:endParaRPr lang="es-ES_tradnl" sz="1500">
              <a:latin typeface="Arial" panose="020B0604020202020204" pitchFamily="34" charset="0"/>
              <a:cs typeface="Arial" panose="020B0604020202020204" pitchFamily="34" charset="0"/>
            </a:endParaRPr>
          </a:p>
          <a:p>
            <a:pPr>
              <a:buNone/>
            </a:pPr>
            <a:r>
              <a:rPr lang="es-ES_tradnl" sz="1500">
                <a:latin typeface="Arial" panose="020B0604020202020204" pitchFamily="34" charset="0"/>
                <a:cs typeface="Arial" panose="020B0604020202020204" pitchFamily="34" charset="0"/>
              </a:rPr>
              <a:t>El epicentro del terremoto del 24 de agosto se muestra con la estrella roja. En la ubicación de este terremoto, la Placa de Nazca se subduce debajo de la Placa de Sudamérica a una velocidad de aproximadamente 58 mm / año. </a:t>
            </a:r>
            <a:endParaRPr lang="es-ES_tradnl" altLang="en-US" sz="1500">
              <a:latin typeface="Arial" panose="020B0604020202020204" pitchFamily="34" charset="0"/>
              <a:cs typeface="Arial" panose="020B0604020202020204" pitchFamily="34" charset="0"/>
            </a:endParaRPr>
          </a:p>
          <a:p>
            <a:pPr eaLnBrk="1" hangingPunct="1">
              <a:spcBef>
                <a:spcPct val="0"/>
              </a:spcBef>
              <a:buFontTx/>
              <a:buNone/>
            </a:pPr>
            <a:r>
              <a:rPr lang="es-ES_tradnl" altLang="en-US" sz="1400">
                <a:latin typeface="Arial" panose="020B0604020202020204" pitchFamily="34" charset="0"/>
                <a:cs typeface="Arial" panose="020B0604020202020204" pitchFamily="34" charset="0"/>
              </a:rPr>
              <a:t>En la mayoría de Perú y en la frontera Chile / Argentina a unos </a:t>
            </a:r>
            <a:endParaRPr lang="es-ES_tradnl" altLang="en-US" sz="1500">
              <a:latin typeface="Arial" panose="020B0604020202020204" pitchFamily="34" charset="0"/>
              <a:cs typeface="Arial" panose="020B0604020202020204" pitchFamily="34" charset="0"/>
            </a:endParaRPr>
          </a:p>
        </p:txBody>
      </p:sp>
      <p:pic>
        <p:nvPicPr>
          <p:cNvPr id="18435" name="Picture 18" descr="IRIS_TMlogo.png">
            <a:extLst>
              <a:ext uri="{FF2B5EF4-FFF2-40B4-BE49-F238E27FC236}">
                <a16:creationId xmlns:a16="http://schemas.microsoft.com/office/drawing/2014/main" id="{4AC5EBE8-D064-9844-8DC0-750D8F6C33E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5-Point Star 2">
            <a:extLst>
              <a:ext uri="{FF2B5EF4-FFF2-40B4-BE49-F238E27FC236}">
                <a16:creationId xmlns:a16="http://schemas.microsoft.com/office/drawing/2014/main" id="{62BC2972-F4F8-724D-A868-C68C441C69D4}"/>
              </a:ext>
            </a:extLst>
          </p:cNvPr>
          <p:cNvSpPr/>
          <p:nvPr/>
        </p:nvSpPr>
        <p:spPr bwMode="auto">
          <a:xfrm>
            <a:off x="6252683" y="2460625"/>
            <a:ext cx="217488" cy="206375"/>
          </a:xfrm>
          <a:prstGeom prst="star5">
            <a:avLst/>
          </a:prstGeom>
          <a:solidFill>
            <a:srgbClr val="FF0000"/>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ES_tradnl"/>
          </a:p>
        </p:txBody>
      </p:sp>
      <p:pic>
        <p:nvPicPr>
          <p:cNvPr id="16" name="Picture 15">
            <a:extLst>
              <a:ext uri="{FF2B5EF4-FFF2-40B4-BE49-F238E27FC236}">
                <a16:creationId xmlns:a16="http://schemas.microsoft.com/office/drawing/2014/main" id="{36EFA025-8784-2148-9FC0-08240B688745}"/>
              </a:ext>
            </a:extLst>
          </p:cNvPr>
          <p:cNvPicPr>
            <a:picLocks noChangeAspect="1"/>
          </p:cNvPicPr>
          <p:nvPr/>
        </p:nvPicPr>
        <p:blipFill rotWithShape="1">
          <a:blip r:embed="rId3">
            <a:extLst>
              <a:ext uri="{28A0092B-C50C-407E-A947-70E740481C1C}">
                <a14:useLocalDpi xmlns:a14="http://schemas.microsoft.com/office/drawing/2010/main" val="0"/>
              </a:ext>
            </a:extLst>
          </a:blip>
          <a:srcRect l="72505" t="66815" r="4006" b="7162"/>
          <a:stretch/>
        </p:blipFill>
        <p:spPr>
          <a:xfrm>
            <a:off x="6712085" y="4331762"/>
            <a:ext cx="2295943" cy="1511684"/>
          </a:xfrm>
          <a:prstGeom prst="rect">
            <a:avLst/>
          </a:prstGeom>
        </p:spPr>
      </p:pic>
      <p:sp>
        <p:nvSpPr>
          <p:cNvPr id="18444" name="TextBox 12">
            <a:extLst>
              <a:ext uri="{FF2B5EF4-FFF2-40B4-BE49-F238E27FC236}">
                <a16:creationId xmlns:a16="http://schemas.microsoft.com/office/drawing/2014/main" id="{AE4AD54F-CEDA-CC4E-9A37-E19DD31101AB}"/>
              </a:ext>
            </a:extLst>
          </p:cNvPr>
          <p:cNvSpPr txBox="1">
            <a:spLocks noChangeArrowheads="1"/>
          </p:cNvSpPr>
          <p:nvPr/>
        </p:nvSpPr>
        <p:spPr bwMode="auto">
          <a:xfrm>
            <a:off x="6629400" y="2885601"/>
            <a:ext cx="215128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s-ES_tradnl" altLang="en-US" sz="1600">
                <a:solidFill>
                  <a:schemeClr val="bg1"/>
                </a:solidFill>
                <a:latin typeface="Arial" panose="020B0604020202020204" pitchFamily="34" charset="0"/>
              </a:rPr>
              <a:t>Placa Sudamericana</a:t>
            </a:r>
          </a:p>
        </p:txBody>
      </p:sp>
      <p:sp>
        <p:nvSpPr>
          <p:cNvPr id="17" name="TextBox 12">
            <a:extLst>
              <a:ext uri="{FF2B5EF4-FFF2-40B4-BE49-F238E27FC236}">
                <a16:creationId xmlns:a16="http://schemas.microsoft.com/office/drawing/2014/main" id="{784BCB79-F404-6746-9662-F989667906AC}"/>
              </a:ext>
            </a:extLst>
          </p:cNvPr>
          <p:cNvSpPr txBox="1">
            <a:spLocks noChangeArrowheads="1"/>
          </p:cNvSpPr>
          <p:nvPr/>
        </p:nvSpPr>
        <p:spPr bwMode="auto">
          <a:xfrm>
            <a:off x="4038600" y="3080667"/>
            <a:ext cx="17526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s-ES_tradnl" altLang="en-US" sz="1600">
                <a:solidFill>
                  <a:schemeClr val="bg1"/>
                </a:solidFill>
                <a:latin typeface="Arial" panose="020B0604020202020204" pitchFamily="34" charset="0"/>
              </a:rPr>
              <a:t>Placa de Nazca</a:t>
            </a:r>
          </a:p>
        </p:txBody>
      </p:sp>
      <p:sp>
        <p:nvSpPr>
          <p:cNvPr id="2" name="TextBox 1">
            <a:extLst>
              <a:ext uri="{FF2B5EF4-FFF2-40B4-BE49-F238E27FC236}">
                <a16:creationId xmlns:a16="http://schemas.microsoft.com/office/drawing/2014/main" id="{4A458601-6982-814C-ACF3-3FEF2EA8CBD9}"/>
              </a:ext>
            </a:extLst>
          </p:cNvPr>
          <p:cNvSpPr txBox="1"/>
          <p:nvPr/>
        </p:nvSpPr>
        <p:spPr>
          <a:xfrm>
            <a:off x="6415417" y="2280586"/>
            <a:ext cx="2659702" cy="523220"/>
          </a:xfrm>
          <a:prstGeom prst="rect">
            <a:avLst/>
          </a:prstGeom>
          <a:noFill/>
        </p:spPr>
        <p:txBody>
          <a:bodyPr wrap="none" rtlCol="0">
            <a:spAutoFit/>
          </a:bodyPr>
          <a:lstStyle/>
          <a:p>
            <a:r>
              <a:rPr lang="es-ES_tradnl" sz="1400">
                <a:solidFill>
                  <a:schemeClr val="bg1"/>
                </a:solidFill>
                <a:effectLst>
                  <a:outerShdw blurRad="50000" dist="30000" dir="5400000" algn="tl" rotWithShape="0">
                    <a:srgbClr val="000000">
                      <a:alpha val="30000"/>
                    </a:srgbClr>
                  </a:outerShdw>
                </a:effectLst>
                <a:latin typeface="Arial" charset="0"/>
                <a:ea typeface="MS PGothic" panose="020B0600070205080204" pitchFamily="34" charset="-128"/>
              </a:rPr>
              <a:t>24 Agosto, 2018</a:t>
            </a:r>
          </a:p>
          <a:p>
            <a:r>
              <a:rPr lang="es-ES_tradnl" sz="1400">
                <a:solidFill>
                  <a:schemeClr val="bg1"/>
                </a:solidFill>
                <a:effectLst>
                  <a:outerShdw blurRad="50000" dist="30000" dir="5400000" algn="tl" rotWithShape="0">
                    <a:srgbClr val="000000">
                      <a:alpha val="30000"/>
                    </a:srgbClr>
                  </a:outerShdw>
                </a:effectLst>
                <a:latin typeface="Arial" charset="0"/>
                <a:ea typeface="MS PGothic" panose="020B0600070205080204" pitchFamily="34" charset="-128"/>
              </a:rPr>
              <a:t>M 7,1  610 km de profundidad</a:t>
            </a:r>
            <a:endParaRPr lang="es-ES_tradnl" sz="1400">
              <a:solidFill>
                <a:schemeClr val="bg1"/>
              </a:solidFill>
            </a:endParaRPr>
          </a:p>
        </p:txBody>
      </p:sp>
      <p:sp>
        <p:nvSpPr>
          <p:cNvPr id="5" name="TextBox 4">
            <a:extLst>
              <a:ext uri="{FF2B5EF4-FFF2-40B4-BE49-F238E27FC236}">
                <a16:creationId xmlns:a16="http://schemas.microsoft.com/office/drawing/2014/main" id="{E5AC3CBA-5342-F54A-BA73-61DB6E83EE78}"/>
              </a:ext>
            </a:extLst>
          </p:cNvPr>
          <p:cNvSpPr txBox="1"/>
          <p:nvPr/>
        </p:nvSpPr>
        <p:spPr>
          <a:xfrm>
            <a:off x="6267923" y="1629822"/>
            <a:ext cx="806183" cy="276999"/>
          </a:xfrm>
          <a:prstGeom prst="rect">
            <a:avLst/>
          </a:prstGeom>
          <a:noFill/>
        </p:spPr>
        <p:txBody>
          <a:bodyPr wrap="none" rtlCol="0">
            <a:spAutoFit/>
          </a:bodyPr>
          <a:lstStyle/>
          <a:p>
            <a:r>
              <a:rPr lang="es-ES_tradnl" sz="1200">
                <a:solidFill>
                  <a:schemeClr val="bg1"/>
                </a:solidFill>
                <a:effectLst>
                  <a:outerShdw blurRad="50000" dist="30000" dir="5400000" algn="tl" rotWithShape="0">
                    <a:srgbClr val="000000">
                      <a:alpha val="30000"/>
                    </a:srgbClr>
                  </a:outerShdw>
                </a:effectLst>
                <a:latin typeface="Arial" charset="0"/>
                <a:ea typeface="MS PGothic" panose="020B0600070205080204" pitchFamily="34" charset="-128"/>
              </a:rPr>
              <a:t>Volcanes</a:t>
            </a:r>
          </a:p>
        </p:txBody>
      </p:sp>
      <p:cxnSp>
        <p:nvCxnSpPr>
          <p:cNvPr id="7" name="Straight Arrow Connector 6">
            <a:extLst>
              <a:ext uri="{FF2B5EF4-FFF2-40B4-BE49-F238E27FC236}">
                <a16:creationId xmlns:a16="http://schemas.microsoft.com/office/drawing/2014/main" id="{14818614-6B31-7040-BFCA-43992D9144FB}"/>
              </a:ext>
            </a:extLst>
          </p:cNvPr>
          <p:cNvCxnSpPr>
            <a:cxnSpLocks/>
          </p:cNvCxnSpPr>
          <p:nvPr/>
        </p:nvCxnSpPr>
        <p:spPr>
          <a:xfrm flipH="1">
            <a:off x="6004561" y="1788153"/>
            <a:ext cx="309082" cy="78127"/>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6A34D88C-0A6D-E64C-9C42-34308F284332}"/>
              </a:ext>
            </a:extLst>
          </p:cNvPr>
          <p:cNvSpPr txBox="1"/>
          <p:nvPr/>
        </p:nvSpPr>
        <p:spPr>
          <a:xfrm>
            <a:off x="6579148" y="3875458"/>
            <a:ext cx="806183" cy="276999"/>
          </a:xfrm>
          <a:prstGeom prst="rect">
            <a:avLst/>
          </a:prstGeom>
          <a:noFill/>
        </p:spPr>
        <p:txBody>
          <a:bodyPr wrap="none" rtlCol="0">
            <a:spAutoFit/>
          </a:bodyPr>
          <a:lstStyle/>
          <a:p>
            <a:r>
              <a:rPr lang="es-ES_tradnl" sz="1200">
                <a:solidFill>
                  <a:schemeClr val="bg1"/>
                </a:solidFill>
                <a:effectLst>
                  <a:outerShdw blurRad="50000" dist="30000" dir="5400000" algn="tl" rotWithShape="0">
                    <a:srgbClr val="000000">
                      <a:alpha val="30000"/>
                    </a:srgbClr>
                  </a:outerShdw>
                </a:effectLst>
                <a:latin typeface="Arial" charset="0"/>
                <a:ea typeface="MS PGothic" panose="020B0600070205080204" pitchFamily="34" charset="-128"/>
              </a:rPr>
              <a:t>Volcanes</a:t>
            </a:r>
          </a:p>
        </p:txBody>
      </p:sp>
      <p:cxnSp>
        <p:nvCxnSpPr>
          <p:cNvPr id="19" name="Straight Arrow Connector 18">
            <a:extLst>
              <a:ext uri="{FF2B5EF4-FFF2-40B4-BE49-F238E27FC236}">
                <a16:creationId xmlns:a16="http://schemas.microsoft.com/office/drawing/2014/main" id="{776532CF-0236-0C44-A2D6-DD773C669030}"/>
              </a:ext>
            </a:extLst>
          </p:cNvPr>
          <p:cNvCxnSpPr>
            <a:cxnSpLocks/>
          </p:cNvCxnSpPr>
          <p:nvPr/>
        </p:nvCxnSpPr>
        <p:spPr>
          <a:xfrm flipH="1" flipV="1">
            <a:off x="6677266" y="3652149"/>
            <a:ext cx="166567" cy="270716"/>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2F5FFA90-6161-5540-91FC-9FD499651DC9}"/>
              </a:ext>
            </a:extLst>
          </p:cNvPr>
          <p:cNvCxnSpPr>
            <a:cxnSpLocks/>
          </p:cNvCxnSpPr>
          <p:nvPr/>
        </p:nvCxnSpPr>
        <p:spPr>
          <a:xfrm flipH="1">
            <a:off x="6492587" y="4139889"/>
            <a:ext cx="351246" cy="277000"/>
          </a:xfrm>
          <a:prstGeom prst="straightConnector1">
            <a:avLst/>
          </a:prstGeom>
          <a:ln w="1905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26" name="TextBox 9">
            <a:extLst>
              <a:ext uri="{FF2B5EF4-FFF2-40B4-BE49-F238E27FC236}">
                <a16:creationId xmlns:a16="http://schemas.microsoft.com/office/drawing/2014/main" id="{D22FB0DC-7D42-F44F-A6AE-E98EAF893007}"/>
              </a:ext>
            </a:extLst>
          </p:cNvPr>
          <p:cNvSpPr txBox="1">
            <a:spLocks noChangeArrowheads="1"/>
          </p:cNvSpPr>
          <p:nvPr/>
        </p:nvSpPr>
        <p:spPr bwMode="auto">
          <a:xfrm>
            <a:off x="228600" y="5867400"/>
            <a:ext cx="876300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None/>
            </a:pPr>
            <a:r>
              <a:rPr lang="es-ES_tradnl" altLang="en-US" sz="1500">
                <a:latin typeface="Arial" panose="020B0604020202020204" pitchFamily="34" charset="0"/>
                <a:cs typeface="Arial" panose="020B0604020202020204" pitchFamily="34" charset="0"/>
              </a:rPr>
              <a:t>30 ° S, no hay volcanes activos. Estas son áreas de subducción de "losa plana" que se explican en la siguiente diapositiva. El terremoto del 24 de agosto se encuentra dentro de la región norte de la subducción de "losa plana".</a:t>
            </a:r>
          </a:p>
        </p:txBody>
      </p:sp>
      <p:sp>
        <p:nvSpPr>
          <p:cNvPr id="21" name="Title 1">
            <a:extLst>
              <a:ext uri="{FF2B5EF4-FFF2-40B4-BE49-F238E27FC236}">
                <a16:creationId xmlns:a16="http://schemas.microsoft.com/office/drawing/2014/main" id="{2A94781A-95C4-304B-A6FE-45B98CF31A08}"/>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s-ES_tradnl" b="1">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a:solidFill>
                  <a:srgbClr val="11488B"/>
                </a:solidFill>
                <a:effectLst>
                  <a:outerShdw blurRad="50000" dist="30000" dir="5400000" algn="tl" rotWithShape="0">
                    <a:srgbClr val="000000">
                      <a:alpha val="30000"/>
                    </a:srgbClr>
                  </a:outerShdw>
                </a:effectLst>
                <a:ea typeface="ＭＳ Ｐゴシック" charset="-128"/>
              </a:rPr>
              <a:t>Magnitud 7,1 </a:t>
            </a:r>
            <a:r>
              <a:rPr lang="es-ES_tradnl" sz="2000" b="1">
                <a:solidFill>
                  <a:srgbClr val="11488B"/>
                </a:solidFill>
                <a:effectLst>
                  <a:outerShdw blurRad="50000" dist="30000" dir="5400000" algn="tl" rotWithShape="0">
                    <a:srgbClr val="000000">
                      <a:alpha val="30000"/>
                    </a:srgbClr>
                  </a:outerShdw>
                </a:effectLst>
                <a:latin typeface="Arial" charset="0"/>
                <a:ea typeface="ＭＳ Ｐゴシック" charset="-128"/>
              </a:rPr>
              <a:t>PERÚ</a:t>
            </a:r>
            <a:endParaRPr lang="es-ES_tradnl" sz="2000" b="1">
              <a:solidFill>
                <a:srgbClr val="11488B"/>
              </a:solidFill>
              <a:latin typeface="Arial" charset="0"/>
              <a:ea typeface="ＭＳ Ｐゴシック" charset="-128"/>
            </a:endParaRPr>
          </a:p>
          <a:p>
            <a:pPr eaLnBrk="1" fontAlgn="auto" hangingPunct="1">
              <a:spcAft>
                <a:spcPts val="0"/>
              </a:spcAft>
              <a:defRPr/>
            </a:pPr>
            <a:r>
              <a:rPr lang="es-ES_tradnl" b="1">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Viernes, 24 de Agosto a las 09:04:06 UTC</a:t>
            </a:r>
            <a:endParaRPr lang="es-ES_tradnl">
              <a:solidFill>
                <a:srgbClr val="11488B"/>
              </a:solidFill>
              <a:effectLst>
                <a:outerShdw blurRad="50000" dist="30000" dir="5400000" algn="tl" rotWithShape="0">
                  <a:srgbClr val="000000">
                    <a:alpha val="30000"/>
                  </a:srgbClr>
                </a:outerShdw>
              </a:effectLst>
              <a:ea typeface="ＭＳ Ｐゴシック" charset="-128"/>
            </a:endParaRPr>
          </a:p>
        </p:txBody>
      </p:sp>
    </p:spTree>
    <p:extLst>
      <p:ext uri="{BB962C8B-B14F-4D97-AF65-F5344CB8AC3E}">
        <p14:creationId xmlns:p14="http://schemas.microsoft.com/office/powerpoint/2010/main" val="16586249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BCD6B3B-0812-3141-BEA4-FBE225F06D6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es-ES_tradnl" altLang="en-US" sz="1800">
              <a:solidFill>
                <a:srgbClr val="FFFFFF"/>
              </a:solidFill>
              <a:cs typeface="Arial" panose="020B0604020202020204" pitchFamily="34" charset="0"/>
            </a:endParaRPr>
          </a:p>
        </p:txBody>
      </p:sp>
      <p:pic>
        <p:nvPicPr>
          <p:cNvPr id="14338" name="Picture 18" descr="IRIS_TMlogo.png">
            <a:extLst>
              <a:ext uri="{FF2B5EF4-FFF2-40B4-BE49-F238E27FC236}">
                <a16:creationId xmlns:a16="http://schemas.microsoft.com/office/drawing/2014/main" id="{8CABF516-4EF9-9747-8286-CECB6CA24BA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TextBox 1">
            <a:extLst>
              <a:ext uri="{FF2B5EF4-FFF2-40B4-BE49-F238E27FC236}">
                <a16:creationId xmlns:a16="http://schemas.microsoft.com/office/drawing/2014/main" id="{0990AE75-F548-4644-ADA4-8A4777C14C9D}"/>
              </a:ext>
            </a:extLst>
          </p:cNvPr>
          <p:cNvSpPr txBox="1">
            <a:spLocks noChangeArrowheads="1"/>
          </p:cNvSpPr>
          <p:nvPr/>
        </p:nvSpPr>
        <p:spPr bwMode="auto">
          <a:xfrm>
            <a:off x="261938" y="1025525"/>
            <a:ext cx="4310062" cy="2885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650">
                <a:latin typeface="Arial" panose="020B0604020202020204" pitchFamily="34" charset="0"/>
                <a:cs typeface="Arial" panose="020B0604020202020204" pitchFamily="34" charset="0"/>
              </a:rPr>
              <a:t>En la mayor parte del Perú, los terremotos revelan lo que se llama subducción de "losa plana". En estos segmentos, la placa oceánica se sumerge a una profundidad de 100 km y luego se desliza a lo largo del fondo de la Placa Sudamericana durante varios cientos de kilómetros antes de reanudar su descenso hacia el manto de la Tierra. El foco del terremoto del 24 de agosto en lo profundo de la placa de Nazca subducida se muestra con la estrella roja.</a:t>
            </a:r>
          </a:p>
        </p:txBody>
      </p:sp>
      <p:sp>
        <p:nvSpPr>
          <p:cNvPr id="14340" name="TextBox 6">
            <a:extLst>
              <a:ext uri="{FF2B5EF4-FFF2-40B4-BE49-F238E27FC236}">
                <a16:creationId xmlns:a16="http://schemas.microsoft.com/office/drawing/2014/main" id="{4B6CBBEF-7506-A748-A125-8ECE204265F0}"/>
              </a:ext>
            </a:extLst>
          </p:cNvPr>
          <p:cNvSpPr txBox="1">
            <a:spLocks noChangeArrowheads="1"/>
          </p:cNvSpPr>
          <p:nvPr/>
        </p:nvSpPr>
        <p:spPr bwMode="auto">
          <a:xfrm>
            <a:off x="7021513" y="2890838"/>
            <a:ext cx="187325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400">
                <a:latin typeface="Arial" panose="020B0604020202020204" pitchFamily="34" charset="0"/>
                <a:ea typeface="ＭＳ Ｐゴシック" panose="020B0600070205080204" pitchFamily="34" charset="-128"/>
              </a:rPr>
              <a:t>White box indicates area of cross section.</a:t>
            </a:r>
          </a:p>
        </p:txBody>
      </p:sp>
      <p:pic>
        <p:nvPicPr>
          <p:cNvPr id="14341" name="Picture 9" descr="IEBDepthLegend.tiff">
            <a:extLst>
              <a:ext uri="{FF2B5EF4-FFF2-40B4-BE49-F238E27FC236}">
                <a16:creationId xmlns:a16="http://schemas.microsoft.com/office/drawing/2014/main" id="{75E711B1-B8D7-1540-BCCC-79C19E7EF78E}"/>
              </a:ext>
            </a:extLst>
          </p:cNvPr>
          <p:cNvPicPr>
            <a:picLocks noChangeAspect="1"/>
          </p:cNvPicPr>
          <p:nvPr/>
        </p:nvPicPr>
        <p:blipFill>
          <a:blip r:embed="rId4">
            <a:extLst>
              <a:ext uri="{28A0092B-C50C-407E-A947-70E740481C1C}">
                <a14:useLocalDpi xmlns:a14="http://schemas.microsoft.com/office/drawing/2010/main" val="0"/>
              </a:ext>
            </a:extLst>
          </a:blip>
          <a:srcRect l="5733" t="996" r="6801" b="595"/>
          <a:stretch>
            <a:fillRect/>
          </a:stretch>
        </p:blipFill>
        <p:spPr bwMode="auto">
          <a:xfrm>
            <a:off x="261938" y="4100513"/>
            <a:ext cx="404812" cy="23431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4342" name="Picture 1">
            <a:extLst>
              <a:ext uri="{FF2B5EF4-FFF2-40B4-BE49-F238E27FC236}">
                <a16:creationId xmlns:a16="http://schemas.microsoft.com/office/drawing/2014/main" id="{0276E39B-AE8E-0D4B-A24F-7B018CF4F23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829175" y="931863"/>
            <a:ext cx="4065588" cy="258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3" name="TextBox 4">
            <a:extLst>
              <a:ext uri="{FF2B5EF4-FFF2-40B4-BE49-F238E27FC236}">
                <a16:creationId xmlns:a16="http://schemas.microsoft.com/office/drawing/2014/main" id="{38F47A2D-F076-A741-B5AA-69CA433A9A15}"/>
              </a:ext>
            </a:extLst>
          </p:cNvPr>
          <p:cNvSpPr txBox="1">
            <a:spLocks noChangeArrowheads="1"/>
          </p:cNvSpPr>
          <p:nvPr/>
        </p:nvSpPr>
        <p:spPr bwMode="auto">
          <a:xfrm>
            <a:off x="6324600" y="4808538"/>
            <a:ext cx="1524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s-ES_tradnl" altLang="en-US" sz="1400">
                <a:solidFill>
                  <a:schemeClr val="bg1"/>
                </a:solidFill>
                <a:latin typeface="Arial" panose="020B0604020202020204" pitchFamily="34" charset="0"/>
              </a:rPr>
              <a:t>Earthquake</a:t>
            </a:r>
          </a:p>
        </p:txBody>
      </p:sp>
      <p:cxnSp>
        <p:nvCxnSpPr>
          <p:cNvPr id="7" name="Straight Arrow Connector 6">
            <a:extLst>
              <a:ext uri="{FF2B5EF4-FFF2-40B4-BE49-F238E27FC236}">
                <a16:creationId xmlns:a16="http://schemas.microsoft.com/office/drawing/2014/main" id="{DC30B3A3-472C-D84B-9AB2-880FB15BD77C}"/>
              </a:ext>
            </a:extLst>
          </p:cNvPr>
          <p:cNvCxnSpPr/>
          <p:nvPr/>
        </p:nvCxnSpPr>
        <p:spPr>
          <a:xfrm>
            <a:off x="7367588" y="4964113"/>
            <a:ext cx="381000" cy="152400"/>
          </a:xfrm>
          <a:prstGeom prst="straightConnector1">
            <a:avLst/>
          </a:prstGeom>
          <a:ln w="254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4346" name="TextBox 6">
            <a:extLst>
              <a:ext uri="{FF2B5EF4-FFF2-40B4-BE49-F238E27FC236}">
                <a16:creationId xmlns:a16="http://schemas.microsoft.com/office/drawing/2014/main" id="{7B75890A-8840-EE4F-9B30-596BC6ED7257}"/>
              </a:ext>
            </a:extLst>
          </p:cNvPr>
          <p:cNvSpPr txBox="1">
            <a:spLocks noChangeArrowheads="1"/>
          </p:cNvSpPr>
          <p:nvPr/>
        </p:nvSpPr>
        <p:spPr bwMode="auto">
          <a:xfrm>
            <a:off x="4787900" y="3505200"/>
            <a:ext cx="4090988" cy="93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100" b="1">
                <a:latin typeface="Arial" panose="020B0604020202020204" pitchFamily="34" charset="0"/>
              </a:rPr>
              <a:t>Arriba: </a:t>
            </a:r>
            <a:r>
              <a:rPr lang="es-ES_tradnl" altLang="en-US" sz="1100">
                <a:latin typeface="Arial" panose="020B0604020202020204" pitchFamily="34" charset="0"/>
              </a:rPr>
              <a:t>vista tridimensional del Navegador de Terremotos de IRIS (IEB) con un esbozo de los trazos de las placas interpretadas.</a:t>
            </a:r>
          </a:p>
          <a:p>
            <a:pPr eaLnBrk="1" hangingPunct="1">
              <a:spcBef>
                <a:spcPct val="0"/>
              </a:spcBef>
              <a:buFontTx/>
              <a:buNone/>
            </a:pPr>
            <a:r>
              <a:rPr lang="es-ES_tradnl" altLang="en-US" sz="1100" b="1">
                <a:latin typeface="Arial" panose="020B0604020202020204" pitchFamily="34" charset="0"/>
              </a:rPr>
              <a:t>Abajo: </a:t>
            </a:r>
            <a:r>
              <a:rPr lang="es-ES_tradnl" altLang="en-US" sz="1100">
                <a:latin typeface="Arial" panose="020B0604020202020204" pitchFamily="34" charset="0"/>
              </a:rPr>
              <a:t>Representación gráfica del corte transversal de esta región de subducción losa plana de la Placa de Nazca</a:t>
            </a:r>
            <a:endParaRPr lang="es-ES_tradnl" altLang="en-US" sz="1100">
              <a:latin typeface="Arial" panose="020B0604020202020204" pitchFamily="34" charset="0"/>
              <a:ea typeface="ＭＳ Ｐゴシック" panose="020B0600070205080204" pitchFamily="34" charset="-128"/>
            </a:endParaRPr>
          </a:p>
        </p:txBody>
      </p:sp>
      <p:sp>
        <p:nvSpPr>
          <p:cNvPr id="14347" name="TextBox 2">
            <a:extLst>
              <a:ext uri="{FF2B5EF4-FFF2-40B4-BE49-F238E27FC236}">
                <a16:creationId xmlns:a16="http://schemas.microsoft.com/office/drawing/2014/main" id="{CD2BEB6E-B72C-034A-B36E-E465599D69F5}"/>
              </a:ext>
            </a:extLst>
          </p:cNvPr>
          <p:cNvSpPr txBox="1">
            <a:spLocks noChangeArrowheads="1"/>
          </p:cNvSpPr>
          <p:nvPr/>
        </p:nvSpPr>
        <p:spPr bwMode="auto">
          <a:xfrm>
            <a:off x="5386388" y="2349500"/>
            <a:ext cx="11096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s-ES_tradnl" altLang="en-US" sz="1400" dirty="0">
                <a:solidFill>
                  <a:schemeClr val="bg1"/>
                </a:solidFill>
                <a:latin typeface="Arial" panose="020B0604020202020204" pitchFamily="34" charset="0"/>
              </a:rPr>
              <a:t>Losa Plana</a:t>
            </a:r>
          </a:p>
        </p:txBody>
      </p:sp>
      <p:cxnSp>
        <p:nvCxnSpPr>
          <p:cNvPr id="6" name="Straight Arrow Connector 5">
            <a:extLst>
              <a:ext uri="{FF2B5EF4-FFF2-40B4-BE49-F238E27FC236}">
                <a16:creationId xmlns:a16="http://schemas.microsoft.com/office/drawing/2014/main" id="{A3927B45-FAB5-324D-85E8-EAF89DB0E7EE}"/>
              </a:ext>
            </a:extLst>
          </p:cNvPr>
          <p:cNvCxnSpPr/>
          <p:nvPr/>
        </p:nvCxnSpPr>
        <p:spPr>
          <a:xfrm flipV="1">
            <a:off x="6324600" y="1725613"/>
            <a:ext cx="530225" cy="638175"/>
          </a:xfrm>
          <a:prstGeom prst="straightConnector1">
            <a:avLst/>
          </a:prstGeom>
          <a:ln w="12700">
            <a:solidFill>
              <a:schemeClr val="bg2"/>
            </a:solidFill>
            <a:tailEnd type="triangle"/>
          </a:ln>
        </p:spPr>
        <p:style>
          <a:lnRef idx="1">
            <a:schemeClr val="accent1"/>
          </a:lnRef>
          <a:fillRef idx="0">
            <a:schemeClr val="accent1"/>
          </a:fillRef>
          <a:effectRef idx="0">
            <a:schemeClr val="accent1"/>
          </a:effectRef>
          <a:fontRef idx="minor">
            <a:schemeClr val="tx1"/>
          </a:fontRef>
        </p:style>
      </p:cxnSp>
      <p:pic>
        <p:nvPicPr>
          <p:cNvPr id="14349" name="Picture 2">
            <a:extLst>
              <a:ext uri="{FF2B5EF4-FFF2-40B4-BE49-F238E27FC236}">
                <a16:creationId xmlns:a16="http://schemas.microsoft.com/office/drawing/2014/main" id="{0F1A7572-809E-4246-B6A7-BF458C23D9A8}"/>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838200" y="4114800"/>
            <a:ext cx="1597025" cy="243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50" name="TextBox 2">
            <a:extLst>
              <a:ext uri="{FF2B5EF4-FFF2-40B4-BE49-F238E27FC236}">
                <a16:creationId xmlns:a16="http://schemas.microsoft.com/office/drawing/2014/main" id="{9C5D51F2-0394-6942-A9A4-E64DF443D74D}"/>
              </a:ext>
            </a:extLst>
          </p:cNvPr>
          <p:cNvSpPr txBox="1">
            <a:spLocks noChangeArrowheads="1"/>
          </p:cNvSpPr>
          <p:nvPr/>
        </p:nvSpPr>
        <p:spPr bwMode="auto">
          <a:xfrm>
            <a:off x="5480050" y="5570538"/>
            <a:ext cx="1109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s-ES_tradnl" altLang="en-US" sz="1400">
                <a:solidFill>
                  <a:schemeClr val="bg1"/>
                </a:solidFill>
                <a:latin typeface="Arial" panose="020B0604020202020204" pitchFamily="34" charset="0"/>
              </a:rPr>
              <a:t>Flat slab</a:t>
            </a:r>
          </a:p>
        </p:txBody>
      </p:sp>
      <p:sp>
        <p:nvSpPr>
          <p:cNvPr id="8" name="Rectangle 7">
            <a:extLst>
              <a:ext uri="{FF2B5EF4-FFF2-40B4-BE49-F238E27FC236}">
                <a16:creationId xmlns:a16="http://schemas.microsoft.com/office/drawing/2014/main" id="{F65841F0-237C-B043-972C-03AC98EA3DB0}"/>
              </a:ext>
            </a:extLst>
          </p:cNvPr>
          <p:cNvSpPr/>
          <p:nvPr/>
        </p:nvSpPr>
        <p:spPr>
          <a:xfrm>
            <a:off x="904875" y="4699000"/>
            <a:ext cx="644525" cy="304800"/>
          </a:xfrm>
          <a:prstGeom prst="rect">
            <a:avLst/>
          </a:prstGeom>
          <a:noFill/>
          <a:ln w="952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endParaRPr lang="es-ES_tradnl" altLang="en-US">
              <a:solidFill>
                <a:srgbClr val="FFFFFF"/>
              </a:solidFill>
              <a:latin typeface="Calibri" panose="020F0502020204030204" pitchFamily="34" charset="0"/>
            </a:endParaRPr>
          </a:p>
        </p:txBody>
      </p:sp>
      <p:cxnSp>
        <p:nvCxnSpPr>
          <p:cNvPr id="10" name="Straight Connector 9">
            <a:extLst>
              <a:ext uri="{FF2B5EF4-FFF2-40B4-BE49-F238E27FC236}">
                <a16:creationId xmlns:a16="http://schemas.microsoft.com/office/drawing/2014/main" id="{E12CD51A-5F70-084C-BC77-D11D619163E8}"/>
              </a:ext>
            </a:extLst>
          </p:cNvPr>
          <p:cNvCxnSpPr/>
          <p:nvPr/>
        </p:nvCxnSpPr>
        <p:spPr>
          <a:xfrm flipV="1">
            <a:off x="1549400" y="4435475"/>
            <a:ext cx="3311525" cy="277813"/>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E1FF7040-A34D-3240-B1DC-D2AA7572B789}"/>
              </a:ext>
            </a:extLst>
          </p:cNvPr>
          <p:cNvCxnSpPr/>
          <p:nvPr/>
        </p:nvCxnSpPr>
        <p:spPr>
          <a:xfrm>
            <a:off x="1566863" y="5014913"/>
            <a:ext cx="3294062" cy="1598612"/>
          </a:xfrm>
          <a:prstGeom prst="line">
            <a:avLst/>
          </a:prstGeom>
        </p:spPr>
        <p:style>
          <a:lnRef idx="1">
            <a:schemeClr val="accent1"/>
          </a:lnRef>
          <a:fillRef idx="0">
            <a:schemeClr val="accent1"/>
          </a:fillRef>
          <a:effectRef idx="0">
            <a:schemeClr val="accent1"/>
          </a:effectRef>
          <a:fontRef idx="minor">
            <a:schemeClr val="tx1"/>
          </a:fontRef>
        </p:style>
      </p:cxnSp>
      <p:pic>
        <p:nvPicPr>
          <p:cNvPr id="14354" name="Picture 14">
            <a:extLst>
              <a:ext uri="{FF2B5EF4-FFF2-40B4-BE49-F238E27FC236}">
                <a16:creationId xmlns:a16="http://schemas.microsoft.com/office/drawing/2014/main" id="{FCF6152B-B3E0-464C-A063-D003FA6B9D41}"/>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860925" y="4435475"/>
            <a:ext cx="4033838" cy="21939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2" name="5-Point Star 21">
            <a:extLst>
              <a:ext uri="{FF2B5EF4-FFF2-40B4-BE49-F238E27FC236}">
                <a16:creationId xmlns:a16="http://schemas.microsoft.com/office/drawing/2014/main" id="{BF2DFB0E-F27D-AA41-A04C-B461C487B4D7}"/>
              </a:ext>
            </a:extLst>
          </p:cNvPr>
          <p:cNvSpPr/>
          <p:nvPr/>
        </p:nvSpPr>
        <p:spPr>
          <a:xfrm>
            <a:off x="8305800" y="6321425"/>
            <a:ext cx="311150" cy="303213"/>
          </a:xfrm>
          <a:prstGeom prst="star5">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_tradnl"/>
          </a:p>
        </p:txBody>
      </p:sp>
      <p:sp>
        <p:nvSpPr>
          <p:cNvPr id="23" name="TextBox 22">
            <a:extLst>
              <a:ext uri="{FF2B5EF4-FFF2-40B4-BE49-F238E27FC236}">
                <a16:creationId xmlns:a16="http://schemas.microsoft.com/office/drawing/2014/main" id="{FB3CFF22-14DA-4048-B72A-E93F6B300E46}"/>
              </a:ext>
            </a:extLst>
          </p:cNvPr>
          <p:cNvSpPr txBox="1"/>
          <p:nvPr/>
        </p:nvSpPr>
        <p:spPr>
          <a:xfrm>
            <a:off x="4870450" y="5014913"/>
            <a:ext cx="615950" cy="246221"/>
          </a:xfrm>
          <a:prstGeom prst="rect">
            <a:avLst/>
          </a:prstGeom>
          <a:noFill/>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s-ES_tradnl" altLang="en-US" sz="1000">
                <a:ea typeface="ＭＳ Ｐゴシック" panose="020B0600070205080204" pitchFamily="34" charset="-128"/>
                <a:cs typeface="ＭＳ Ｐゴシック" panose="020B0600070205080204" pitchFamily="34" charset="-128"/>
              </a:rPr>
              <a:t>Placa</a:t>
            </a:r>
            <a:endParaRPr lang="es-ES_tradnl" altLang="en-US" sz="1000"/>
          </a:p>
        </p:txBody>
      </p:sp>
      <p:sp>
        <p:nvSpPr>
          <p:cNvPr id="36" name="TextBox 35">
            <a:extLst>
              <a:ext uri="{FF2B5EF4-FFF2-40B4-BE49-F238E27FC236}">
                <a16:creationId xmlns:a16="http://schemas.microsoft.com/office/drawing/2014/main" id="{A2DBBEC6-F71A-8441-B62F-236460883E97}"/>
              </a:ext>
            </a:extLst>
          </p:cNvPr>
          <p:cNvSpPr txBox="1"/>
          <p:nvPr/>
        </p:nvSpPr>
        <p:spPr>
          <a:xfrm>
            <a:off x="7280275" y="5078413"/>
            <a:ext cx="1976438" cy="254000"/>
          </a:xfrm>
          <a:prstGeom prst="rect">
            <a:avLst/>
          </a:prstGeom>
          <a:noFill/>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s-ES_tradnl" altLang="en-US" sz="1000">
                <a:ea typeface="ＭＳ Ｐゴシック" panose="020B0600070205080204" pitchFamily="34" charset="-128"/>
                <a:cs typeface="ＭＳ Ｐゴシック" panose="020B0600070205080204" pitchFamily="34" charset="-128"/>
              </a:rPr>
              <a:t>Placa Sudamericana</a:t>
            </a:r>
            <a:endParaRPr lang="es-ES_tradnl" altLang="en-US" sz="1000"/>
          </a:p>
        </p:txBody>
      </p:sp>
      <p:sp>
        <p:nvSpPr>
          <p:cNvPr id="26" name="Left Brace 25">
            <a:extLst>
              <a:ext uri="{FF2B5EF4-FFF2-40B4-BE49-F238E27FC236}">
                <a16:creationId xmlns:a16="http://schemas.microsoft.com/office/drawing/2014/main" id="{C672B2E6-8CE2-284C-BCBA-30C9C1F67D8A}"/>
              </a:ext>
            </a:extLst>
          </p:cNvPr>
          <p:cNvSpPr/>
          <p:nvPr/>
        </p:nvSpPr>
        <p:spPr>
          <a:xfrm>
            <a:off x="8686800" y="4953000"/>
            <a:ext cx="131763" cy="501650"/>
          </a:xfrm>
          <a:prstGeom prst="leftBrace">
            <a:avLst>
              <a:gd name="adj1" fmla="val 23600"/>
              <a:gd name="adj2"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endParaRPr lang="es-ES_tradnl" altLang="en-US">
              <a:latin typeface="Calibri" panose="020F0502020204030204" pitchFamily="34" charset="0"/>
            </a:endParaRPr>
          </a:p>
        </p:txBody>
      </p:sp>
      <p:sp>
        <p:nvSpPr>
          <p:cNvPr id="39" name="Left Brace 38">
            <a:extLst>
              <a:ext uri="{FF2B5EF4-FFF2-40B4-BE49-F238E27FC236}">
                <a16:creationId xmlns:a16="http://schemas.microsoft.com/office/drawing/2014/main" id="{D32CE5C3-B1BC-E943-8C32-17C5E381B42D}"/>
              </a:ext>
            </a:extLst>
          </p:cNvPr>
          <p:cNvSpPr/>
          <p:nvPr/>
        </p:nvSpPr>
        <p:spPr>
          <a:xfrm flipH="1">
            <a:off x="4937125" y="5003800"/>
            <a:ext cx="46038" cy="268288"/>
          </a:xfrm>
          <a:prstGeom prst="leftBrace">
            <a:avLst>
              <a:gd name="adj1" fmla="val 23600"/>
              <a:gd name="adj2"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endParaRPr lang="es-ES_tradnl" altLang="en-US">
              <a:latin typeface="Calibri" panose="020F0502020204030204" pitchFamily="34" charset="0"/>
            </a:endParaRPr>
          </a:p>
        </p:txBody>
      </p:sp>
      <p:sp>
        <p:nvSpPr>
          <p:cNvPr id="40" name="TextBox 39">
            <a:extLst>
              <a:ext uri="{FF2B5EF4-FFF2-40B4-BE49-F238E27FC236}">
                <a16:creationId xmlns:a16="http://schemas.microsoft.com/office/drawing/2014/main" id="{A01360EF-503F-A143-BF23-FB1D9E7ABF72}"/>
              </a:ext>
            </a:extLst>
          </p:cNvPr>
          <p:cNvSpPr txBox="1"/>
          <p:nvPr/>
        </p:nvSpPr>
        <p:spPr>
          <a:xfrm rot="505464">
            <a:off x="5372100" y="5007739"/>
            <a:ext cx="549275" cy="400110"/>
          </a:xfrm>
          <a:prstGeom prst="rect">
            <a:avLst/>
          </a:prstGeom>
          <a:noFill/>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s-ES_tradnl" altLang="en-US" sz="1000">
                <a:ea typeface="ＭＳ Ｐゴシック" panose="020B0600070205080204" pitchFamily="34" charset="-128"/>
                <a:cs typeface="ＭＳ Ｐゴシック" panose="020B0600070205080204" pitchFamily="34" charset="-128"/>
              </a:rPr>
              <a:t>De Nazca</a:t>
            </a:r>
            <a:endParaRPr lang="es-ES_tradnl" altLang="en-US" sz="1000"/>
          </a:p>
        </p:txBody>
      </p:sp>
      <p:sp>
        <p:nvSpPr>
          <p:cNvPr id="14361" name="TextBox 2">
            <a:extLst>
              <a:ext uri="{FF2B5EF4-FFF2-40B4-BE49-F238E27FC236}">
                <a16:creationId xmlns:a16="http://schemas.microsoft.com/office/drawing/2014/main" id="{209FB1C6-5EDF-1F4D-87B5-F5AA6C1D0218}"/>
              </a:ext>
            </a:extLst>
          </p:cNvPr>
          <p:cNvSpPr txBox="1">
            <a:spLocks noChangeArrowheads="1"/>
          </p:cNvSpPr>
          <p:nvPr/>
        </p:nvSpPr>
        <p:spPr bwMode="auto">
          <a:xfrm>
            <a:off x="5573713" y="5570538"/>
            <a:ext cx="11096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s-ES_tradnl" altLang="en-US" sz="1400">
                <a:solidFill>
                  <a:schemeClr val="bg1"/>
                </a:solidFill>
                <a:latin typeface="Arial" panose="020B0604020202020204" pitchFamily="34" charset="0"/>
              </a:rPr>
              <a:t>Losa Plana</a:t>
            </a:r>
          </a:p>
        </p:txBody>
      </p:sp>
      <p:sp>
        <p:nvSpPr>
          <p:cNvPr id="45" name="5-Point Star 44">
            <a:extLst>
              <a:ext uri="{FF2B5EF4-FFF2-40B4-BE49-F238E27FC236}">
                <a16:creationId xmlns:a16="http://schemas.microsoft.com/office/drawing/2014/main" id="{A0F57993-7729-1245-961C-0B4C489977F4}"/>
              </a:ext>
            </a:extLst>
          </p:cNvPr>
          <p:cNvSpPr/>
          <p:nvPr/>
        </p:nvSpPr>
        <p:spPr>
          <a:xfrm>
            <a:off x="7748588" y="2867025"/>
            <a:ext cx="260350" cy="252413"/>
          </a:xfrm>
          <a:prstGeom prst="star5">
            <a:avLst/>
          </a:prstGeom>
          <a:solidFill>
            <a:srgbClr val="FF0000"/>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_tradnl"/>
          </a:p>
        </p:txBody>
      </p:sp>
      <p:sp>
        <p:nvSpPr>
          <p:cNvPr id="29" name="Title 1">
            <a:extLst>
              <a:ext uri="{FF2B5EF4-FFF2-40B4-BE49-F238E27FC236}">
                <a16:creationId xmlns:a16="http://schemas.microsoft.com/office/drawing/2014/main" id="{CFF9F681-A32B-1B4B-AE75-D093A0017971}"/>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s-ES_tradnl" b="1">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a:solidFill>
                  <a:srgbClr val="11488B"/>
                </a:solidFill>
                <a:effectLst>
                  <a:outerShdw blurRad="50000" dist="30000" dir="5400000" algn="tl" rotWithShape="0">
                    <a:srgbClr val="000000">
                      <a:alpha val="30000"/>
                    </a:srgbClr>
                  </a:outerShdw>
                </a:effectLst>
                <a:ea typeface="ＭＳ Ｐゴシック" charset="-128"/>
              </a:rPr>
              <a:t>Magnitud 7,1 </a:t>
            </a:r>
            <a:r>
              <a:rPr lang="es-ES_tradnl" sz="2000" b="1">
                <a:solidFill>
                  <a:srgbClr val="11488B"/>
                </a:solidFill>
                <a:effectLst>
                  <a:outerShdw blurRad="50000" dist="30000" dir="5400000" algn="tl" rotWithShape="0">
                    <a:srgbClr val="000000">
                      <a:alpha val="30000"/>
                    </a:srgbClr>
                  </a:outerShdw>
                </a:effectLst>
                <a:latin typeface="Arial" charset="0"/>
                <a:ea typeface="ＭＳ Ｐゴシック" charset="-128"/>
              </a:rPr>
              <a:t>PERÚ</a:t>
            </a:r>
            <a:endParaRPr lang="es-ES_tradnl" sz="2000" b="1">
              <a:solidFill>
                <a:srgbClr val="11488B"/>
              </a:solidFill>
              <a:latin typeface="Arial" charset="0"/>
              <a:ea typeface="ＭＳ Ｐゴシック" charset="-128"/>
            </a:endParaRPr>
          </a:p>
          <a:p>
            <a:pPr eaLnBrk="1" fontAlgn="auto" hangingPunct="1">
              <a:spcAft>
                <a:spcPts val="0"/>
              </a:spcAft>
              <a:defRPr/>
            </a:pPr>
            <a:r>
              <a:rPr lang="es-ES_tradnl" b="1">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Viernes, 24 de Agosto a las 09:04:06 UTC</a:t>
            </a:r>
            <a:endParaRPr lang="es-ES_tradnl">
              <a:solidFill>
                <a:srgbClr val="11488B"/>
              </a:solidFill>
              <a:effectLst>
                <a:outerShdw blurRad="50000" dist="30000" dir="5400000" algn="tl" rotWithShape="0">
                  <a:srgbClr val="000000">
                    <a:alpha val="30000"/>
                  </a:srgbClr>
                </a:outerShdw>
              </a:effectLst>
              <a:ea typeface="ＭＳ Ｐゴシック" charset="-128"/>
            </a:endParaRPr>
          </a:p>
        </p:txBody>
      </p:sp>
    </p:spTree>
    <p:extLst>
      <p:ext uri="{BB962C8B-B14F-4D97-AF65-F5344CB8AC3E}">
        <p14:creationId xmlns:p14="http://schemas.microsoft.com/office/powerpoint/2010/main" val="10324348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0B7C5F12-92BA-49E0-9B56-DCD7ED5AE68B}"/>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25604" name="Picture 8" descr="IRIS_TMlogo.png">
            <a:extLst>
              <a:ext uri="{FF2B5EF4-FFF2-40B4-BE49-F238E27FC236}">
                <a16:creationId xmlns:a16="http://schemas.microsoft.com/office/drawing/2014/main" id="{913C2789-6054-46CD-9A0F-B7D2762B8B74}"/>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5" name="TextBox 2">
            <a:extLst>
              <a:ext uri="{FF2B5EF4-FFF2-40B4-BE49-F238E27FC236}">
                <a16:creationId xmlns:a16="http://schemas.microsoft.com/office/drawing/2014/main" id="{769422F9-99E6-45C0-804B-2F666BBBCDDD}"/>
              </a:ext>
            </a:extLst>
          </p:cNvPr>
          <p:cNvSpPr txBox="1">
            <a:spLocks noChangeArrowheads="1"/>
          </p:cNvSpPr>
          <p:nvPr/>
        </p:nvSpPr>
        <p:spPr bwMode="auto">
          <a:xfrm>
            <a:off x="609600" y="1130406"/>
            <a:ext cx="789225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800">
                <a:latin typeface="Arial" panose="020B0604020202020204" pitchFamily="34" charset="0"/>
              </a:rPr>
              <a:t>Animación explorando la tectónica de placas y los terremotos de la región limítrofe de la Placa de Nazca - América del Sur.</a:t>
            </a:r>
          </a:p>
        </p:txBody>
      </p:sp>
      <p:pic>
        <p:nvPicPr>
          <p:cNvPr id="2" name="PeruChile_140824">
            <a:hlinkClick r:id="" action="ppaction://media"/>
            <a:extLst>
              <a:ext uri="{FF2B5EF4-FFF2-40B4-BE49-F238E27FC236}">
                <a16:creationId xmlns:a16="http://schemas.microsoft.com/office/drawing/2014/main" id="{0F70CF49-6B83-4A0B-B221-972440B1F2D8}"/>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691356" y="1903844"/>
            <a:ext cx="7810500" cy="4572000"/>
          </a:xfrm>
          <a:prstGeom prst="rect">
            <a:avLst/>
          </a:prstGeom>
        </p:spPr>
      </p:pic>
      <p:sp>
        <p:nvSpPr>
          <p:cNvPr id="7" name="Title 1">
            <a:extLst>
              <a:ext uri="{FF2B5EF4-FFF2-40B4-BE49-F238E27FC236}">
                <a16:creationId xmlns:a16="http://schemas.microsoft.com/office/drawing/2014/main" id="{DFB6F82A-4752-304E-9B68-A51D317BCC1E}"/>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s-ES_tradnl"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dirty="0">
                <a:solidFill>
                  <a:srgbClr val="11488B"/>
                </a:solidFill>
                <a:effectLst>
                  <a:outerShdw blurRad="50000" dist="30000" dir="5400000" algn="tl" rotWithShape="0">
                    <a:srgbClr val="000000">
                      <a:alpha val="30000"/>
                    </a:srgbClr>
                  </a:outerShdw>
                </a:effectLst>
                <a:ea typeface="ＭＳ Ｐゴシック" charset="-128"/>
              </a:rPr>
              <a:t>Magnitud 7,1 </a:t>
            </a:r>
            <a:r>
              <a:rPr lang="es-ES_tradnl"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PERÚ</a:t>
            </a:r>
            <a:endParaRPr lang="es-ES_tradnl" sz="2000" b="1" dirty="0">
              <a:solidFill>
                <a:srgbClr val="11488B"/>
              </a:solidFill>
              <a:latin typeface="Arial" charset="0"/>
              <a:ea typeface="ＭＳ Ｐゴシック" charset="-128"/>
            </a:endParaRPr>
          </a:p>
          <a:p>
            <a:pPr eaLnBrk="1" fontAlgn="auto" hangingPunct="1">
              <a:spcAft>
                <a:spcPts val="0"/>
              </a:spcAft>
              <a:defRPr/>
            </a:pPr>
            <a:r>
              <a:rPr lang="es-ES_tradnl"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Viernes, 24 de Agosto a las 09:04:06 UTC</a:t>
            </a:r>
            <a:endParaRPr lang="es-ES_tradnl" dirty="0">
              <a:solidFill>
                <a:srgbClr val="11488B"/>
              </a:solidFill>
              <a:effectLst>
                <a:outerShdw blurRad="50000" dist="30000" dir="5400000" algn="tl" rotWithShape="0">
                  <a:srgbClr val="000000">
                    <a:alpha val="30000"/>
                  </a:srgbClr>
                </a:outerShdw>
              </a:effectLst>
              <a:ea typeface="ＭＳ Ｐゴシック"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1637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11">
            <a:extLst>
              <a:ext uri="{FF2B5EF4-FFF2-40B4-BE49-F238E27FC236}">
                <a16:creationId xmlns:a16="http://schemas.microsoft.com/office/drawing/2014/main" id="{16D33846-D30F-4899-A1D1-C29F37388658}"/>
              </a:ext>
            </a:extLst>
          </p:cNvPr>
          <p:cNvSpPr txBox="1">
            <a:spLocks noChangeArrowheads="1"/>
          </p:cNvSpPr>
          <p:nvPr/>
        </p:nvSpPr>
        <p:spPr bwMode="auto">
          <a:xfrm>
            <a:off x="381000" y="6273114"/>
            <a:ext cx="26423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 sz="1400" dirty="0">
                <a:latin typeface="Arial" panose="020B0604020202020204" pitchFamily="34" charset="0"/>
                <a:cs typeface="Arial" panose="020B0604020202020204" pitchFamily="34" charset="0"/>
              </a:rPr>
              <a:t>Solución Tensor  Momento Sísmico, USGS​</a:t>
            </a:r>
            <a:endParaRPr lang="en-US" altLang="en-US" sz="1400" dirty="0">
              <a:latin typeface="Arial" panose="020B0604020202020204" pitchFamily="34" charset="0"/>
              <a:cs typeface="Arial" panose="020B0604020202020204" pitchFamily="34" charset="0"/>
            </a:endParaRPr>
          </a:p>
        </p:txBody>
      </p:sp>
      <p:sp>
        <p:nvSpPr>
          <p:cNvPr id="15" name="Rectangle 14">
            <a:extLst>
              <a:ext uri="{FF2B5EF4-FFF2-40B4-BE49-F238E27FC236}">
                <a16:creationId xmlns:a16="http://schemas.microsoft.com/office/drawing/2014/main" id="{DA5B02C6-E042-4AED-B8A9-70B1A8EDC494}"/>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3316" name="Picture 8" descr="IRIS_TMlogo.png">
            <a:extLst>
              <a:ext uri="{FF2B5EF4-FFF2-40B4-BE49-F238E27FC236}">
                <a16:creationId xmlns:a16="http://schemas.microsoft.com/office/drawing/2014/main" id="{979E210D-EFE1-4B32-BA7F-9E3E914785E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8" name="TextBox 7">
            <a:extLst>
              <a:ext uri="{FF2B5EF4-FFF2-40B4-BE49-F238E27FC236}">
                <a16:creationId xmlns:a16="http://schemas.microsoft.com/office/drawing/2014/main" id="{FC5B7CFB-A355-4576-B590-1C55B1C585F1}"/>
              </a:ext>
            </a:extLst>
          </p:cNvPr>
          <p:cNvSpPr txBox="1">
            <a:spLocks noChangeArrowheads="1"/>
          </p:cNvSpPr>
          <p:nvPr/>
        </p:nvSpPr>
        <p:spPr bwMode="auto">
          <a:xfrm>
            <a:off x="254000" y="990600"/>
            <a:ext cx="8661400" cy="2899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buNone/>
            </a:pPr>
            <a:r>
              <a:rPr lang="es-ES" sz="1550" dirty="0">
                <a:latin typeface="Arial" panose="020B0604020202020204" pitchFamily="34" charset="0"/>
                <a:cs typeface="Arial" panose="020B0604020202020204" pitchFamily="34" charset="0"/>
              </a:rPr>
              <a:t>El mecanismo focal es cómo los sismólogos grafican las orientaciones de estrés tridimensionales de un terremoto. Un terremoto genera ondas primarias (P) en cuadrantes donde el primer pulso es </a:t>
            </a:r>
            <a:r>
              <a:rPr lang="es-ES" sz="1550" dirty="0" err="1">
                <a:latin typeface="Arial" panose="020B0604020202020204" pitchFamily="34" charset="0"/>
                <a:cs typeface="Arial" panose="020B0604020202020204" pitchFamily="34" charset="0"/>
              </a:rPr>
              <a:t>compresional</a:t>
            </a:r>
            <a:r>
              <a:rPr lang="es-ES" sz="1550" dirty="0">
                <a:latin typeface="Arial" panose="020B0604020202020204" pitchFamily="34" charset="0"/>
                <a:cs typeface="Arial" panose="020B0604020202020204" pitchFamily="34" charset="0"/>
              </a:rPr>
              <a:t> (sombreado) y cuadrantes donde el primer pulso es extensional (blanco). La orientación de estos cuadrantes determinada a partir de ondas sísmicas registradas determina el tipo de falla que produjo el terremoto. </a:t>
            </a:r>
          </a:p>
          <a:p>
            <a:pPr>
              <a:buNone/>
            </a:pPr>
            <a:endParaRPr lang="es-ES" sz="1550" dirty="0">
              <a:latin typeface="Arial" panose="020B0604020202020204" pitchFamily="34" charset="0"/>
              <a:cs typeface="Arial" panose="020B0604020202020204" pitchFamily="34" charset="0"/>
            </a:endParaRPr>
          </a:p>
          <a:p>
            <a:pPr>
              <a:buNone/>
            </a:pPr>
            <a:r>
              <a:rPr lang="es-ES" sz="1550" dirty="0">
                <a:latin typeface="Arial" panose="020B0604020202020204" pitchFamily="34" charset="0"/>
                <a:cs typeface="Arial" panose="020B0604020202020204" pitchFamily="34" charset="0"/>
              </a:rPr>
              <a:t>Un terremoto de foco profundo tiene una profundidad de hipocentro superior a 300 km. Los terremotos profundos ocurren exclusivamente dentro de la subducción de la litosfera oceánica. El mecanismo físico de ruptura de los terremotos de foco profundo es diferente de los terremotos que ocurren a poca profundidad. Este terremoto ocurrió dentro de la subducción de la Placa de Nazca.</a:t>
            </a:r>
            <a:endParaRPr lang="en-US" sz="1550" dirty="0">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9EF594A7-A2D7-4B7D-9E46-B17E2E1AEB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3352" y="3758174"/>
            <a:ext cx="2239964" cy="2386049"/>
          </a:xfrm>
          <a:prstGeom prst="rect">
            <a:avLst/>
          </a:prstGeom>
        </p:spPr>
      </p:pic>
      <p:sp>
        <p:nvSpPr>
          <p:cNvPr id="17" name="TextBox 11">
            <a:extLst>
              <a:ext uri="{FF2B5EF4-FFF2-40B4-BE49-F238E27FC236}">
                <a16:creationId xmlns:a16="http://schemas.microsoft.com/office/drawing/2014/main" id="{77484AB7-12B3-4179-8F60-883DE307DCFF}"/>
              </a:ext>
            </a:extLst>
          </p:cNvPr>
          <p:cNvSpPr txBox="1">
            <a:spLocks noChangeArrowheads="1"/>
          </p:cNvSpPr>
          <p:nvPr/>
        </p:nvSpPr>
        <p:spPr bwMode="auto">
          <a:xfrm>
            <a:off x="3733800" y="6221412"/>
            <a:ext cx="519371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600" dirty="0">
                <a:latin typeface="Arial" panose="020B0604020202020204" pitchFamily="34" charset="0"/>
              </a:rPr>
              <a:t>En este caso, el mecanismo focal indica que este terremoto ocurrió como resultado de fallas de empuje.</a:t>
            </a:r>
          </a:p>
        </p:txBody>
      </p:sp>
      <p:pic>
        <p:nvPicPr>
          <p:cNvPr id="19" name="Picture 4">
            <a:extLst>
              <a:ext uri="{FF2B5EF4-FFF2-40B4-BE49-F238E27FC236}">
                <a16:creationId xmlns:a16="http://schemas.microsoft.com/office/drawing/2014/main" id="{398B6BEA-6DD1-4165-9D44-C79E2E365FAA}"/>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292014" y="5699125"/>
            <a:ext cx="4167188" cy="50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4">
            <a:extLst>
              <a:ext uri="{FF2B5EF4-FFF2-40B4-BE49-F238E27FC236}">
                <a16:creationId xmlns:a16="http://schemas.microsoft.com/office/drawing/2014/main" id="{8A2FEAD4-B263-408D-B650-A6925280D89C}"/>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116595" y="3757613"/>
            <a:ext cx="4518025" cy="1925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itle 1">
            <a:extLst>
              <a:ext uri="{FF2B5EF4-FFF2-40B4-BE49-F238E27FC236}">
                <a16:creationId xmlns:a16="http://schemas.microsoft.com/office/drawing/2014/main" id="{089D5113-90B5-A743-8DC9-6E7C484D8508}"/>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s-ES_tradnl"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dirty="0">
                <a:solidFill>
                  <a:srgbClr val="11488B"/>
                </a:solidFill>
                <a:effectLst>
                  <a:outerShdw blurRad="50000" dist="30000" dir="5400000" algn="tl" rotWithShape="0">
                    <a:srgbClr val="000000">
                      <a:alpha val="30000"/>
                    </a:srgbClr>
                  </a:outerShdw>
                </a:effectLst>
                <a:ea typeface="ＭＳ Ｐゴシック" charset="-128"/>
              </a:rPr>
              <a:t>Magnitud 7,1 </a:t>
            </a:r>
            <a:r>
              <a:rPr lang="es-ES_tradnl"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PERÚ</a:t>
            </a:r>
            <a:endParaRPr lang="es-ES_tradnl" sz="2000" b="1" dirty="0">
              <a:solidFill>
                <a:srgbClr val="11488B"/>
              </a:solidFill>
              <a:latin typeface="Arial" charset="0"/>
              <a:ea typeface="ＭＳ Ｐゴシック" charset="-128"/>
            </a:endParaRPr>
          </a:p>
          <a:p>
            <a:pPr eaLnBrk="1" fontAlgn="auto" hangingPunct="1">
              <a:spcAft>
                <a:spcPts val="0"/>
              </a:spcAft>
              <a:defRPr/>
            </a:pPr>
            <a:r>
              <a:rPr lang="es-ES_tradnl"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Viernes, 24 de Agosto a las 09:04:06 UTC</a:t>
            </a:r>
            <a:endParaRPr lang="es-ES_tradnl" dirty="0">
              <a:solidFill>
                <a:srgbClr val="11488B"/>
              </a:solidFill>
              <a:effectLst>
                <a:outerShdw blurRad="50000" dist="30000" dir="5400000" algn="tl" rotWithShape="0">
                  <a:srgbClr val="000000">
                    <a:alpha val="30000"/>
                  </a:srgbClr>
                </a:outerShdw>
              </a:effectLst>
              <a:ea typeface="ＭＳ Ｐゴシック" charset="-128"/>
            </a:endParaRPr>
          </a:p>
        </p:txBody>
      </p:sp>
    </p:spTree>
    <p:extLst>
      <p:ext uri="{BB962C8B-B14F-4D97-AF65-F5344CB8AC3E}">
        <p14:creationId xmlns:p14="http://schemas.microsoft.com/office/powerpoint/2010/main" val="31343057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282DFDF-0A48-4CA3-80B4-86E73681E48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endParaRPr lang="en-US" altLang="en-US" sz="1800">
              <a:solidFill>
                <a:srgbClr val="FFFFFF"/>
              </a:solidFill>
              <a:cs typeface="Arial" panose="020B0604020202020204" pitchFamily="34" charset="0"/>
            </a:endParaRPr>
          </a:p>
        </p:txBody>
      </p:sp>
      <p:pic>
        <p:nvPicPr>
          <p:cNvPr id="28674" name="Picture 18" descr="IRIS_TMlogo.png">
            <a:extLst>
              <a:ext uri="{FF2B5EF4-FFF2-40B4-BE49-F238E27FC236}">
                <a16:creationId xmlns:a16="http://schemas.microsoft.com/office/drawing/2014/main" id="{F48B4692-C4E5-4107-866C-51A52A4441E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5" name="TextBox 1">
            <a:extLst>
              <a:ext uri="{FF2B5EF4-FFF2-40B4-BE49-F238E27FC236}">
                <a16:creationId xmlns:a16="http://schemas.microsoft.com/office/drawing/2014/main" id="{362D399B-0C37-47B1-94D6-689AFC0AEEA7}"/>
              </a:ext>
            </a:extLst>
          </p:cNvPr>
          <p:cNvSpPr txBox="1">
            <a:spLocks noChangeArrowheads="1"/>
          </p:cNvSpPr>
          <p:nvPr/>
        </p:nvSpPr>
        <p:spPr bwMode="auto">
          <a:xfrm>
            <a:off x="268288" y="1116013"/>
            <a:ext cx="855027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buNone/>
            </a:pPr>
            <a:r>
              <a:rPr lang="es-ES" sz="1800" dirty="0"/>
              <a:t>Para producir terremotos, las rocas deben ser frágiles por lo que pueden acumular energía elástica a medida que se doblan y luego liberar rápidamente esa energía durante la ruptura del terremoto. Las rocas son frágiles a bajas temperaturas pero se vuelven </a:t>
            </a:r>
            <a:r>
              <a:rPr lang="es-ES" sz="1800" dirty="0" err="1"/>
              <a:t>viscoelásticas</a:t>
            </a:r>
            <a:r>
              <a:rPr lang="es-ES" sz="1800" dirty="0"/>
              <a:t> cuando alcanzan temperaturas de alrededor de 600 ° C.</a:t>
            </a:r>
            <a:endParaRPr lang="en-US" sz="1800" dirty="0"/>
          </a:p>
        </p:txBody>
      </p:sp>
      <p:sp>
        <p:nvSpPr>
          <p:cNvPr id="28676" name="TextBox 5">
            <a:extLst>
              <a:ext uri="{FF2B5EF4-FFF2-40B4-BE49-F238E27FC236}">
                <a16:creationId xmlns:a16="http://schemas.microsoft.com/office/drawing/2014/main" id="{02667A15-D104-4BC1-9C84-25AE99D95BA9}"/>
              </a:ext>
            </a:extLst>
          </p:cNvPr>
          <p:cNvSpPr txBox="1">
            <a:spLocks noChangeArrowheads="1"/>
          </p:cNvSpPr>
          <p:nvPr/>
        </p:nvSpPr>
        <p:spPr bwMode="auto">
          <a:xfrm>
            <a:off x="282575" y="2362200"/>
            <a:ext cx="8688388"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700" dirty="0">
                <a:latin typeface="Arial" panose="020B0604020202020204" pitchFamily="34" charset="0"/>
              </a:rPr>
              <a:t>Con la excepción de la subducción de placas oceánicas, la roca en el manto de la Tierra por debajo de unos 100 km de profundidad es </a:t>
            </a:r>
            <a:r>
              <a:rPr lang="es-ES_tradnl" altLang="en-US" sz="1700" dirty="0" err="1">
                <a:latin typeface="Arial" panose="020B0604020202020204" pitchFamily="34" charset="0"/>
              </a:rPr>
              <a:t>viscoelástica</a:t>
            </a:r>
            <a:r>
              <a:rPr lang="es-ES_tradnl" altLang="en-US" sz="1700" dirty="0">
                <a:latin typeface="Arial" panose="020B0604020202020204" pitchFamily="34" charset="0"/>
              </a:rPr>
              <a:t> y no puede romperse para producir terremotos.</a:t>
            </a:r>
            <a:endParaRPr lang="es-ES_tradnl" altLang="en-US" sz="1700" dirty="0">
              <a:latin typeface="Arial" panose="020B0604020202020204" pitchFamily="34" charset="0"/>
              <a:ea typeface="ＭＳ Ｐゴシック" panose="020B0600070205080204" pitchFamily="34" charset="-128"/>
            </a:endParaRPr>
          </a:p>
        </p:txBody>
      </p:sp>
      <p:sp>
        <p:nvSpPr>
          <p:cNvPr id="28677" name="TextBox 6">
            <a:extLst>
              <a:ext uri="{FF2B5EF4-FFF2-40B4-BE49-F238E27FC236}">
                <a16:creationId xmlns:a16="http://schemas.microsoft.com/office/drawing/2014/main" id="{6DFC3E93-E3E4-4DBE-8765-7F1A27FB505B}"/>
              </a:ext>
            </a:extLst>
          </p:cNvPr>
          <p:cNvSpPr txBox="1">
            <a:spLocks noChangeArrowheads="1"/>
          </p:cNvSpPr>
          <p:nvPr/>
        </p:nvSpPr>
        <p:spPr bwMode="auto">
          <a:xfrm>
            <a:off x="2590800" y="6348413"/>
            <a:ext cx="651351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eaLnBrk="1" hangingPunct="1">
              <a:spcBef>
                <a:spcPct val="0"/>
              </a:spcBef>
              <a:buFontTx/>
              <a:buNone/>
            </a:pPr>
            <a:r>
              <a:rPr lang="es-ES_tradnl" altLang="en-US" sz="1400">
                <a:latin typeface="Arial" panose="020B0604020202020204" pitchFamily="34" charset="0"/>
              </a:rPr>
              <a:t>Explorando una vista tridimensional desde el navegador de terremotos de IRIS.</a:t>
            </a:r>
            <a:endParaRPr lang="es-ES_tradnl" altLang="en-US" sz="1400">
              <a:latin typeface="Arial" panose="020B0604020202020204" pitchFamily="34" charset="0"/>
              <a:ea typeface="ＭＳ Ｐゴシック" panose="020B0600070205080204" pitchFamily="34" charset="-128"/>
            </a:endParaRPr>
          </a:p>
        </p:txBody>
      </p:sp>
      <p:pic>
        <p:nvPicPr>
          <p:cNvPr id="28678" name="Picture 9" descr="IEBDepthLegend.tiff">
            <a:extLst>
              <a:ext uri="{FF2B5EF4-FFF2-40B4-BE49-F238E27FC236}">
                <a16:creationId xmlns:a16="http://schemas.microsoft.com/office/drawing/2014/main" id="{2A8F18D0-47CE-4D3C-946D-A6196B915FE8}"/>
              </a:ext>
            </a:extLst>
          </p:cNvPr>
          <p:cNvPicPr>
            <a:picLocks noChangeAspect="1"/>
          </p:cNvPicPr>
          <p:nvPr/>
        </p:nvPicPr>
        <p:blipFill>
          <a:blip r:embed="rId4">
            <a:extLst>
              <a:ext uri="{28A0092B-C50C-407E-A947-70E740481C1C}">
                <a14:useLocalDpi xmlns:a14="http://schemas.microsoft.com/office/drawing/2010/main" val="0"/>
              </a:ext>
            </a:extLst>
          </a:blip>
          <a:srcRect l="5733" t="996" r="6801" b="595"/>
          <a:stretch>
            <a:fillRect/>
          </a:stretch>
        </p:blipFill>
        <p:spPr bwMode="auto">
          <a:xfrm>
            <a:off x="8586788" y="3944938"/>
            <a:ext cx="404812" cy="23431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28679" name="Picture 1">
            <a:extLst>
              <a:ext uri="{FF2B5EF4-FFF2-40B4-BE49-F238E27FC236}">
                <a16:creationId xmlns:a16="http://schemas.microsoft.com/office/drawing/2014/main" id="{A05D6EDE-FAFF-4509-BE02-F12B9FEE564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492500" y="3124200"/>
            <a:ext cx="4991100" cy="317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80" name="TextBox 2">
            <a:extLst>
              <a:ext uri="{FF2B5EF4-FFF2-40B4-BE49-F238E27FC236}">
                <a16:creationId xmlns:a16="http://schemas.microsoft.com/office/drawing/2014/main" id="{3BA890F9-FFB6-49BA-8B29-FDA911707527}"/>
              </a:ext>
            </a:extLst>
          </p:cNvPr>
          <p:cNvSpPr txBox="1">
            <a:spLocks noChangeArrowheads="1"/>
          </p:cNvSpPr>
          <p:nvPr/>
        </p:nvSpPr>
        <p:spPr bwMode="auto">
          <a:xfrm>
            <a:off x="304800" y="3212336"/>
            <a:ext cx="3124200" cy="3493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buNone/>
            </a:pPr>
            <a:r>
              <a:rPr lang="es-ES" sz="1700" dirty="0">
                <a:latin typeface="Arial" panose="020B0604020202020204" pitchFamily="34" charset="0"/>
                <a:cs typeface="Arial" panose="020B0604020202020204" pitchFamily="34" charset="0"/>
              </a:rPr>
              <a:t>Sin embargo, la subducción rápida de placas oceánicas frías puede alcanzar profundidades de hasta 700 km en el manto caliente y continuar produciendo terremotos. Se cree que los terremotos más profundos se deben a los cambios de fase de los minerales en las condiciones de alta presión y temperatura a esas profundidades.</a:t>
            </a:r>
            <a:endParaRPr lang="en-US" sz="1700" dirty="0">
              <a:latin typeface="Arial" panose="020B0604020202020204" pitchFamily="34" charset="0"/>
              <a:cs typeface="Arial" panose="020B0604020202020204" pitchFamily="34" charset="0"/>
            </a:endParaRPr>
          </a:p>
        </p:txBody>
      </p:sp>
      <p:sp>
        <p:nvSpPr>
          <p:cNvPr id="28681" name="TextBox 4">
            <a:extLst>
              <a:ext uri="{FF2B5EF4-FFF2-40B4-BE49-F238E27FC236}">
                <a16:creationId xmlns:a16="http://schemas.microsoft.com/office/drawing/2014/main" id="{DEF44B76-EF56-47C7-98EB-528A827ADE61}"/>
              </a:ext>
            </a:extLst>
          </p:cNvPr>
          <p:cNvSpPr txBox="1">
            <a:spLocks noChangeArrowheads="1"/>
          </p:cNvSpPr>
          <p:nvPr/>
        </p:nvSpPr>
        <p:spPr bwMode="auto">
          <a:xfrm>
            <a:off x="5562600" y="5330825"/>
            <a:ext cx="1524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s-ES_tradnl" altLang="en-US" sz="1400">
                <a:solidFill>
                  <a:schemeClr val="bg1"/>
                </a:solidFill>
                <a:latin typeface="Arial" panose="020B0604020202020204" pitchFamily="34" charset="0"/>
              </a:rPr>
              <a:t>Terremoto</a:t>
            </a:r>
          </a:p>
        </p:txBody>
      </p:sp>
      <p:cxnSp>
        <p:nvCxnSpPr>
          <p:cNvPr id="7" name="Straight Arrow Connector 6">
            <a:extLst>
              <a:ext uri="{FF2B5EF4-FFF2-40B4-BE49-F238E27FC236}">
                <a16:creationId xmlns:a16="http://schemas.microsoft.com/office/drawing/2014/main" id="{6ACF59F4-30DE-45C5-912E-D9E31C4DDD51}"/>
              </a:ext>
            </a:extLst>
          </p:cNvPr>
          <p:cNvCxnSpPr/>
          <p:nvPr/>
        </p:nvCxnSpPr>
        <p:spPr>
          <a:xfrm>
            <a:off x="6654800" y="5497513"/>
            <a:ext cx="381000" cy="152400"/>
          </a:xfrm>
          <a:prstGeom prst="straightConnector1">
            <a:avLst/>
          </a:prstGeom>
          <a:ln w="254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3" name="Title 1">
            <a:extLst>
              <a:ext uri="{FF2B5EF4-FFF2-40B4-BE49-F238E27FC236}">
                <a16:creationId xmlns:a16="http://schemas.microsoft.com/office/drawing/2014/main" id="{60C87EE9-A6FF-464B-927A-A0741672CA29}"/>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br>
              <a:rPr lang="es-ES_tradnl"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dirty="0">
                <a:solidFill>
                  <a:srgbClr val="11488B"/>
                </a:solidFill>
                <a:effectLst>
                  <a:outerShdw blurRad="50000" dist="30000" dir="5400000" algn="tl" rotWithShape="0">
                    <a:srgbClr val="000000">
                      <a:alpha val="30000"/>
                    </a:srgbClr>
                  </a:outerShdw>
                </a:effectLst>
                <a:ea typeface="ＭＳ Ｐゴシック" charset="-128"/>
              </a:rPr>
              <a:t>Magnitud 7,1 </a:t>
            </a:r>
            <a:r>
              <a:rPr lang="es-ES_tradnl"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PERÚ</a:t>
            </a:r>
            <a:endParaRPr lang="es-ES_tradnl" sz="2000" b="1" dirty="0">
              <a:solidFill>
                <a:srgbClr val="11488B"/>
              </a:solidFill>
              <a:latin typeface="Arial" charset="0"/>
              <a:ea typeface="ＭＳ Ｐゴシック" charset="-128"/>
            </a:endParaRPr>
          </a:p>
          <a:p>
            <a:pPr eaLnBrk="1" fontAlgn="auto" hangingPunct="1">
              <a:spcAft>
                <a:spcPts val="0"/>
              </a:spcAft>
              <a:defRPr/>
            </a:pPr>
            <a:r>
              <a:rPr lang="es-ES_tradnl"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Viernes, 24 de Agosto a las 09:04:06 UTC</a:t>
            </a:r>
            <a:endParaRPr lang="es-ES_tradnl" dirty="0">
              <a:solidFill>
                <a:srgbClr val="11488B"/>
              </a:solidFill>
              <a:effectLst>
                <a:outerShdw blurRad="50000" dist="30000" dir="5400000" algn="tl" rotWithShape="0">
                  <a:srgbClr val="000000">
                    <a:alpha val="30000"/>
                  </a:srgbClr>
                </a:outerShdw>
              </a:effectLst>
              <a:ea typeface="ＭＳ Ｐゴシック" charset="-128"/>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11393</TotalTime>
  <Words>1608</Words>
  <Application>Microsoft Macintosh PowerPoint</Application>
  <PresentationFormat>On-screen Show (4:3)</PresentationFormat>
  <Paragraphs>145</Paragraphs>
  <Slides>12</Slides>
  <Notes>12</Notes>
  <HiddenSlides>0</HiddenSlides>
  <MMClips>1</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12</vt:i4>
      </vt:variant>
    </vt:vector>
  </HeadingPairs>
  <TitlesOfParts>
    <vt:vector size="19" baseType="lpstr">
      <vt:lpstr>ＭＳ Ｐゴシック</vt:lpstr>
      <vt:lpstr>ＭＳ Ｐゴシック</vt:lpstr>
      <vt:lpstr>Arial</vt:lpstr>
      <vt:lpstr>Calibri</vt:lpstr>
      <vt:lpstr>Office Theme</vt:lpstr>
      <vt:lpstr>1_Office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Douglas Alfredo Bravo Bustamante</cp:lastModifiedBy>
  <cp:revision>822</cp:revision>
  <cp:lastPrinted>2018-05-05T19:31:49Z</cp:lastPrinted>
  <dcterms:created xsi:type="dcterms:W3CDTF">2009-05-31T20:07:40Z</dcterms:created>
  <dcterms:modified xsi:type="dcterms:W3CDTF">2018-08-26T20:01:45Z</dcterms:modified>
</cp:coreProperties>
</file>