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mp4" ContentType="video/mp4"/>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 id="2147483660" r:id="rId2"/>
    <p:sldMasterId id="2147484101" r:id="rId3"/>
  </p:sldMasterIdLst>
  <p:notesMasterIdLst>
    <p:notesMasterId r:id="rId13"/>
  </p:notesMasterIdLst>
  <p:sldIdLst>
    <p:sldId id="305" r:id="rId4"/>
    <p:sldId id="302" r:id="rId5"/>
    <p:sldId id="365" r:id="rId6"/>
    <p:sldId id="377" r:id="rId7"/>
    <p:sldId id="375" r:id="rId8"/>
    <p:sldId id="378" r:id="rId9"/>
    <p:sldId id="367" r:id="rId10"/>
    <p:sldId id="372" r:id="rId11"/>
    <p:sldId id="373" r:id="rId12"/>
  </p:sldIdLst>
  <p:sldSz cx="9144000" cy="6858000" type="screen4x3"/>
  <p:notesSz cx="7315200" cy="9601200"/>
  <p:defaultTextStyle>
    <a:defPPr>
      <a:defRPr lang="en-US"/>
    </a:defPPr>
    <a:lvl1pPr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1pPr>
    <a:lvl2pPr marL="4572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2pPr>
    <a:lvl3pPr marL="9144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3pPr>
    <a:lvl4pPr marL="13716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4pPr>
    <a:lvl5pPr marL="1828800" algn="l" rtl="0" eaLnBrk="0" fontAlgn="base" hangingPunct="0">
      <a:spcBef>
        <a:spcPct val="0"/>
      </a:spcBef>
      <a:spcAft>
        <a:spcPct val="0"/>
      </a:spcAft>
      <a:defRPr kern="1200">
        <a:solidFill>
          <a:schemeClr val="tx1"/>
        </a:solidFill>
        <a:latin typeface="Arial" panose="020B0604020202020204" pitchFamily="34" charset="0"/>
        <a:ea typeface="ＭＳ Ｐゴシック" panose="020B0600070205080204" pitchFamily="34" charset="-128"/>
        <a:cs typeface="+mn-cs"/>
      </a:defRPr>
    </a:lvl5pPr>
    <a:lvl6pPr marL="22860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6pPr>
    <a:lvl7pPr marL="27432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7pPr>
    <a:lvl8pPr marL="32004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8pPr>
    <a:lvl9pPr marL="3657600" algn="l" defTabSz="914400" rtl="0" eaLnBrk="1" latinLnBrk="0" hangingPunct="1">
      <a:defRPr kern="1200">
        <a:solidFill>
          <a:schemeClr val="tx1"/>
        </a:solidFill>
        <a:latin typeface="Arial" panose="020B0604020202020204" pitchFamily="34" charset="0"/>
        <a:ea typeface="ＭＳ Ｐゴシック" panose="020B0600070205080204" pitchFamily="34" charset="-128"/>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4668"/>
    <p:restoredTop sz="73540" autoAdjust="0"/>
  </p:normalViewPr>
  <p:slideViewPr>
    <p:cSldViewPr showGuides="1">
      <p:cViewPr varScale="1">
        <p:scale>
          <a:sx n="57" d="100"/>
          <a:sy n="57" d="100"/>
        </p:scale>
        <p:origin x="1812" y="7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notesMaster" Target="notesMasters/notesMaster1.xml"/><Relationship Id="rId3" Type="http://schemas.openxmlformats.org/officeDocument/2006/relationships/slideMaster" Target="slideMasters/slideMaster3.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viewProps" Target="viewProps.xml"/><Relationship Id="rId10" Type="http://schemas.openxmlformats.org/officeDocument/2006/relationships/slide" Target="slides/slide7.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ED913CE-9B5F-49FE-96B9-4E6B9ACD0944}"/>
              </a:ext>
            </a:extLst>
          </p:cNvPr>
          <p:cNvSpPr>
            <a:spLocks noGrp="1"/>
          </p:cNvSpPr>
          <p:nvPr>
            <p:ph type="hdr" sz="quarter"/>
          </p:nvPr>
        </p:nvSpPr>
        <p:spPr>
          <a:xfrm>
            <a:off x="0" y="0"/>
            <a:ext cx="3170238" cy="479425"/>
          </a:xfrm>
          <a:prstGeom prst="rect">
            <a:avLst/>
          </a:prstGeom>
        </p:spPr>
        <p:txBody>
          <a:bodyPr vert="horz" lIns="96652" tIns="48326" rIns="96652" bIns="48326" rtlCol="0"/>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3" name="Date Placeholder 2">
            <a:extLst>
              <a:ext uri="{FF2B5EF4-FFF2-40B4-BE49-F238E27FC236}">
                <a16:creationId xmlns:a16="http://schemas.microsoft.com/office/drawing/2014/main" id="{7EEB4504-09C1-40AB-AD3E-2A3ED8892AEE}"/>
              </a:ext>
            </a:extLst>
          </p:cNvPr>
          <p:cNvSpPr>
            <a:spLocks noGrp="1"/>
          </p:cNvSpPr>
          <p:nvPr>
            <p:ph type="dt" idx="1"/>
          </p:nvPr>
        </p:nvSpPr>
        <p:spPr>
          <a:xfrm>
            <a:off x="4143375" y="0"/>
            <a:ext cx="3170238" cy="479425"/>
          </a:xfrm>
          <a:prstGeom prst="rect">
            <a:avLst/>
          </a:prstGeom>
        </p:spPr>
        <p:txBody>
          <a:bodyPr vert="horz" wrap="square" lIns="96652" tIns="48326" rIns="96652" bIns="48326" numCol="1" anchor="t" anchorCtr="0" compatLnSpc="1">
            <a:prstTxWarp prst="textNoShape">
              <a:avLst/>
            </a:prstTxWarp>
          </a:bodyPr>
          <a:lstStyle>
            <a:lvl1pPr algn="r" eaLnBrk="1" hangingPunct="1">
              <a:defRPr sz="1300">
                <a:latin typeface="Calibri" panose="020F0502020204030204" pitchFamily="34" charset="0"/>
                <a:ea typeface="MS PGothic" panose="020B0600070205080204" pitchFamily="34" charset="-128"/>
                <a:cs typeface="Arial" panose="020B0604020202020204" pitchFamily="34" charset="0"/>
              </a:defRPr>
            </a:lvl1pPr>
          </a:lstStyle>
          <a:p>
            <a:pPr>
              <a:defRPr/>
            </a:pPr>
            <a:fld id="{22511E2C-2C59-CE45-A509-ED196653FA7D}" type="datetimeFigureOut">
              <a:rPr lang="en-US" altLang="en-US"/>
              <a:pPr>
                <a:defRPr/>
              </a:pPr>
              <a:t>10/10/2018</a:t>
            </a:fld>
            <a:endParaRPr lang="en-US" altLang="en-US"/>
          </a:p>
        </p:txBody>
      </p:sp>
      <p:sp>
        <p:nvSpPr>
          <p:cNvPr id="4" name="Slide Image Placeholder 3">
            <a:extLst>
              <a:ext uri="{FF2B5EF4-FFF2-40B4-BE49-F238E27FC236}">
                <a16:creationId xmlns:a16="http://schemas.microsoft.com/office/drawing/2014/main" id="{EF4F28EE-D0FC-4369-94DE-C094C1E29ED1}"/>
              </a:ext>
            </a:extLst>
          </p:cNvPr>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6652" tIns="48326" rIns="96652" bIns="48326" rtlCol="0" anchor="ctr"/>
          <a:lstStyle/>
          <a:p>
            <a:pPr lvl="0"/>
            <a:endParaRPr lang="en-US" noProof="0"/>
          </a:p>
        </p:txBody>
      </p:sp>
      <p:sp>
        <p:nvSpPr>
          <p:cNvPr id="5" name="Notes Placeholder 4">
            <a:extLst>
              <a:ext uri="{FF2B5EF4-FFF2-40B4-BE49-F238E27FC236}">
                <a16:creationId xmlns:a16="http://schemas.microsoft.com/office/drawing/2014/main" id="{3F366A77-B10D-4ACA-9632-A8B83195DA05}"/>
              </a:ext>
            </a:extLst>
          </p:cNvPr>
          <p:cNvSpPr>
            <a:spLocks noGrp="1"/>
          </p:cNvSpPr>
          <p:nvPr>
            <p:ph type="body" sz="quarter" idx="3"/>
          </p:nvPr>
        </p:nvSpPr>
        <p:spPr>
          <a:xfrm>
            <a:off x="731838" y="4560888"/>
            <a:ext cx="5851525" cy="4319587"/>
          </a:xfrm>
          <a:prstGeom prst="rect">
            <a:avLst/>
          </a:prstGeom>
        </p:spPr>
        <p:txBody>
          <a:bodyPr vert="horz" lIns="96652" tIns="48326" rIns="96652" bIns="48326" rtlCol="0">
            <a:normAutofit/>
          </a:bodyPr>
          <a:lstStyle/>
          <a:p>
            <a:pPr lvl="0"/>
            <a:r>
              <a:rPr lang="en-US" noProof="0"/>
              <a:t>Click to edit Master text styles</a:t>
            </a:r>
          </a:p>
          <a:p>
            <a:pPr lvl="1"/>
            <a:r>
              <a:rPr lang="en-US" noProof="0"/>
              <a:t>Second level</a:t>
            </a:r>
          </a:p>
          <a:p>
            <a:pPr lvl="2"/>
            <a:r>
              <a:rPr lang="en-US" noProof="0"/>
              <a:t>Third level</a:t>
            </a:r>
          </a:p>
          <a:p>
            <a:pPr lvl="3"/>
            <a:r>
              <a:rPr lang="en-US" noProof="0"/>
              <a:t>Fourth level</a:t>
            </a:r>
          </a:p>
          <a:p>
            <a:pPr lvl="4"/>
            <a:r>
              <a:rPr lang="en-US" noProof="0"/>
              <a:t>Fifth level</a:t>
            </a:r>
          </a:p>
        </p:txBody>
      </p:sp>
      <p:sp>
        <p:nvSpPr>
          <p:cNvPr id="6" name="Footer Placeholder 5">
            <a:extLst>
              <a:ext uri="{FF2B5EF4-FFF2-40B4-BE49-F238E27FC236}">
                <a16:creationId xmlns:a16="http://schemas.microsoft.com/office/drawing/2014/main" id="{B3D0D29D-F364-470C-AF3E-460672875AB9}"/>
              </a:ext>
            </a:extLst>
          </p:cNvPr>
          <p:cNvSpPr>
            <a:spLocks noGrp="1"/>
          </p:cNvSpPr>
          <p:nvPr>
            <p:ph type="ftr" sz="quarter" idx="4"/>
          </p:nvPr>
        </p:nvSpPr>
        <p:spPr>
          <a:xfrm>
            <a:off x="0" y="9120188"/>
            <a:ext cx="3170238" cy="479425"/>
          </a:xfrm>
          <a:prstGeom prst="rect">
            <a:avLst/>
          </a:prstGeom>
        </p:spPr>
        <p:txBody>
          <a:bodyPr vert="horz" lIns="96652" tIns="48326" rIns="96652" bIns="48326" rtlCol="0" anchor="b"/>
          <a:lstStyle>
            <a:lvl1pPr algn="l" eaLnBrk="1" fontAlgn="auto" hangingPunct="1">
              <a:spcBef>
                <a:spcPts val="0"/>
              </a:spcBef>
              <a:spcAft>
                <a:spcPts val="0"/>
              </a:spcAft>
              <a:defRPr sz="1300">
                <a:latin typeface="+mn-lt"/>
                <a:ea typeface="+mn-ea"/>
                <a:cs typeface="+mn-cs"/>
              </a:defRPr>
            </a:lvl1pPr>
          </a:lstStyle>
          <a:p>
            <a:pPr>
              <a:defRPr/>
            </a:pPr>
            <a:endParaRPr lang="en-US"/>
          </a:p>
        </p:txBody>
      </p:sp>
      <p:sp>
        <p:nvSpPr>
          <p:cNvPr id="7" name="Slide Number Placeholder 6">
            <a:extLst>
              <a:ext uri="{FF2B5EF4-FFF2-40B4-BE49-F238E27FC236}">
                <a16:creationId xmlns:a16="http://schemas.microsoft.com/office/drawing/2014/main" id="{DBCC401A-85C0-42C2-B2A9-E675021F3D14}"/>
              </a:ext>
            </a:extLst>
          </p:cNvPr>
          <p:cNvSpPr>
            <a:spLocks noGrp="1"/>
          </p:cNvSpPr>
          <p:nvPr>
            <p:ph type="sldNum" sz="quarter" idx="5"/>
          </p:nvPr>
        </p:nvSpPr>
        <p:spPr>
          <a:xfrm>
            <a:off x="4143375" y="9120188"/>
            <a:ext cx="3170238" cy="479425"/>
          </a:xfrm>
          <a:prstGeom prst="rect">
            <a:avLst/>
          </a:prstGeom>
        </p:spPr>
        <p:txBody>
          <a:bodyPr vert="horz" wrap="square" lIns="96652" tIns="48326" rIns="96652" bIns="48326" numCol="1" anchor="b" anchorCtr="0" compatLnSpc="1">
            <a:prstTxWarp prst="textNoShape">
              <a:avLst/>
            </a:prstTxWarp>
          </a:bodyPr>
          <a:lstStyle>
            <a:lvl1pPr algn="r" eaLnBrk="1" hangingPunct="1">
              <a:defRPr sz="1300">
                <a:latin typeface="Calibri" panose="020F0502020204030204" pitchFamily="34" charset="0"/>
                <a:ea typeface="MS PGothic" panose="020B0600070205080204" pitchFamily="34" charset="-128"/>
              </a:defRPr>
            </a:lvl1pPr>
          </a:lstStyle>
          <a:p>
            <a:pPr>
              <a:defRPr/>
            </a:pPr>
            <a:fld id="{D0947AB7-9221-FF49-A9B3-C76B640952C2}"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1pPr>
    <a:lvl2pPr marL="4572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2pPr>
    <a:lvl3pPr marL="9144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3pPr>
    <a:lvl4pPr marL="13716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4pPr>
    <a:lvl5pPr marL="1828800" algn="l" rtl="0" eaLnBrk="0" fontAlgn="base" hangingPunct="0">
      <a:spcBef>
        <a:spcPct val="30000"/>
      </a:spcBef>
      <a:spcAft>
        <a:spcPct val="0"/>
      </a:spcAft>
      <a:defRPr sz="1200" kern="1200">
        <a:solidFill>
          <a:schemeClr val="tx1"/>
        </a:solidFill>
        <a:latin typeface="+mn-lt"/>
        <a:ea typeface="ＭＳ Ｐゴシック" panose="020B0600070205080204" pitchFamily="34" charset="-128"/>
        <a:cs typeface="MS PGothic" charset="0"/>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iris.edu/ieb"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iris.edu/ieb" TargetMode="External"/><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www.iris.edu/hq/programs/education_and_outreach/animations#K"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a:extLst>
              <a:ext uri="{FF2B5EF4-FFF2-40B4-BE49-F238E27FC236}">
                <a16:creationId xmlns:a16="http://schemas.microsoft.com/office/drawing/2014/main" id="{2C3724B6-A661-6C42-B5D3-37A8C0EBBEE7}"/>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28675" name="Notes Placeholder 2">
            <a:extLst>
              <a:ext uri="{FF2B5EF4-FFF2-40B4-BE49-F238E27FC236}">
                <a16:creationId xmlns:a16="http://schemas.microsoft.com/office/drawing/2014/main" id="{75F02FC0-5782-2044-BA67-AB31E1EA928D}"/>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s-VE" altLang="en-US"/>
          </a:p>
        </p:txBody>
      </p:sp>
      <p:sp>
        <p:nvSpPr>
          <p:cNvPr id="28676" name="Slide Number Placeholder 3">
            <a:extLst>
              <a:ext uri="{FF2B5EF4-FFF2-40B4-BE49-F238E27FC236}">
                <a16:creationId xmlns:a16="http://schemas.microsoft.com/office/drawing/2014/main" id="{DA7712DB-83FD-7440-AB75-606C9A4E8D72}"/>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A2C0C83D-EF78-A843-B0E6-EF246D20C2E3}" type="slidenum">
              <a:rPr lang="en-US" altLang="en-US" smtClean="0">
                <a:latin typeface="Calibri" panose="020F0502020204030204" pitchFamily="34" charset="0"/>
                <a:cs typeface="Arial" panose="020B0604020202020204" pitchFamily="34" charset="0"/>
              </a:rPr>
              <a:pPr/>
              <a:t>1</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Slide Image Placeholder 1">
            <a:extLst>
              <a:ext uri="{FF2B5EF4-FFF2-40B4-BE49-F238E27FC236}">
                <a16:creationId xmlns:a16="http://schemas.microsoft.com/office/drawing/2014/main" id="{5C3F513A-0E62-EF4F-A39E-0052203868BB}"/>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0723" name="Notes Placeholder 2">
            <a:extLst>
              <a:ext uri="{FF2B5EF4-FFF2-40B4-BE49-F238E27FC236}">
                <a16:creationId xmlns:a16="http://schemas.microsoft.com/office/drawing/2014/main" id="{1B41A865-4906-5D4C-AA32-05EA841AFFC6}"/>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a:t>Shaking intensity scales were developed to standardize the measurements and ease comparison of different earthquakes. The Modified-Mercalli Intensity scale is a twelve-stage scale, from I to XII.  Lower numbers represent imperceptible shaking while XII represents total destruction.</a:t>
            </a:r>
          </a:p>
          <a:p>
            <a:pPr eaLnBrk="1" hangingPunct="1">
              <a:spcBef>
                <a:spcPct val="0"/>
              </a:spcBef>
            </a:pPr>
            <a:endParaRPr lang="en-US" altLang="en-US"/>
          </a:p>
        </p:txBody>
      </p:sp>
      <p:sp>
        <p:nvSpPr>
          <p:cNvPr id="30724" name="Slide Number Placeholder 3">
            <a:extLst>
              <a:ext uri="{FF2B5EF4-FFF2-40B4-BE49-F238E27FC236}">
                <a16:creationId xmlns:a16="http://schemas.microsoft.com/office/drawing/2014/main" id="{DBC69944-071E-A345-935F-570A5692A13E}"/>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0D754EA-3A3C-164C-A46F-2DFA0D3E762B}" type="slidenum">
              <a:rPr lang="en-US" altLang="en-US" smtClean="0">
                <a:latin typeface="Calibri" panose="020F0502020204030204" pitchFamily="34" charset="0"/>
                <a:cs typeface="Arial" panose="020B0604020202020204" pitchFamily="34" charset="0"/>
              </a:rPr>
              <a:pPr/>
              <a:t>2</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Slide Image Placeholder 1">
            <a:extLst>
              <a:ext uri="{FF2B5EF4-FFF2-40B4-BE49-F238E27FC236}">
                <a16:creationId xmlns:a16="http://schemas.microsoft.com/office/drawing/2014/main" id="{5F425BDA-2D62-824E-9430-70132320A580}"/>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2771" name="Notes Placeholder 2">
            <a:extLst>
              <a:ext uri="{FF2B5EF4-FFF2-40B4-BE49-F238E27FC236}">
                <a16:creationId xmlns:a16="http://schemas.microsoft.com/office/drawing/2014/main" id="{EA048EA3-3B91-6D44-875E-BB7F0001727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r>
              <a:rPr lang="en-US" altLang="en-US" dirty="0"/>
              <a:t>The USGS PAGER map shows the population exposed to different Modified Mercalli Intensity (MMI) levels.  MMI describes the severity of an earthquake in terms of its effect on humans and structures and is a rough measure of the amount of shaking at a given location.  </a:t>
            </a:r>
          </a:p>
          <a:p>
            <a:pPr eaLnBrk="1" hangingPunct="1">
              <a:spcBef>
                <a:spcPct val="0"/>
              </a:spcBef>
            </a:pPr>
            <a:endParaRPr lang="en-US" altLang="en-US" b="1" dirty="0"/>
          </a:p>
          <a:p>
            <a:pPr eaLnBrk="1" hangingPunct="1">
              <a:spcBef>
                <a:spcPct val="0"/>
              </a:spcBef>
            </a:pPr>
            <a:r>
              <a:rPr lang="en-US" altLang="en-US" b="1" dirty="0"/>
              <a:t>Relevant animation: </a:t>
            </a:r>
          </a:p>
          <a:p>
            <a:pPr eaLnBrk="1" hangingPunct="1">
              <a:spcBef>
                <a:spcPct val="0"/>
              </a:spcBef>
            </a:pPr>
            <a:r>
              <a:rPr lang="en-US" altLang="en-US" b="0" i="0" dirty="0"/>
              <a:t>Earthquake Intensity: </a:t>
            </a:r>
            <a:r>
              <a:rPr lang="en-US" altLang="en-US" b="0" dirty="0"/>
              <a:t>https://www.iris.edu/hq/inclass/animation/earthquake_intensity </a:t>
            </a:r>
          </a:p>
        </p:txBody>
      </p:sp>
      <p:sp>
        <p:nvSpPr>
          <p:cNvPr id="32772" name="Slide Number Placeholder 3">
            <a:extLst>
              <a:ext uri="{FF2B5EF4-FFF2-40B4-BE49-F238E27FC236}">
                <a16:creationId xmlns:a16="http://schemas.microsoft.com/office/drawing/2014/main" id="{A8F58DE7-DC1F-FE45-BCC3-648E875301DD}"/>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0BB13BFD-0401-C04E-B2F2-2C6320187693}" type="slidenum">
              <a:rPr lang="en-US" altLang="en-US" sz="1200" smtClean="0">
                <a:latin typeface="Calibri" panose="020F0502020204030204" pitchFamily="34" charset="0"/>
                <a:cs typeface="Arial" panose="020B0604020202020204" pitchFamily="34" charset="0"/>
              </a:rPr>
              <a:pPr/>
              <a:t>3</a:t>
            </a:fld>
            <a:endParaRPr lang="en-US" altLang="en-US" sz="1200">
              <a:latin typeface="Calibri" panose="020F0502020204030204" pitchFamily="34" charset="0"/>
              <a:cs typeface="Arial" panose="020B0604020202020204" pitchFamily="34"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8" name="Slide Image Placeholder 1">
            <a:extLst>
              <a:ext uri="{FF2B5EF4-FFF2-40B4-BE49-F238E27FC236}">
                <a16:creationId xmlns:a16="http://schemas.microsoft.com/office/drawing/2014/main" id="{F609AFAC-956F-3F48-966B-A727B2C6BF63}"/>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4819" name="Notes Placeholder 2">
            <a:extLst>
              <a:ext uri="{FF2B5EF4-FFF2-40B4-BE49-F238E27FC236}">
                <a16:creationId xmlns:a16="http://schemas.microsoft.com/office/drawing/2014/main" id="{057CA0C8-F3F8-0647-91EA-2EFEDC2FB95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34820" name="Slide Number Placeholder 3">
            <a:extLst>
              <a:ext uri="{FF2B5EF4-FFF2-40B4-BE49-F238E27FC236}">
                <a16:creationId xmlns:a16="http://schemas.microsoft.com/office/drawing/2014/main" id="{AD34BC83-F35F-C74D-943A-A2B568C0158B}"/>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418C613-20AB-9348-90C1-4ED763FC85C7}" type="slidenum">
              <a:rPr lang="en-US" altLang="en-US" sz="1200" smtClean="0">
                <a:latin typeface="Calibri" panose="020F0502020204030204" pitchFamily="34" charset="0"/>
              </a:rPr>
              <a:pPr/>
              <a:t>4</a:t>
            </a:fld>
            <a:endParaRPr lang="en-US" altLang="en-US" sz="1200">
              <a:latin typeface="Calibri" panose="020F0502020204030204" pitchFamily="34"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DE118424-91AB-4E37-BC65-2579701B16C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CD8D034F-6422-4000-917E-EFC73756C7C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solidFill>
                  <a:srgbClr val="393996"/>
                </a:solidFill>
              </a:rPr>
              <a:t>Exploring Seismicity:</a:t>
            </a:r>
          </a:p>
          <a:p>
            <a:r>
              <a:rPr lang="en-US" altLang="en-US"/>
              <a:t>Interactive Earthquake Browser—World map or 3D viewer </a:t>
            </a:r>
            <a:r>
              <a:rPr lang="en-US" altLang="en-US" sz="1100">
                <a:hlinkClick r:id="rId3"/>
              </a:rPr>
              <a:t>http://www.iris.edu/ieb</a:t>
            </a:r>
            <a:endParaRPr lang="en-US" altLang="en-US" sz="1400"/>
          </a:p>
        </p:txBody>
      </p:sp>
      <p:sp>
        <p:nvSpPr>
          <p:cNvPr id="15363" name="Slide Number Placeholder 3">
            <a:extLst>
              <a:ext uri="{FF2B5EF4-FFF2-40B4-BE49-F238E27FC236}">
                <a16:creationId xmlns:a16="http://schemas.microsoft.com/office/drawing/2014/main" id="{5D599AB3-0FB6-43AA-A78B-3A0EA03613B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5B73D51-CB2C-4780-B4CF-F4B05E156ACC}" type="slidenum">
              <a:rPr lang="en-US" altLang="en-US">
                <a:solidFill>
                  <a:srgbClr val="000000"/>
                </a:solidFill>
                <a:latin typeface="Calibri" panose="020F0502020204030204" pitchFamily="34" charset="0"/>
              </a:rPr>
              <a:pPr/>
              <a:t>5</a:t>
            </a:fld>
            <a:endParaRPr lang="en-US" altLang="en-US">
              <a:solidFill>
                <a:srgbClr val="000000"/>
              </a:solidFill>
              <a:latin typeface="Calibri" panose="020F0502020204030204" pitchFamily="34"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Slide Image Placeholder 1">
            <a:extLst>
              <a:ext uri="{FF2B5EF4-FFF2-40B4-BE49-F238E27FC236}">
                <a16:creationId xmlns:a16="http://schemas.microsoft.com/office/drawing/2014/main" id="{DE118424-91AB-4E37-BC65-2579701B16C5}"/>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5362" name="Notes Placeholder 2">
            <a:extLst>
              <a:ext uri="{FF2B5EF4-FFF2-40B4-BE49-F238E27FC236}">
                <a16:creationId xmlns:a16="http://schemas.microsoft.com/office/drawing/2014/main" id="{CD8D034F-6422-4000-917E-EFC73756C7C1}"/>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solidFill>
                  <a:srgbClr val="393996"/>
                </a:solidFill>
              </a:rPr>
              <a:t>Exploring Seismicity:</a:t>
            </a:r>
          </a:p>
          <a:p>
            <a:r>
              <a:rPr lang="en-US" altLang="en-US"/>
              <a:t>Interactive Earthquake Browser—World map or 3D viewer </a:t>
            </a:r>
            <a:r>
              <a:rPr lang="en-US" altLang="en-US" sz="1100">
                <a:hlinkClick r:id="rId3"/>
              </a:rPr>
              <a:t>http://www.iris.edu/ieb</a:t>
            </a:r>
            <a:endParaRPr lang="en-US" altLang="en-US" sz="1400"/>
          </a:p>
        </p:txBody>
      </p:sp>
      <p:sp>
        <p:nvSpPr>
          <p:cNvPr id="15363" name="Slide Number Placeholder 3">
            <a:extLst>
              <a:ext uri="{FF2B5EF4-FFF2-40B4-BE49-F238E27FC236}">
                <a16:creationId xmlns:a16="http://schemas.microsoft.com/office/drawing/2014/main" id="{5D599AB3-0FB6-43AA-A78B-3A0EA03613BC}"/>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55B73D51-CB2C-4780-B4CF-F4B05E156ACC}" type="slidenum">
              <a:rPr lang="en-US" altLang="en-US">
                <a:solidFill>
                  <a:srgbClr val="000000"/>
                </a:solidFill>
                <a:latin typeface="Calibri" panose="020F0502020204030204" pitchFamily="34" charset="0"/>
              </a:rPr>
              <a:pPr/>
              <a:t>6</a:t>
            </a:fld>
            <a:endParaRPr lang="en-US" altLang="en-US">
              <a:solidFill>
                <a:srgbClr val="000000"/>
              </a:solidFill>
              <a:latin typeface="Calibri" panose="020F0502020204030204" pitchFamily="34" charset="0"/>
            </a:endParaRPr>
          </a:p>
        </p:txBody>
      </p:sp>
    </p:spTree>
    <p:extLst>
      <p:ext uri="{BB962C8B-B14F-4D97-AF65-F5344CB8AC3E}">
        <p14:creationId xmlns:p14="http://schemas.microsoft.com/office/powerpoint/2010/main" val="12051577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6" name="Slide Image Placeholder 1">
            <a:extLst>
              <a:ext uri="{FF2B5EF4-FFF2-40B4-BE49-F238E27FC236}">
                <a16:creationId xmlns:a16="http://schemas.microsoft.com/office/drawing/2014/main" id="{13230104-0FF0-B04B-A2ED-6B971AE6B0FF}"/>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6867" name="Notes Placeholder 2">
            <a:extLst>
              <a:ext uri="{FF2B5EF4-FFF2-40B4-BE49-F238E27FC236}">
                <a16:creationId xmlns:a16="http://schemas.microsoft.com/office/drawing/2014/main" id="{BFBCEE89-7C69-1945-AAB9-B87B1BDB3248}"/>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dirty="0">
                <a:solidFill>
                  <a:srgbClr val="393996"/>
                </a:solidFill>
              </a:rPr>
              <a:t>Relevant Animation:</a:t>
            </a:r>
          </a:p>
          <a:p>
            <a:r>
              <a:rPr lang="en-US" altLang="en-US" i="0" dirty="0"/>
              <a:t>Focal Mechanisms Explained: </a:t>
            </a:r>
            <a:r>
              <a:rPr lang="en-US" altLang="en-US" dirty="0"/>
              <a:t>https://www.iris.edu/hq/inclass/animation/focal_mechanisms_explained</a:t>
            </a:r>
          </a:p>
          <a:p>
            <a:pPr eaLnBrk="1" hangingPunct="1">
              <a:spcBef>
                <a:spcPct val="0"/>
              </a:spcBef>
            </a:pPr>
            <a:endParaRPr lang="en-US" altLang="en-US" dirty="0"/>
          </a:p>
        </p:txBody>
      </p:sp>
      <p:sp>
        <p:nvSpPr>
          <p:cNvPr id="36868" name="Slide Number Placeholder 3">
            <a:extLst>
              <a:ext uri="{FF2B5EF4-FFF2-40B4-BE49-F238E27FC236}">
                <a16:creationId xmlns:a16="http://schemas.microsoft.com/office/drawing/2014/main" id="{693D8EFD-7E14-644A-AEE0-EE966C63DDA5}"/>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01675" indent="-269875">
              <a:defRPr>
                <a:solidFill>
                  <a:schemeClr val="tx1"/>
                </a:solidFill>
                <a:latin typeface="Arial" panose="020B0604020202020204" pitchFamily="34" charset="0"/>
                <a:ea typeface="ＭＳ Ｐゴシック" panose="020B0600070205080204" pitchFamily="34" charset="-128"/>
              </a:defRPr>
            </a:lvl2pPr>
            <a:lvl3pPr marL="1081088" indent="-215900">
              <a:defRPr>
                <a:solidFill>
                  <a:schemeClr val="tx1"/>
                </a:solidFill>
                <a:latin typeface="Arial" panose="020B0604020202020204" pitchFamily="34" charset="0"/>
                <a:ea typeface="ＭＳ Ｐゴシック" panose="020B0600070205080204" pitchFamily="34" charset="-128"/>
              </a:defRPr>
            </a:lvl3pPr>
            <a:lvl4pPr marL="1512888" indent="-215900">
              <a:defRPr>
                <a:solidFill>
                  <a:schemeClr val="tx1"/>
                </a:solidFill>
                <a:latin typeface="Arial" panose="020B0604020202020204" pitchFamily="34" charset="0"/>
                <a:ea typeface="ＭＳ Ｐゴシック" panose="020B0600070205080204" pitchFamily="34" charset="-128"/>
              </a:defRPr>
            </a:lvl4pPr>
            <a:lvl5pPr marL="1944688" indent="-215900">
              <a:defRPr>
                <a:solidFill>
                  <a:schemeClr val="tx1"/>
                </a:solidFill>
                <a:latin typeface="Arial" panose="020B0604020202020204" pitchFamily="34" charset="0"/>
                <a:ea typeface="ＭＳ Ｐゴシック" panose="020B0600070205080204" pitchFamily="34" charset="-128"/>
              </a:defRPr>
            </a:lvl5pPr>
            <a:lvl6pPr marL="24018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8590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3162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773488" indent="-2159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15F1D5B4-884B-B748-BC90-084F6108323E}" type="slidenum">
              <a:rPr lang="en-US" altLang="en-US" smtClean="0">
                <a:latin typeface="Calibri" panose="020F0502020204030204" pitchFamily="34" charset="0"/>
                <a:cs typeface="Arial" panose="020B0604020202020204" pitchFamily="34" charset="0"/>
              </a:rPr>
              <a:pPr/>
              <a:t>7</a:t>
            </a:fld>
            <a:endParaRPr lang="en-US" altLang="en-US">
              <a:latin typeface="Calibri" panose="020F0502020204030204" pitchFamily="34" charset="0"/>
              <a:cs typeface="Arial" panose="020B0604020202020204" pitchFamily="34" charset="0"/>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Slide Image Placeholder 1">
            <a:extLst>
              <a:ext uri="{FF2B5EF4-FFF2-40B4-BE49-F238E27FC236}">
                <a16:creationId xmlns:a16="http://schemas.microsoft.com/office/drawing/2014/main" id="{E908B865-8A61-D445-8858-51B1ECCB38DA}"/>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8915" name="Notes Placeholder 2">
            <a:extLst>
              <a:ext uri="{FF2B5EF4-FFF2-40B4-BE49-F238E27FC236}">
                <a16:creationId xmlns:a16="http://schemas.microsoft.com/office/drawing/2014/main" id="{2BC74F01-FC98-224D-99C6-F0091701D990}"/>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r>
              <a:rPr lang="en-US" altLang="en-US" b="1">
                <a:solidFill>
                  <a:srgbClr val="393996"/>
                </a:solidFill>
              </a:rPr>
              <a:t>Relevant Animation:</a:t>
            </a:r>
          </a:p>
          <a:p>
            <a:r>
              <a:rPr lang="en-US" altLang="en-US" sz="1400"/>
              <a:t>Where do travel-time curves come from? </a:t>
            </a:r>
            <a:r>
              <a:rPr lang="en-US" altLang="en-US">
                <a:hlinkClick r:id="rId3"/>
              </a:rPr>
              <a:t>http://www.iris.edu/hq/programs/education_and_outreach/animations#K</a:t>
            </a:r>
            <a:endParaRPr lang="en-US" altLang="en-US"/>
          </a:p>
        </p:txBody>
      </p:sp>
      <p:sp>
        <p:nvSpPr>
          <p:cNvPr id="38916" name="Slide Number Placeholder 3">
            <a:extLst>
              <a:ext uri="{FF2B5EF4-FFF2-40B4-BE49-F238E27FC236}">
                <a16:creationId xmlns:a16="http://schemas.microsoft.com/office/drawing/2014/main" id="{2B0036CD-A954-0D40-8E33-57F47EE75ED1}"/>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fld id="{86397666-A70B-8E4B-B19C-032F4EC0ED2B}" type="slidenum">
              <a:rPr lang="en-US" altLang="en-US" smtClean="0">
                <a:solidFill>
                  <a:srgbClr val="000000"/>
                </a:solidFill>
                <a:latin typeface="Calibri" panose="020F0502020204030204" pitchFamily="34" charset="0"/>
                <a:cs typeface="Arial" panose="020B0604020202020204" pitchFamily="34" charset="0"/>
              </a:rPr>
              <a:pPr/>
              <a:t>8</a:t>
            </a:fld>
            <a:endParaRPr lang="en-US" altLang="en-US">
              <a:solidFill>
                <a:srgbClr val="000000"/>
              </a:solidFill>
              <a:latin typeface="Calibri" panose="020F0502020204030204" pitchFamily="34" charset="0"/>
              <a:cs typeface="Arial" panose="020B0604020202020204" pitchFamily="34" charset="0"/>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2" name="Slide Image Placeholder 1">
            <a:extLst>
              <a:ext uri="{FF2B5EF4-FFF2-40B4-BE49-F238E27FC236}">
                <a16:creationId xmlns:a16="http://schemas.microsoft.com/office/drawing/2014/main" id="{88AAB8B9-C52D-884F-A128-09D29E8DA74E}"/>
              </a:ext>
            </a:extLst>
          </p:cNvPr>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40963" name="Notes Placeholder 2">
            <a:extLst>
              <a:ext uri="{FF2B5EF4-FFF2-40B4-BE49-F238E27FC236}">
                <a16:creationId xmlns:a16="http://schemas.microsoft.com/office/drawing/2014/main" id="{FD246BB7-72B2-6446-8662-7A0C39F80F3C}"/>
              </a:ext>
            </a:extLst>
          </p:cNvPr>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eaLnBrk="1" hangingPunct="1">
              <a:spcBef>
                <a:spcPct val="0"/>
              </a:spcBef>
            </a:pPr>
            <a:endParaRPr lang="en-US" altLang="en-US"/>
          </a:p>
        </p:txBody>
      </p:sp>
      <p:sp>
        <p:nvSpPr>
          <p:cNvPr id="40964" name="Slide Number Placeholder 3">
            <a:extLst>
              <a:ext uri="{FF2B5EF4-FFF2-40B4-BE49-F238E27FC236}">
                <a16:creationId xmlns:a16="http://schemas.microsoft.com/office/drawing/2014/main" id="{0A56C7D0-7DE9-CE44-8B84-10F98F27F0FA}"/>
              </a:ext>
            </a:extLst>
          </p:cNvPr>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30000"/>
              </a:spcBef>
              <a:defRPr sz="1200">
                <a:solidFill>
                  <a:schemeClr val="tx1"/>
                </a:solidFill>
                <a:latin typeface="Calibri" panose="020F0502020204030204" pitchFamily="34" charset="0"/>
                <a:ea typeface="ＭＳ Ｐゴシック" panose="020B0600070205080204" pitchFamily="34" charset="-128"/>
              </a:defRPr>
            </a:lvl1pPr>
            <a:lvl2pPr marL="742950" indent="-285750">
              <a:spcBef>
                <a:spcPct val="30000"/>
              </a:spcBef>
              <a:defRPr sz="1200">
                <a:solidFill>
                  <a:schemeClr val="tx1"/>
                </a:solidFill>
                <a:latin typeface="Calibri" panose="020F0502020204030204" pitchFamily="34" charset="0"/>
                <a:ea typeface="ＭＳ Ｐゴシック" panose="020B0600070205080204" pitchFamily="34" charset="-128"/>
              </a:defRPr>
            </a:lvl2pPr>
            <a:lvl3pPr marL="1143000" indent="-228600">
              <a:spcBef>
                <a:spcPct val="30000"/>
              </a:spcBef>
              <a:defRPr sz="1200">
                <a:solidFill>
                  <a:schemeClr val="tx1"/>
                </a:solidFill>
                <a:latin typeface="Calibri" panose="020F0502020204030204" pitchFamily="34" charset="0"/>
                <a:ea typeface="ＭＳ Ｐゴシック" panose="020B0600070205080204" pitchFamily="34" charset="-128"/>
              </a:defRPr>
            </a:lvl3pPr>
            <a:lvl4pPr marL="1600200" indent="-228600">
              <a:spcBef>
                <a:spcPct val="30000"/>
              </a:spcBef>
              <a:defRPr sz="1200">
                <a:solidFill>
                  <a:schemeClr val="tx1"/>
                </a:solidFill>
                <a:latin typeface="Calibri" panose="020F0502020204030204" pitchFamily="34" charset="0"/>
                <a:ea typeface="ＭＳ Ｐゴシック" panose="020B0600070205080204" pitchFamily="34" charset="-128"/>
              </a:defRPr>
            </a:lvl4pPr>
            <a:lvl5pPr marL="2057400" indent="-228600">
              <a:spcBef>
                <a:spcPct val="30000"/>
              </a:spcBef>
              <a:defRPr sz="12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30000"/>
              </a:spcBef>
              <a:spcAft>
                <a:spcPct val="0"/>
              </a:spcAft>
              <a:defRPr sz="1200">
                <a:solidFill>
                  <a:schemeClr val="tx1"/>
                </a:solidFill>
                <a:latin typeface="Calibri" panose="020F0502020204030204" pitchFamily="34" charset="0"/>
                <a:ea typeface="ＭＳ Ｐゴシック" panose="020B0600070205080204" pitchFamily="34" charset="-128"/>
              </a:defRPr>
            </a:lvl9pPr>
          </a:lstStyle>
          <a:p>
            <a:pPr>
              <a:spcBef>
                <a:spcPct val="0"/>
              </a:spcBef>
            </a:pPr>
            <a:fld id="{ED8BA853-F845-E040-AFA5-A1B763E0FBEB}" type="slidenum">
              <a:rPr lang="en-US" altLang="en-US" sz="1300" smtClean="0"/>
              <a:pPr>
                <a:spcBef>
                  <a:spcPct val="0"/>
                </a:spcBef>
              </a:pPr>
              <a:t>9</a:t>
            </a:fld>
            <a:endParaRPr lang="en-US" altLang="en-US" sz="1300"/>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1226A3C0-631F-9D4E-9A06-30B85DC368E9}"/>
              </a:ext>
            </a:extLst>
          </p:cNvPr>
          <p:cNvSpPr>
            <a:spLocks noGrp="1"/>
          </p:cNvSpPr>
          <p:nvPr>
            <p:ph type="dt" sz="half" idx="10"/>
          </p:nvPr>
        </p:nvSpPr>
        <p:spPr/>
        <p:txBody>
          <a:bodyPr/>
          <a:lstStyle>
            <a:lvl1pPr>
              <a:defRPr/>
            </a:lvl1pPr>
          </a:lstStyle>
          <a:p>
            <a:pPr>
              <a:defRPr/>
            </a:pPr>
            <a:fld id="{70C6DCE9-8E5D-CF4F-B905-C0ACF5AA86E1}" type="datetimeFigureOut">
              <a:rPr lang="en-US" altLang="en-US"/>
              <a:pPr>
                <a:defRPr/>
              </a:pPr>
              <a:t>10/10/2018</a:t>
            </a:fld>
            <a:endParaRPr lang="en-US" altLang="en-US"/>
          </a:p>
        </p:txBody>
      </p:sp>
      <p:sp>
        <p:nvSpPr>
          <p:cNvPr id="5" name="Footer Placeholder 4">
            <a:extLst>
              <a:ext uri="{FF2B5EF4-FFF2-40B4-BE49-F238E27FC236}">
                <a16:creationId xmlns:a16="http://schemas.microsoft.com/office/drawing/2014/main" id="{5C771690-36B6-8E4E-9F86-76560A5E7972}"/>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A2A67F19-28DE-2C4D-9350-79AF9FB2ECB8}"/>
              </a:ext>
            </a:extLst>
          </p:cNvPr>
          <p:cNvSpPr>
            <a:spLocks noGrp="1"/>
          </p:cNvSpPr>
          <p:nvPr>
            <p:ph type="sldNum" sz="quarter" idx="12"/>
          </p:nvPr>
        </p:nvSpPr>
        <p:spPr/>
        <p:txBody>
          <a:bodyPr/>
          <a:lstStyle>
            <a:lvl1pPr>
              <a:defRPr/>
            </a:lvl1pPr>
          </a:lstStyle>
          <a:p>
            <a:pPr>
              <a:defRPr/>
            </a:pPr>
            <a:fld id="{896108FD-BA44-354B-B294-810F185A5B4F}" type="slidenum">
              <a:rPr lang="en-US" altLang="en-US"/>
              <a:pPr>
                <a:defRPr/>
              </a:pPr>
              <a:t>‹#›</a:t>
            </a:fld>
            <a:endParaRPr lang="en-US" altLang="en-US"/>
          </a:p>
        </p:txBody>
      </p:sp>
    </p:spTree>
    <p:extLst>
      <p:ext uri="{BB962C8B-B14F-4D97-AF65-F5344CB8AC3E}">
        <p14:creationId xmlns:p14="http://schemas.microsoft.com/office/powerpoint/2010/main" val="48468808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A36E436A-EA7C-F94C-ACBB-F3FCC7F83329}"/>
              </a:ext>
            </a:extLst>
          </p:cNvPr>
          <p:cNvSpPr>
            <a:spLocks noGrp="1"/>
          </p:cNvSpPr>
          <p:nvPr>
            <p:ph type="dt" sz="half" idx="10"/>
          </p:nvPr>
        </p:nvSpPr>
        <p:spPr/>
        <p:txBody>
          <a:bodyPr/>
          <a:lstStyle>
            <a:lvl1pPr>
              <a:defRPr/>
            </a:lvl1pPr>
          </a:lstStyle>
          <a:p>
            <a:pPr>
              <a:defRPr/>
            </a:pPr>
            <a:fld id="{CBD5CE84-AF9A-C246-A71D-ABD6102AF996}" type="datetimeFigureOut">
              <a:rPr lang="en-US" altLang="en-US"/>
              <a:pPr>
                <a:defRPr/>
              </a:pPr>
              <a:t>10/10/2018</a:t>
            </a:fld>
            <a:endParaRPr lang="en-US" altLang="en-US"/>
          </a:p>
        </p:txBody>
      </p:sp>
      <p:sp>
        <p:nvSpPr>
          <p:cNvPr id="5" name="Footer Placeholder 4">
            <a:extLst>
              <a:ext uri="{FF2B5EF4-FFF2-40B4-BE49-F238E27FC236}">
                <a16:creationId xmlns:a16="http://schemas.microsoft.com/office/drawing/2014/main" id="{D1E2A93F-6C72-A04A-BBBB-5D9186E4CE14}"/>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FCD11F0E-7E48-8541-B20D-3BE0A3548C92}"/>
              </a:ext>
            </a:extLst>
          </p:cNvPr>
          <p:cNvSpPr>
            <a:spLocks noGrp="1"/>
          </p:cNvSpPr>
          <p:nvPr>
            <p:ph type="sldNum" sz="quarter" idx="12"/>
          </p:nvPr>
        </p:nvSpPr>
        <p:spPr/>
        <p:txBody>
          <a:bodyPr/>
          <a:lstStyle>
            <a:lvl1pPr>
              <a:defRPr/>
            </a:lvl1pPr>
          </a:lstStyle>
          <a:p>
            <a:pPr>
              <a:defRPr/>
            </a:pPr>
            <a:fld id="{A23CF487-B48D-B942-AE39-70CEEBD34225}" type="slidenum">
              <a:rPr lang="en-US" altLang="en-US"/>
              <a:pPr>
                <a:defRPr/>
              </a:pPr>
              <a:t>‹#›</a:t>
            </a:fld>
            <a:endParaRPr lang="en-US" altLang="en-US"/>
          </a:p>
        </p:txBody>
      </p:sp>
    </p:spTree>
    <p:extLst>
      <p:ext uri="{BB962C8B-B14F-4D97-AF65-F5344CB8AC3E}">
        <p14:creationId xmlns:p14="http://schemas.microsoft.com/office/powerpoint/2010/main" val="329152325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6EFE2EC3-195B-B24E-947F-FE1359B58493}"/>
              </a:ext>
            </a:extLst>
          </p:cNvPr>
          <p:cNvSpPr>
            <a:spLocks noGrp="1"/>
          </p:cNvSpPr>
          <p:nvPr>
            <p:ph type="dt" sz="half" idx="10"/>
          </p:nvPr>
        </p:nvSpPr>
        <p:spPr/>
        <p:txBody>
          <a:bodyPr/>
          <a:lstStyle>
            <a:lvl1pPr>
              <a:defRPr/>
            </a:lvl1pPr>
          </a:lstStyle>
          <a:p>
            <a:pPr>
              <a:defRPr/>
            </a:pPr>
            <a:fld id="{42A2628A-7214-7745-A1B8-64B181509E68}" type="datetimeFigureOut">
              <a:rPr lang="en-US" altLang="en-US"/>
              <a:pPr>
                <a:defRPr/>
              </a:pPr>
              <a:t>10/10/2018</a:t>
            </a:fld>
            <a:endParaRPr lang="en-US" altLang="en-US"/>
          </a:p>
        </p:txBody>
      </p:sp>
      <p:sp>
        <p:nvSpPr>
          <p:cNvPr id="5" name="Footer Placeholder 4">
            <a:extLst>
              <a:ext uri="{FF2B5EF4-FFF2-40B4-BE49-F238E27FC236}">
                <a16:creationId xmlns:a16="http://schemas.microsoft.com/office/drawing/2014/main" id="{833151E2-37BF-884A-8AD4-8B8189663C29}"/>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BAAB0CAD-8C8F-4348-9168-94009932AEB8}"/>
              </a:ext>
            </a:extLst>
          </p:cNvPr>
          <p:cNvSpPr>
            <a:spLocks noGrp="1"/>
          </p:cNvSpPr>
          <p:nvPr>
            <p:ph type="sldNum" sz="quarter" idx="12"/>
          </p:nvPr>
        </p:nvSpPr>
        <p:spPr/>
        <p:txBody>
          <a:bodyPr/>
          <a:lstStyle>
            <a:lvl1pPr>
              <a:defRPr/>
            </a:lvl1pPr>
          </a:lstStyle>
          <a:p>
            <a:pPr>
              <a:defRPr/>
            </a:pPr>
            <a:fld id="{936B8CF8-902F-5A42-AF2F-97470FDE771B}" type="slidenum">
              <a:rPr lang="en-US" altLang="en-US"/>
              <a:pPr>
                <a:defRPr/>
              </a:pPr>
              <a:t>‹#›</a:t>
            </a:fld>
            <a:endParaRPr lang="en-US" altLang="en-US"/>
          </a:p>
        </p:txBody>
      </p:sp>
    </p:spTree>
    <p:extLst>
      <p:ext uri="{BB962C8B-B14F-4D97-AF65-F5344CB8AC3E}">
        <p14:creationId xmlns:p14="http://schemas.microsoft.com/office/powerpoint/2010/main" val="252342719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0D215F2-8B90-D54D-BB22-B6EFFF1BBB7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FF18F6B0-0786-224F-A536-BA407BE90C4B}" type="datetimeFigureOut">
              <a:rPr lang="en-US" altLang="en-US"/>
              <a:pPr>
                <a:defRPr/>
              </a:pPr>
              <a:t>10/10/2018</a:t>
            </a:fld>
            <a:endParaRPr lang="en-US" altLang="en-US"/>
          </a:p>
        </p:txBody>
      </p:sp>
      <p:sp>
        <p:nvSpPr>
          <p:cNvPr id="5" name="Footer Placeholder 4">
            <a:extLst>
              <a:ext uri="{FF2B5EF4-FFF2-40B4-BE49-F238E27FC236}">
                <a16:creationId xmlns:a16="http://schemas.microsoft.com/office/drawing/2014/main" id="{0AA15E70-BF1D-5149-80AA-0A8738511BF6}"/>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6E42DF32-B17A-0544-B4CA-5CB4F9A8E3AF}"/>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E16C1BFC-67A6-6246-8D85-4DAA98BD99C7}" type="slidenum">
              <a:rPr lang="en-US" altLang="en-US"/>
              <a:pPr>
                <a:defRPr/>
              </a:pPr>
              <a:t>‹#›</a:t>
            </a:fld>
            <a:endParaRPr lang="en-US" altLang="en-US"/>
          </a:p>
        </p:txBody>
      </p:sp>
    </p:spTree>
    <p:extLst>
      <p:ext uri="{BB962C8B-B14F-4D97-AF65-F5344CB8AC3E}">
        <p14:creationId xmlns:p14="http://schemas.microsoft.com/office/powerpoint/2010/main" val="980134415"/>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C627E592-F37B-8846-AF3D-CAB52CEED3C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8EA125DA-8333-294A-9C95-8A02AA54AF01}" type="datetimeFigureOut">
              <a:rPr lang="en-US" altLang="en-US"/>
              <a:pPr>
                <a:defRPr/>
              </a:pPr>
              <a:t>10/10/2018</a:t>
            </a:fld>
            <a:endParaRPr lang="en-US" altLang="en-US"/>
          </a:p>
        </p:txBody>
      </p:sp>
      <p:sp>
        <p:nvSpPr>
          <p:cNvPr id="5" name="Footer Placeholder 4">
            <a:extLst>
              <a:ext uri="{FF2B5EF4-FFF2-40B4-BE49-F238E27FC236}">
                <a16:creationId xmlns:a16="http://schemas.microsoft.com/office/drawing/2014/main" id="{70F36643-CA51-3F4E-94DB-A66A592FA52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1C7BAD62-07FC-344E-B61E-45F0B9184971}"/>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ECD925D1-BEEF-4C44-B617-008ECDF71791}" type="slidenum">
              <a:rPr lang="en-US" altLang="en-US"/>
              <a:pPr>
                <a:defRPr/>
              </a:pPr>
              <a:t>‹#›</a:t>
            </a:fld>
            <a:endParaRPr lang="en-US" altLang="en-US"/>
          </a:p>
        </p:txBody>
      </p:sp>
    </p:spTree>
    <p:extLst>
      <p:ext uri="{BB962C8B-B14F-4D97-AF65-F5344CB8AC3E}">
        <p14:creationId xmlns:p14="http://schemas.microsoft.com/office/powerpoint/2010/main" val="4180669996"/>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7AE78DA5-C883-1A4E-9304-75C0CD8C60AC}"/>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CB17FC71-0595-EF47-AD73-3BFAA3F08AB4}" type="datetimeFigureOut">
              <a:rPr lang="en-US" altLang="en-US"/>
              <a:pPr>
                <a:defRPr/>
              </a:pPr>
              <a:t>10/10/2018</a:t>
            </a:fld>
            <a:endParaRPr lang="en-US" altLang="en-US"/>
          </a:p>
        </p:txBody>
      </p:sp>
      <p:sp>
        <p:nvSpPr>
          <p:cNvPr id="5" name="Footer Placeholder 4">
            <a:extLst>
              <a:ext uri="{FF2B5EF4-FFF2-40B4-BE49-F238E27FC236}">
                <a16:creationId xmlns:a16="http://schemas.microsoft.com/office/drawing/2014/main" id="{2451C4F8-D937-2940-B5CC-064FE13D07CC}"/>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CDBE7433-D2A5-0E49-AEA9-B8C4AA08B8F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175BEFA6-DB51-C845-9A71-D954D0BEE112}" type="slidenum">
              <a:rPr lang="en-US" altLang="en-US"/>
              <a:pPr>
                <a:defRPr/>
              </a:pPr>
              <a:t>‹#›</a:t>
            </a:fld>
            <a:endParaRPr lang="en-US" altLang="en-US"/>
          </a:p>
        </p:txBody>
      </p:sp>
    </p:spTree>
    <p:extLst>
      <p:ext uri="{BB962C8B-B14F-4D97-AF65-F5344CB8AC3E}">
        <p14:creationId xmlns:p14="http://schemas.microsoft.com/office/powerpoint/2010/main" val="160126603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E5CD070-DEE1-3140-90B0-1C8850001648}"/>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56E34A40-400E-A844-B500-8165B8EA2068}" type="datetimeFigureOut">
              <a:rPr lang="en-US" altLang="en-US"/>
              <a:pPr>
                <a:defRPr/>
              </a:pPr>
              <a:t>10/10/2018</a:t>
            </a:fld>
            <a:endParaRPr lang="en-US" altLang="en-US"/>
          </a:p>
        </p:txBody>
      </p:sp>
      <p:sp>
        <p:nvSpPr>
          <p:cNvPr id="6" name="Footer Placeholder 5">
            <a:extLst>
              <a:ext uri="{FF2B5EF4-FFF2-40B4-BE49-F238E27FC236}">
                <a16:creationId xmlns:a16="http://schemas.microsoft.com/office/drawing/2014/main" id="{BD645C65-6181-1044-BA23-919BA0B33FD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85B9E39A-44C1-4849-BF2A-F8FDD8E173DB}"/>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FBE65B5A-D5CB-934C-8CD6-D27C9C0E1244}" type="slidenum">
              <a:rPr lang="en-US" altLang="en-US"/>
              <a:pPr>
                <a:defRPr/>
              </a:pPr>
              <a:t>‹#›</a:t>
            </a:fld>
            <a:endParaRPr lang="en-US" altLang="en-US"/>
          </a:p>
        </p:txBody>
      </p:sp>
    </p:spTree>
    <p:extLst>
      <p:ext uri="{BB962C8B-B14F-4D97-AF65-F5344CB8AC3E}">
        <p14:creationId xmlns:p14="http://schemas.microsoft.com/office/powerpoint/2010/main" val="3770858348"/>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BA22C110-F91E-7541-ABBD-AF7C94CF0F51}"/>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A8DC1207-00C3-9645-9650-B6573FCAA97C}" type="datetimeFigureOut">
              <a:rPr lang="en-US" altLang="en-US"/>
              <a:pPr>
                <a:defRPr/>
              </a:pPr>
              <a:t>10/10/2018</a:t>
            </a:fld>
            <a:endParaRPr lang="en-US" altLang="en-US"/>
          </a:p>
        </p:txBody>
      </p:sp>
      <p:sp>
        <p:nvSpPr>
          <p:cNvPr id="8" name="Footer Placeholder 7">
            <a:extLst>
              <a:ext uri="{FF2B5EF4-FFF2-40B4-BE49-F238E27FC236}">
                <a16:creationId xmlns:a16="http://schemas.microsoft.com/office/drawing/2014/main" id="{DABDCA6D-1377-0F4C-A944-C3CB6DCA7AEE}"/>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9" name="Slide Number Placeholder 8">
            <a:extLst>
              <a:ext uri="{FF2B5EF4-FFF2-40B4-BE49-F238E27FC236}">
                <a16:creationId xmlns:a16="http://schemas.microsoft.com/office/drawing/2014/main" id="{979A1F9C-E3D8-3F44-8275-14FCE83FAE1C}"/>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7A7D458C-3F85-7243-AC03-C94D43F56D5E}" type="slidenum">
              <a:rPr lang="en-US" altLang="en-US"/>
              <a:pPr>
                <a:defRPr/>
              </a:pPr>
              <a:t>‹#›</a:t>
            </a:fld>
            <a:endParaRPr lang="en-US" altLang="en-US"/>
          </a:p>
        </p:txBody>
      </p:sp>
    </p:spTree>
    <p:extLst>
      <p:ext uri="{BB962C8B-B14F-4D97-AF65-F5344CB8AC3E}">
        <p14:creationId xmlns:p14="http://schemas.microsoft.com/office/powerpoint/2010/main" val="40232805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259DBF35-1D42-0B47-9776-E3845610392B}"/>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9C1388E6-B8E5-7642-8775-1A3024DCF56D}" type="datetimeFigureOut">
              <a:rPr lang="en-US" altLang="en-US"/>
              <a:pPr>
                <a:defRPr/>
              </a:pPr>
              <a:t>10/10/2018</a:t>
            </a:fld>
            <a:endParaRPr lang="en-US" altLang="en-US"/>
          </a:p>
        </p:txBody>
      </p:sp>
      <p:sp>
        <p:nvSpPr>
          <p:cNvPr id="4" name="Footer Placeholder 3">
            <a:extLst>
              <a:ext uri="{FF2B5EF4-FFF2-40B4-BE49-F238E27FC236}">
                <a16:creationId xmlns:a16="http://schemas.microsoft.com/office/drawing/2014/main" id="{8D262848-3FF8-0D4C-8EAE-80E2F99E3B24}"/>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5" name="Slide Number Placeholder 4">
            <a:extLst>
              <a:ext uri="{FF2B5EF4-FFF2-40B4-BE49-F238E27FC236}">
                <a16:creationId xmlns:a16="http://schemas.microsoft.com/office/drawing/2014/main" id="{0AEA5684-210A-3A48-996E-4A9133E9FA16}"/>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D753F5DD-CA16-B649-96C7-3F303C4847EB}" type="slidenum">
              <a:rPr lang="en-US" altLang="en-US"/>
              <a:pPr>
                <a:defRPr/>
              </a:pPr>
              <a:t>‹#›</a:t>
            </a:fld>
            <a:endParaRPr lang="en-US" altLang="en-US"/>
          </a:p>
        </p:txBody>
      </p:sp>
    </p:spTree>
    <p:extLst>
      <p:ext uri="{BB962C8B-B14F-4D97-AF65-F5344CB8AC3E}">
        <p14:creationId xmlns:p14="http://schemas.microsoft.com/office/powerpoint/2010/main" val="4138850720"/>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5B82277-3B8E-AC4D-B941-4B87CCA21637}"/>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4B582C1D-391E-9F4E-8BB7-BFDBE5DB1527}" type="datetimeFigureOut">
              <a:rPr lang="en-US" altLang="en-US"/>
              <a:pPr>
                <a:defRPr/>
              </a:pPr>
              <a:t>10/10/2018</a:t>
            </a:fld>
            <a:endParaRPr lang="en-US" altLang="en-US"/>
          </a:p>
        </p:txBody>
      </p:sp>
      <p:sp>
        <p:nvSpPr>
          <p:cNvPr id="3" name="Footer Placeholder 2">
            <a:extLst>
              <a:ext uri="{FF2B5EF4-FFF2-40B4-BE49-F238E27FC236}">
                <a16:creationId xmlns:a16="http://schemas.microsoft.com/office/drawing/2014/main" id="{D7995766-96C0-E64E-B7C6-89F3AB61C89A}"/>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4" name="Slide Number Placeholder 3">
            <a:extLst>
              <a:ext uri="{FF2B5EF4-FFF2-40B4-BE49-F238E27FC236}">
                <a16:creationId xmlns:a16="http://schemas.microsoft.com/office/drawing/2014/main" id="{428C4FAD-6B70-F049-8535-570017987A42}"/>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1E80491A-47AD-B246-B9CC-F41F55426D07}" type="slidenum">
              <a:rPr lang="en-US" altLang="en-US"/>
              <a:pPr>
                <a:defRPr/>
              </a:pPr>
              <a:t>‹#›</a:t>
            </a:fld>
            <a:endParaRPr lang="en-US" altLang="en-US"/>
          </a:p>
        </p:txBody>
      </p:sp>
    </p:spTree>
    <p:extLst>
      <p:ext uri="{BB962C8B-B14F-4D97-AF65-F5344CB8AC3E}">
        <p14:creationId xmlns:p14="http://schemas.microsoft.com/office/powerpoint/2010/main" val="360906954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08B92DEA-206A-2D4F-9EC1-5A09D6213192}"/>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28BB20CC-E0D5-CE45-948E-D062F7BDA8A0}" type="datetimeFigureOut">
              <a:rPr lang="en-US" altLang="en-US"/>
              <a:pPr>
                <a:defRPr/>
              </a:pPr>
              <a:t>10/10/2018</a:t>
            </a:fld>
            <a:endParaRPr lang="en-US" altLang="en-US"/>
          </a:p>
        </p:txBody>
      </p:sp>
      <p:sp>
        <p:nvSpPr>
          <p:cNvPr id="6" name="Footer Placeholder 5">
            <a:extLst>
              <a:ext uri="{FF2B5EF4-FFF2-40B4-BE49-F238E27FC236}">
                <a16:creationId xmlns:a16="http://schemas.microsoft.com/office/drawing/2014/main" id="{23F1ABF9-967E-924A-B1E2-8EE9446780F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52DD8885-21AA-2546-8998-C39EAE7548B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8428AFD2-06AF-8248-AEF7-2F438E42EA9B}" type="slidenum">
              <a:rPr lang="en-US" altLang="en-US"/>
              <a:pPr>
                <a:defRPr/>
              </a:pPr>
              <a:t>‹#›</a:t>
            </a:fld>
            <a:endParaRPr lang="en-US" altLang="en-US"/>
          </a:p>
        </p:txBody>
      </p:sp>
    </p:spTree>
    <p:extLst>
      <p:ext uri="{BB962C8B-B14F-4D97-AF65-F5344CB8AC3E}">
        <p14:creationId xmlns:p14="http://schemas.microsoft.com/office/powerpoint/2010/main" val="405377051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F062E99E-DC7F-AE47-9D3E-2C9DBF9861C7}"/>
              </a:ext>
            </a:extLst>
          </p:cNvPr>
          <p:cNvSpPr>
            <a:spLocks noGrp="1"/>
          </p:cNvSpPr>
          <p:nvPr>
            <p:ph type="dt" sz="half" idx="10"/>
          </p:nvPr>
        </p:nvSpPr>
        <p:spPr/>
        <p:txBody>
          <a:bodyPr/>
          <a:lstStyle>
            <a:lvl1pPr>
              <a:defRPr/>
            </a:lvl1pPr>
          </a:lstStyle>
          <a:p>
            <a:pPr>
              <a:defRPr/>
            </a:pPr>
            <a:fld id="{CCCF0D1B-9347-E345-A9A8-B652E8E1A8DA}" type="datetimeFigureOut">
              <a:rPr lang="en-US" altLang="en-US"/>
              <a:pPr>
                <a:defRPr/>
              </a:pPr>
              <a:t>10/10/2018</a:t>
            </a:fld>
            <a:endParaRPr lang="en-US" altLang="en-US"/>
          </a:p>
        </p:txBody>
      </p:sp>
      <p:sp>
        <p:nvSpPr>
          <p:cNvPr id="5" name="Footer Placeholder 4">
            <a:extLst>
              <a:ext uri="{FF2B5EF4-FFF2-40B4-BE49-F238E27FC236}">
                <a16:creationId xmlns:a16="http://schemas.microsoft.com/office/drawing/2014/main" id="{52F02550-8236-8A4D-A299-B54FB3F8D0BF}"/>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09FD916-FBF1-A944-9F39-56C34B4A652E}"/>
              </a:ext>
            </a:extLst>
          </p:cNvPr>
          <p:cNvSpPr>
            <a:spLocks noGrp="1"/>
          </p:cNvSpPr>
          <p:nvPr>
            <p:ph type="sldNum" sz="quarter" idx="12"/>
          </p:nvPr>
        </p:nvSpPr>
        <p:spPr/>
        <p:txBody>
          <a:bodyPr/>
          <a:lstStyle>
            <a:lvl1pPr>
              <a:defRPr/>
            </a:lvl1pPr>
          </a:lstStyle>
          <a:p>
            <a:pPr>
              <a:defRPr/>
            </a:pPr>
            <a:fld id="{35126D77-59B5-304E-8D80-214E554AF06C}" type="slidenum">
              <a:rPr lang="en-US" altLang="en-US"/>
              <a:pPr>
                <a:defRPr/>
              </a:pPr>
              <a:t>‹#›</a:t>
            </a:fld>
            <a:endParaRPr lang="en-US" altLang="en-US"/>
          </a:p>
        </p:txBody>
      </p:sp>
    </p:spTree>
    <p:extLst>
      <p:ext uri="{BB962C8B-B14F-4D97-AF65-F5344CB8AC3E}">
        <p14:creationId xmlns:p14="http://schemas.microsoft.com/office/powerpoint/2010/main" val="2006512839"/>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5580BD5C-1CEA-6F40-B990-03AA4F2FEFE1}"/>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ECD2B41A-DF8C-CF4B-B51E-63C9B0D8E5E8}" type="datetimeFigureOut">
              <a:rPr lang="en-US" altLang="en-US"/>
              <a:pPr>
                <a:defRPr/>
              </a:pPr>
              <a:t>10/10/2018</a:t>
            </a:fld>
            <a:endParaRPr lang="en-US" altLang="en-US"/>
          </a:p>
        </p:txBody>
      </p:sp>
      <p:sp>
        <p:nvSpPr>
          <p:cNvPr id="6" name="Footer Placeholder 5">
            <a:extLst>
              <a:ext uri="{FF2B5EF4-FFF2-40B4-BE49-F238E27FC236}">
                <a16:creationId xmlns:a16="http://schemas.microsoft.com/office/drawing/2014/main" id="{30D68D85-8942-2E41-8F73-41012240B2E0}"/>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7" name="Slide Number Placeholder 6">
            <a:extLst>
              <a:ext uri="{FF2B5EF4-FFF2-40B4-BE49-F238E27FC236}">
                <a16:creationId xmlns:a16="http://schemas.microsoft.com/office/drawing/2014/main" id="{E6DD1FC6-9874-FD4D-8847-555A22CC8222}"/>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AE7FD8BF-F242-5A49-B577-14F1B43D769E}" type="slidenum">
              <a:rPr lang="en-US" altLang="en-US"/>
              <a:pPr>
                <a:defRPr/>
              </a:pPr>
              <a:t>‹#›</a:t>
            </a:fld>
            <a:endParaRPr lang="en-US" altLang="en-US"/>
          </a:p>
        </p:txBody>
      </p:sp>
    </p:spTree>
    <p:extLst>
      <p:ext uri="{BB962C8B-B14F-4D97-AF65-F5344CB8AC3E}">
        <p14:creationId xmlns:p14="http://schemas.microsoft.com/office/powerpoint/2010/main" val="3579541792"/>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13DFB11-E0F4-F94E-8E0B-64E13023903F}"/>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F3F41BDC-E1A4-0241-AABD-1F09BD6F61D7}" type="datetimeFigureOut">
              <a:rPr lang="en-US" altLang="en-US"/>
              <a:pPr>
                <a:defRPr/>
              </a:pPr>
              <a:t>10/10/2018</a:t>
            </a:fld>
            <a:endParaRPr lang="en-US" altLang="en-US"/>
          </a:p>
        </p:txBody>
      </p:sp>
      <p:sp>
        <p:nvSpPr>
          <p:cNvPr id="5" name="Footer Placeholder 4">
            <a:extLst>
              <a:ext uri="{FF2B5EF4-FFF2-40B4-BE49-F238E27FC236}">
                <a16:creationId xmlns:a16="http://schemas.microsoft.com/office/drawing/2014/main" id="{C0E93C3C-2288-FA49-BB95-07C84990C1FF}"/>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5B62039C-1716-7845-8696-EB1A06689AC3}"/>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42696524-69C2-C349-9CE4-2F37F5A63857}" type="slidenum">
              <a:rPr lang="en-US" altLang="en-US"/>
              <a:pPr>
                <a:defRPr/>
              </a:pPr>
              <a:t>‹#›</a:t>
            </a:fld>
            <a:endParaRPr lang="en-US" altLang="en-US"/>
          </a:p>
        </p:txBody>
      </p:sp>
    </p:spTree>
    <p:extLst>
      <p:ext uri="{BB962C8B-B14F-4D97-AF65-F5344CB8AC3E}">
        <p14:creationId xmlns:p14="http://schemas.microsoft.com/office/powerpoint/2010/main" val="197376811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9417687-18F3-4C43-A187-A20581413DE0}"/>
              </a:ext>
            </a:extLst>
          </p:cNvPr>
          <p:cNvSpPr>
            <a:spLocks noGrp="1"/>
          </p:cNvSpPr>
          <p:nvPr>
            <p:ph type="dt" sz="half" idx="10"/>
          </p:nvPr>
        </p:nvSpPr>
        <p:spPr/>
        <p:txBody>
          <a:bodyPr/>
          <a:lstStyle>
            <a:lvl1pPr defTabSz="914400">
              <a:defRPr>
                <a:latin typeface="Arial" panose="020B0604020202020204" pitchFamily="34" charset="0"/>
              </a:defRPr>
            </a:lvl1pPr>
          </a:lstStyle>
          <a:p>
            <a:pPr>
              <a:defRPr/>
            </a:pPr>
            <a:fld id="{1A9E500F-22BA-7842-92D5-FD66ED3A7DE1}" type="datetimeFigureOut">
              <a:rPr lang="en-US" altLang="en-US"/>
              <a:pPr>
                <a:defRPr/>
              </a:pPr>
              <a:t>10/10/2018</a:t>
            </a:fld>
            <a:endParaRPr lang="en-US" altLang="en-US"/>
          </a:p>
        </p:txBody>
      </p:sp>
      <p:sp>
        <p:nvSpPr>
          <p:cNvPr id="5" name="Footer Placeholder 4">
            <a:extLst>
              <a:ext uri="{FF2B5EF4-FFF2-40B4-BE49-F238E27FC236}">
                <a16:creationId xmlns:a16="http://schemas.microsoft.com/office/drawing/2014/main" id="{98F65695-DC43-FE4B-8C3B-ECDD010E42B1}"/>
              </a:ext>
            </a:extLst>
          </p:cNvPr>
          <p:cNvSpPr>
            <a:spLocks noGrp="1"/>
          </p:cNvSpPr>
          <p:nvPr>
            <p:ph type="ftr" sz="quarter" idx="11"/>
          </p:nvPr>
        </p:nvSpPr>
        <p:spPr/>
        <p:txBody>
          <a:bodyPr/>
          <a:lstStyle>
            <a:lvl1pPr defTabSz="914400" fontAlgn="base">
              <a:spcBef>
                <a:spcPct val="0"/>
              </a:spcBef>
              <a:spcAft>
                <a:spcPct val="0"/>
              </a:spcAft>
              <a:defRPr>
                <a:latin typeface="Arial" charset="0"/>
              </a:defRPr>
            </a:lvl1pPr>
          </a:lstStyle>
          <a:p>
            <a:pPr>
              <a:defRPr/>
            </a:pPr>
            <a:endParaRPr lang="en-US"/>
          </a:p>
        </p:txBody>
      </p:sp>
      <p:sp>
        <p:nvSpPr>
          <p:cNvPr id="6" name="Slide Number Placeholder 5">
            <a:extLst>
              <a:ext uri="{FF2B5EF4-FFF2-40B4-BE49-F238E27FC236}">
                <a16:creationId xmlns:a16="http://schemas.microsoft.com/office/drawing/2014/main" id="{9510DD71-5594-7341-BF1C-29E954C5A767}"/>
              </a:ext>
            </a:extLst>
          </p:cNvPr>
          <p:cNvSpPr>
            <a:spLocks noGrp="1"/>
          </p:cNvSpPr>
          <p:nvPr>
            <p:ph type="sldNum" sz="quarter" idx="12"/>
          </p:nvPr>
        </p:nvSpPr>
        <p:spPr/>
        <p:txBody>
          <a:bodyPr/>
          <a:lstStyle>
            <a:lvl1pPr defTabSz="914400">
              <a:defRPr>
                <a:latin typeface="Arial" panose="020B0604020202020204" pitchFamily="34" charset="0"/>
              </a:defRPr>
            </a:lvl1pPr>
          </a:lstStyle>
          <a:p>
            <a:pPr>
              <a:defRPr/>
            </a:pPr>
            <a:fld id="{58BDD919-06FC-DA40-94E8-0AF6E28D0E34}" type="slidenum">
              <a:rPr lang="en-US" altLang="en-US"/>
              <a:pPr>
                <a:defRPr/>
              </a:pPr>
              <a:t>‹#›</a:t>
            </a:fld>
            <a:endParaRPr lang="en-US" altLang="en-US"/>
          </a:p>
        </p:txBody>
      </p:sp>
    </p:spTree>
    <p:extLst>
      <p:ext uri="{BB962C8B-B14F-4D97-AF65-F5344CB8AC3E}">
        <p14:creationId xmlns:p14="http://schemas.microsoft.com/office/powerpoint/2010/main" val="3335739014"/>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a:extLst>
              <a:ext uri="{FF2B5EF4-FFF2-40B4-BE49-F238E27FC236}">
                <a16:creationId xmlns:a16="http://schemas.microsoft.com/office/drawing/2014/main" id="{F852D581-6475-7A48-97A7-7C12F8C20FC9}"/>
              </a:ext>
            </a:extLst>
          </p:cNvPr>
          <p:cNvSpPr>
            <a:spLocks noGrp="1"/>
          </p:cNvSpPr>
          <p:nvPr>
            <p:ph type="dt" sz="half" idx="10"/>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fld id="{C5331B6E-95B1-5542-9618-8D214E0BA5D3}" type="datetimeFigureOut">
              <a:rPr lang="en-US"/>
              <a:pPr>
                <a:defRPr/>
              </a:pPr>
              <a:t>10/10/2018</a:t>
            </a:fld>
            <a:endParaRPr lang="en-US"/>
          </a:p>
        </p:txBody>
      </p:sp>
      <p:sp>
        <p:nvSpPr>
          <p:cNvPr id="5" name="Footer Placeholder 4">
            <a:extLst>
              <a:ext uri="{FF2B5EF4-FFF2-40B4-BE49-F238E27FC236}">
                <a16:creationId xmlns:a16="http://schemas.microsoft.com/office/drawing/2014/main" id="{623EFABD-33EA-E143-9019-3D31165782FA}"/>
              </a:ext>
            </a:extLst>
          </p:cNvPr>
          <p:cNvSpPr>
            <a:spLocks noGrp="1"/>
          </p:cNvSpPr>
          <p:nvPr>
            <p:ph type="ftr" sz="quarter" idx="11"/>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endParaRPr lang="en-US"/>
          </a:p>
        </p:txBody>
      </p:sp>
      <p:sp>
        <p:nvSpPr>
          <p:cNvPr id="6" name="Slide Number Placeholder 5">
            <a:extLst>
              <a:ext uri="{FF2B5EF4-FFF2-40B4-BE49-F238E27FC236}">
                <a16:creationId xmlns:a16="http://schemas.microsoft.com/office/drawing/2014/main" id="{2161C704-79B9-6647-A62B-EA8D878FC036}"/>
              </a:ext>
            </a:extLst>
          </p:cNvPr>
          <p:cNvSpPr>
            <a:spLocks noGrp="1"/>
          </p:cNvSpPr>
          <p:nvPr>
            <p:ph type="sldNum" sz="quarter" idx="12"/>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fld id="{33F1A4E1-7468-C243-B98A-F881ED126F4F}" type="slidenum">
              <a:rPr lang="en-US"/>
              <a:pPr>
                <a:defRPr/>
              </a:pPr>
              <a:t>‹#›</a:t>
            </a:fld>
            <a:endParaRPr lang="en-US"/>
          </a:p>
        </p:txBody>
      </p:sp>
    </p:spTree>
    <p:extLst>
      <p:ext uri="{BB962C8B-B14F-4D97-AF65-F5344CB8AC3E}">
        <p14:creationId xmlns:p14="http://schemas.microsoft.com/office/powerpoint/2010/main" val="733100388"/>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83435E7A-2CF6-2746-B1FC-D72FC5DCA44A}"/>
              </a:ext>
            </a:extLst>
          </p:cNvPr>
          <p:cNvSpPr>
            <a:spLocks noGrp="1"/>
          </p:cNvSpPr>
          <p:nvPr>
            <p:ph type="dt" sz="half" idx="10"/>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fld id="{692A2305-06E2-A345-8085-BDCA11F36A3D}" type="datetimeFigureOut">
              <a:rPr lang="en-US"/>
              <a:pPr>
                <a:defRPr/>
              </a:pPr>
              <a:t>10/10/2018</a:t>
            </a:fld>
            <a:endParaRPr lang="en-US"/>
          </a:p>
        </p:txBody>
      </p:sp>
      <p:sp>
        <p:nvSpPr>
          <p:cNvPr id="5" name="Footer Placeholder 4">
            <a:extLst>
              <a:ext uri="{FF2B5EF4-FFF2-40B4-BE49-F238E27FC236}">
                <a16:creationId xmlns:a16="http://schemas.microsoft.com/office/drawing/2014/main" id="{E1C463D3-CC28-FD40-8412-8A41F37E5950}"/>
              </a:ext>
            </a:extLst>
          </p:cNvPr>
          <p:cNvSpPr>
            <a:spLocks noGrp="1"/>
          </p:cNvSpPr>
          <p:nvPr>
            <p:ph type="ftr" sz="quarter" idx="11"/>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endParaRPr lang="en-US"/>
          </a:p>
        </p:txBody>
      </p:sp>
      <p:sp>
        <p:nvSpPr>
          <p:cNvPr id="6" name="Slide Number Placeholder 5">
            <a:extLst>
              <a:ext uri="{FF2B5EF4-FFF2-40B4-BE49-F238E27FC236}">
                <a16:creationId xmlns:a16="http://schemas.microsoft.com/office/drawing/2014/main" id="{8517AD66-F2F3-D94A-B2D3-A31A4F402651}"/>
              </a:ext>
            </a:extLst>
          </p:cNvPr>
          <p:cNvSpPr>
            <a:spLocks noGrp="1"/>
          </p:cNvSpPr>
          <p:nvPr>
            <p:ph type="sldNum" sz="quarter" idx="12"/>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fld id="{E6692383-AC58-BB42-B5B1-87090EAFFB57}" type="slidenum">
              <a:rPr lang="en-US"/>
              <a:pPr>
                <a:defRPr/>
              </a:pPr>
              <a:t>‹#›</a:t>
            </a:fld>
            <a:endParaRPr lang="en-US"/>
          </a:p>
        </p:txBody>
      </p:sp>
    </p:spTree>
    <p:extLst>
      <p:ext uri="{BB962C8B-B14F-4D97-AF65-F5344CB8AC3E}">
        <p14:creationId xmlns:p14="http://schemas.microsoft.com/office/powerpoint/2010/main" val="81080969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2C2991B2-8361-934D-8040-B13FC0F72D6E}"/>
              </a:ext>
            </a:extLst>
          </p:cNvPr>
          <p:cNvSpPr>
            <a:spLocks noGrp="1"/>
          </p:cNvSpPr>
          <p:nvPr>
            <p:ph type="dt" sz="half" idx="10"/>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fld id="{15180385-3605-374A-82D2-9BC6908AE5B2}" type="datetimeFigureOut">
              <a:rPr lang="en-US"/>
              <a:pPr>
                <a:defRPr/>
              </a:pPr>
              <a:t>10/10/2018</a:t>
            </a:fld>
            <a:endParaRPr lang="en-US"/>
          </a:p>
        </p:txBody>
      </p:sp>
      <p:sp>
        <p:nvSpPr>
          <p:cNvPr id="5" name="Footer Placeholder 4">
            <a:extLst>
              <a:ext uri="{FF2B5EF4-FFF2-40B4-BE49-F238E27FC236}">
                <a16:creationId xmlns:a16="http://schemas.microsoft.com/office/drawing/2014/main" id="{CA6A8A05-4A67-BF44-B939-38265887484B}"/>
              </a:ext>
            </a:extLst>
          </p:cNvPr>
          <p:cNvSpPr>
            <a:spLocks noGrp="1"/>
          </p:cNvSpPr>
          <p:nvPr>
            <p:ph type="ftr" sz="quarter" idx="11"/>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endParaRPr lang="en-US"/>
          </a:p>
        </p:txBody>
      </p:sp>
      <p:sp>
        <p:nvSpPr>
          <p:cNvPr id="6" name="Slide Number Placeholder 5">
            <a:extLst>
              <a:ext uri="{FF2B5EF4-FFF2-40B4-BE49-F238E27FC236}">
                <a16:creationId xmlns:a16="http://schemas.microsoft.com/office/drawing/2014/main" id="{56D12CE9-B7B9-8C40-A6C1-A5617EFE1B7B}"/>
              </a:ext>
            </a:extLst>
          </p:cNvPr>
          <p:cNvSpPr>
            <a:spLocks noGrp="1"/>
          </p:cNvSpPr>
          <p:nvPr>
            <p:ph type="sldNum" sz="quarter" idx="12"/>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fld id="{DA45E880-417B-C841-B5C2-7C89C6A259E1}" type="slidenum">
              <a:rPr lang="en-US"/>
              <a:pPr>
                <a:defRPr/>
              </a:pPr>
              <a:t>‹#›</a:t>
            </a:fld>
            <a:endParaRPr lang="en-US"/>
          </a:p>
        </p:txBody>
      </p:sp>
    </p:spTree>
    <p:extLst>
      <p:ext uri="{BB962C8B-B14F-4D97-AF65-F5344CB8AC3E}">
        <p14:creationId xmlns:p14="http://schemas.microsoft.com/office/powerpoint/2010/main" val="93612000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A3B751D-3C98-564E-93D1-FF2D6B77E563}"/>
              </a:ext>
            </a:extLst>
          </p:cNvPr>
          <p:cNvSpPr>
            <a:spLocks noGrp="1"/>
          </p:cNvSpPr>
          <p:nvPr>
            <p:ph type="dt" sz="half" idx="10"/>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fld id="{FB1A8F70-F1D3-734E-81F5-91438497E10F}" type="datetimeFigureOut">
              <a:rPr lang="en-US"/>
              <a:pPr>
                <a:defRPr/>
              </a:pPr>
              <a:t>10/10/2018</a:t>
            </a:fld>
            <a:endParaRPr lang="en-US"/>
          </a:p>
        </p:txBody>
      </p:sp>
      <p:sp>
        <p:nvSpPr>
          <p:cNvPr id="6" name="Footer Placeholder 5">
            <a:extLst>
              <a:ext uri="{FF2B5EF4-FFF2-40B4-BE49-F238E27FC236}">
                <a16:creationId xmlns:a16="http://schemas.microsoft.com/office/drawing/2014/main" id="{16C62B92-FFA3-B544-A16C-3A8A0BE628FB}"/>
              </a:ext>
            </a:extLst>
          </p:cNvPr>
          <p:cNvSpPr>
            <a:spLocks noGrp="1"/>
          </p:cNvSpPr>
          <p:nvPr>
            <p:ph type="ftr" sz="quarter" idx="11"/>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endParaRPr lang="en-US"/>
          </a:p>
        </p:txBody>
      </p:sp>
      <p:sp>
        <p:nvSpPr>
          <p:cNvPr id="7" name="Slide Number Placeholder 6">
            <a:extLst>
              <a:ext uri="{FF2B5EF4-FFF2-40B4-BE49-F238E27FC236}">
                <a16:creationId xmlns:a16="http://schemas.microsoft.com/office/drawing/2014/main" id="{ABA9BC91-2C18-FB41-8AB8-7FC3ABFBB6D6}"/>
              </a:ext>
            </a:extLst>
          </p:cNvPr>
          <p:cNvSpPr>
            <a:spLocks noGrp="1"/>
          </p:cNvSpPr>
          <p:nvPr>
            <p:ph type="sldNum" sz="quarter" idx="12"/>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fld id="{494CE3B2-83EA-F645-B189-469EA4F48891}" type="slidenum">
              <a:rPr lang="en-US"/>
              <a:pPr>
                <a:defRPr/>
              </a:pPr>
              <a:t>‹#›</a:t>
            </a:fld>
            <a:endParaRPr lang="en-US"/>
          </a:p>
        </p:txBody>
      </p:sp>
    </p:spTree>
    <p:extLst>
      <p:ext uri="{BB962C8B-B14F-4D97-AF65-F5344CB8AC3E}">
        <p14:creationId xmlns:p14="http://schemas.microsoft.com/office/powerpoint/2010/main" val="31036244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CCA3A03C-6DE5-A640-8F1D-A2473F5E067E}"/>
              </a:ext>
            </a:extLst>
          </p:cNvPr>
          <p:cNvSpPr>
            <a:spLocks noGrp="1"/>
          </p:cNvSpPr>
          <p:nvPr>
            <p:ph type="dt" sz="half" idx="10"/>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fld id="{3E7EEF68-94F8-874A-A868-BB0916340D25}" type="datetimeFigureOut">
              <a:rPr lang="en-US"/>
              <a:pPr>
                <a:defRPr/>
              </a:pPr>
              <a:t>10/10/2018</a:t>
            </a:fld>
            <a:endParaRPr lang="en-US"/>
          </a:p>
        </p:txBody>
      </p:sp>
      <p:sp>
        <p:nvSpPr>
          <p:cNvPr id="8" name="Footer Placeholder 7">
            <a:extLst>
              <a:ext uri="{FF2B5EF4-FFF2-40B4-BE49-F238E27FC236}">
                <a16:creationId xmlns:a16="http://schemas.microsoft.com/office/drawing/2014/main" id="{58B8E4D0-207D-814F-A31E-C7A2A2F40353}"/>
              </a:ext>
            </a:extLst>
          </p:cNvPr>
          <p:cNvSpPr>
            <a:spLocks noGrp="1"/>
          </p:cNvSpPr>
          <p:nvPr>
            <p:ph type="ftr" sz="quarter" idx="11"/>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endParaRPr lang="en-US"/>
          </a:p>
        </p:txBody>
      </p:sp>
      <p:sp>
        <p:nvSpPr>
          <p:cNvPr id="9" name="Slide Number Placeholder 8">
            <a:extLst>
              <a:ext uri="{FF2B5EF4-FFF2-40B4-BE49-F238E27FC236}">
                <a16:creationId xmlns:a16="http://schemas.microsoft.com/office/drawing/2014/main" id="{5CF0B481-564F-FD40-973E-DC8048B673D3}"/>
              </a:ext>
            </a:extLst>
          </p:cNvPr>
          <p:cNvSpPr>
            <a:spLocks noGrp="1"/>
          </p:cNvSpPr>
          <p:nvPr>
            <p:ph type="sldNum" sz="quarter" idx="12"/>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fld id="{8F59C8E4-1F1C-8549-9925-9881D169F043}" type="slidenum">
              <a:rPr lang="en-US"/>
              <a:pPr>
                <a:defRPr/>
              </a:pPr>
              <a:t>‹#›</a:t>
            </a:fld>
            <a:endParaRPr lang="en-US"/>
          </a:p>
        </p:txBody>
      </p:sp>
    </p:spTree>
    <p:extLst>
      <p:ext uri="{BB962C8B-B14F-4D97-AF65-F5344CB8AC3E}">
        <p14:creationId xmlns:p14="http://schemas.microsoft.com/office/powerpoint/2010/main" val="4100195910"/>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CC231BA6-1C42-3B47-B9D4-1F9C47AC54C0}"/>
              </a:ext>
            </a:extLst>
          </p:cNvPr>
          <p:cNvSpPr>
            <a:spLocks noGrp="1"/>
          </p:cNvSpPr>
          <p:nvPr>
            <p:ph type="dt" sz="half" idx="10"/>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fld id="{986D85A9-5E68-FA43-8ED8-08E38E849D21}" type="datetimeFigureOut">
              <a:rPr lang="en-US"/>
              <a:pPr>
                <a:defRPr/>
              </a:pPr>
              <a:t>10/10/2018</a:t>
            </a:fld>
            <a:endParaRPr lang="en-US"/>
          </a:p>
        </p:txBody>
      </p:sp>
      <p:sp>
        <p:nvSpPr>
          <p:cNvPr id="4" name="Footer Placeholder 3">
            <a:extLst>
              <a:ext uri="{FF2B5EF4-FFF2-40B4-BE49-F238E27FC236}">
                <a16:creationId xmlns:a16="http://schemas.microsoft.com/office/drawing/2014/main" id="{425B72BC-A962-DE4B-A01D-99C5A1DD843C}"/>
              </a:ext>
            </a:extLst>
          </p:cNvPr>
          <p:cNvSpPr>
            <a:spLocks noGrp="1"/>
          </p:cNvSpPr>
          <p:nvPr>
            <p:ph type="ftr" sz="quarter" idx="11"/>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endParaRPr lang="en-US"/>
          </a:p>
        </p:txBody>
      </p:sp>
      <p:sp>
        <p:nvSpPr>
          <p:cNvPr id="5" name="Slide Number Placeholder 4">
            <a:extLst>
              <a:ext uri="{FF2B5EF4-FFF2-40B4-BE49-F238E27FC236}">
                <a16:creationId xmlns:a16="http://schemas.microsoft.com/office/drawing/2014/main" id="{3F513AD8-BE2B-0A40-BE4A-B0242F29FC59}"/>
              </a:ext>
            </a:extLst>
          </p:cNvPr>
          <p:cNvSpPr>
            <a:spLocks noGrp="1"/>
          </p:cNvSpPr>
          <p:nvPr>
            <p:ph type="sldNum" sz="quarter" idx="12"/>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fld id="{343FBFF3-0955-BD40-932B-B46AD9F4A632}" type="slidenum">
              <a:rPr lang="en-US"/>
              <a:pPr>
                <a:defRPr/>
              </a:pPr>
              <a:t>‹#›</a:t>
            </a:fld>
            <a:endParaRPr lang="en-US"/>
          </a:p>
        </p:txBody>
      </p:sp>
    </p:spTree>
    <p:extLst>
      <p:ext uri="{BB962C8B-B14F-4D97-AF65-F5344CB8AC3E}">
        <p14:creationId xmlns:p14="http://schemas.microsoft.com/office/powerpoint/2010/main" val="970238954"/>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E8C69498-FFCF-CC42-8D20-840200AB3026}"/>
              </a:ext>
            </a:extLst>
          </p:cNvPr>
          <p:cNvSpPr>
            <a:spLocks noGrp="1"/>
          </p:cNvSpPr>
          <p:nvPr>
            <p:ph type="dt" sz="half" idx="10"/>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fld id="{6199C0E2-B532-3147-8587-7370EDD8F8E3}" type="datetimeFigureOut">
              <a:rPr lang="en-US"/>
              <a:pPr>
                <a:defRPr/>
              </a:pPr>
              <a:t>10/10/2018</a:t>
            </a:fld>
            <a:endParaRPr lang="en-US"/>
          </a:p>
        </p:txBody>
      </p:sp>
      <p:sp>
        <p:nvSpPr>
          <p:cNvPr id="3" name="Footer Placeholder 2">
            <a:extLst>
              <a:ext uri="{FF2B5EF4-FFF2-40B4-BE49-F238E27FC236}">
                <a16:creationId xmlns:a16="http://schemas.microsoft.com/office/drawing/2014/main" id="{70BED88C-6743-F749-9B3F-78E3A4B2574E}"/>
              </a:ext>
            </a:extLst>
          </p:cNvPr>
          <p:cNvSpPr>
            <a:spLocks noGrp="1"/>
          </p:cNvSpPr>
          <p:nvPr>
            <p:ph type="ftr" sz="quarter" idx="11"/>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endParaRPr lang="en-US"/>
          </a:p>
        </p:txBody>
      </p:sp>
      <p:sp>
        <p:nvSpPr>
          <p:cNvPr id="4" name="Slide Number Placeholder 3">
            <a:extLst>
              <a:ext uri="{FF2B5EF4-FFF2-40B4-BE49-F238E27FC236}">
                <a16:creationId xmlns:a16="http://schemas.microsoft.com/office/drawing/2014/main" id="{6DFA37B9-1F96-904A-BB37-920F40D2B71E}"/>
              </a:ext>
            </a:extLst>
          </p:cNvPr>
          <p:cNvSpPr>
            <a:spLocks noGrp="1"/>
          </p:cNvSpPr>
          <p:nvPr>
            <p:ph type="sldNum" sz="quarter" idx="12"/>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fld id="{E79EB1A3-2FC4-9146-843C-3DC394706982}" type="slidenum">
              <a:rPr lang="en-US"/>
              <a:pPr>
                <a:defRPr/>
              </a:pPr>
              <a:t>‹#›</a:t>
            </a:fld>
            <a:endParaRPr lang="en-US"/>
          </a:p>
        </p:txBody>
      </p:sp>
    </p:spTree>
    <p:extLst>
      <p:ext uri="{BB962C8B-B14F-4D97-AF65-F5344CB8AC3E}">
        <p14:creationId xmlns:p14="http://schemas.microsoft.com/office/powerpoint/2010/main" val="12759700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ADDECC02-32BF-DD4A-9B4B-7FEF4D36088D}"/>
              </a:ext>
            </a:extLst>
          </p:cNvPr>
          <p:cNvSpPr>
            <a:spLocks noGrp="1"/>
          </p:cNvSpPr>
          <p:nvPr>
            <p:ph type="dt" sz="half" idx="10"/>
          </p:nvPr>
        </p:nvSpPr>
        <p:spPr/>
        <p:txBody>
          <a:bodyPr/>
          <a:lstStyle>
            <a:lvl1pPr>
              <a:defRPr/>
            </a:lvl1pPr>
          </a:lstStyle>
          <a:p>
            <a:pPr>
              <a:defRPr/>
            </a:pPr>
            <a:fld id="{144A2C9E-E67F-8B40-857D-B525B561016B}" type="datetimeFigureOut">
              <a:rPr lang="en-US" altLang="en-US"/>
              <a:pPr>
                <a:defRPr/>
              </a:pPr>
              <a:t>10/10/2018</a:t>
            </a:fld>
            <a:endParaRPr lang="en-US" altLang="en-US"/>
          </a:p>
        </p:txBody>
      </p:sp>
      <p:sp>
        <p:nvSpPr>
          <p:cNvPr id="5" name="Footer Placeholder 4">
            <a:extLst>
              <a:ext uri="{FF2B5EF4-FFF2-40B4-BE49-F238E27FC236}">
                <a16:creationId xmlns:a16="http://schemas.microsoft.com/office/drawing/2014/main" id="{EC599174-1C8D-A24D-814F-D0F37FB9A908}"/>
              </a:ext>
            </a:extLst>
          </p:cNvPr>
          <p:cNvSpPr>
            <a:spLocks noGrp="1"/>
          </p:cNvSpPr>
          <p:nvPr>
            <p:ph type="ftr" sz="quarter" idx="11"/>
          </p:nvPr>
        </p:nvSpPr>
        <p:spPr/>
        <p:txBody>
          <a:bodyPr/>
          <a:lstStyle>
            <a:lvl1pPr>
              <a:defRPr/>
            </a:lvl1pPr>
          </a:lstStyle>
          <a:p>
            <a:pPr>
              <a:defRPr/>
            </a:pPr>
            <a:endParaRPr lang="en-US"/>
          </a:p>
        </p:txBody>
      </p:sp>
      <p:sp>
        <p:nvSpPr>
          <p:cNvPr id="6" name="Slide Number Placeholder 5">
            <a:extLst>
              <a:ext uri="{FF2B5EF4-FFF2-40B4-BE49-F238E27FC236}">
                <a16:creationId xmlns:a16="http://schemas.microsoft.com/office/drawing/2014/main" id="{018DFBB8-1227-5E43-B3B5-2DF4ECDFB88C}"/>
              </a:ext>
            </a:extLst>
          </p:cNvPr>
          <p:cNvSpPr>
            <a:spLocks noGrp="1"/>
          </p:cNvSpPr>
          <p:nvPr>
            <p:ph type="sldNum" sz="quarter" idx="12"/>
          </p:nvPr>
        </p:nvSpPr>
        <p:spPr/>
        <p:txBody>
          <a:bodyPr/>
          <a:lstStyle>
            <a:lvl1pPr>
              <a:defRPr/>
            </a:lvl1pPr>
          </a:lstStyle>
          <a:p>
            <a:pPr>
              <a:defRPr/>
            </a:pPr>
            <a:fld id="{85175A9F-734E-7143-B61B-6EA719171B20}" type="slidenum">
              <a:rPr lang="en-US" altLang="en-US"/>
              <a:pPr>
                <a:defRPr/>
              </a:pPr>
              <a:t>‹#›</a:t>
            </a:fld>
            <a:endParaRPr lang="en-US" altLang="en-US"/>
          </a:p>
        </p:txBody>
      </p:sp>
    </p:spTree>
    <p:extLst>
      <p:ext uri="{BB962C8B-B14F-4D97-AF65-F5344CB8AC3E}">
        <p14:creationId xmlns:p14="http://schemas.microsoft.com/office/powerpoint/2010/main" val="2697010213"/>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0D420908-0700-3641-82BB-35B74F34A847}"/>
              </a:ext>
            </a:extLst>
          </p:cNvPr>
          <p:cNvSpPr>
            <a:spLocks noGrp="1"/>
          </p:cNvSpPr>
          <p:nvPr>
            <p:ph type="dt" sz="half" idx="10"/>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fld id="{F3297C73-ACB2-2B43-AE39-4C1563F3F235}" type="datetimeFigureOut">
              <a:rPr lang="en-US"/>
              <a:pPr>
                <a:defRPr/>
              </a:pPr>
              <a:t>10/10/2018</a:t>
            </a:fld>
            <a:endParaRPr lang="en-US"/>
          </a:p>
        </p:txBody>
      </p:sp>
      <p:sp>
        <p:nvSpPr>
          <p:cNvPr id="6" name="Footer Placeholder 5">
            <a:extLst>
              <a:ext uri="{FF2B5EF4-FFF2-40B4-BE49-F238E27FC236}">
                <a16:creationId xmlns:a16="http://schemas.microsoft.com/office/drawing/2014/main" id="{D4968BC4-78AD-B94E-9A30-39A48782E187}"/>
              </a:ext>
            </a:extLst>
          </p:cNvPr>
          <p:cNvSpPr>
            <a:spLocks noGrp="1"/>
          </p:cNvSpPr>
          <p:nvPr>
            <p:ph type="ftr" sz="quarter" idx="11"/>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endParaRPr lang="en-US"/>
          </a:p>
        </p:txBody>
      </p:sp>
      <p:sp>
        <p:nvSpPr>
          <p:cNvPr id="7" name="Slide Number Placeholder 6">
            <a:extLst>
              <a:ext uri="{FF2B5EF4-FFF2-40B4-BE49-F238E27FC236}">
                <a16:creationId xmlns:a16="http://schemas.microsoft.com/office/drawing/2014/main" id="{6364E6AB-7CF3-5940-936D-BC02532197F0}"/>
              </a:ext>
            </a:extLst>
          </p:cNvPr>
          <p:cNvSpPr>
            <a:spLocks noGrp="1"/>
          </p:cNvSpPr>
          <p:nvPr>
            <p:ph type="sldNum" sz="quarter" idx="12"/>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fld id="{2DD33FB4-93DC-2D49-B190-7391CF747386}" type="slidenum">
              <a:rPr lang="en-US"/>
              <a:pPr>
                <a:defRPr/>
              </a:pPr>
              <a:t>‹#›</a:t>
            </a:fld>
            <a:endParaRPr lang="en-US"/>
          </a:p>
        </p:txBody>
      </p:sp>
    </p:spTree>
    <p:extLst>
      <p:ext uri="{BB962C8B-B14F-4D97-AF65-F5344CB8AC3E}">
        <p14:creationId xmlns:p14="http://schemas.microsoft.com/office/powerpoint/2010/main" val="381759543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a:extLst>
              <a:ext uri="{FF2B5EF4-FFF2-40B4-BE49-F238E27FC236}">
                <a16:creationId xmlns:a16="http://schemas.microsoft.com/office/drawing/2014/main" id="{9C1BFD58-7DAE-7247-9ED0-8A139A6123CA}"/>
              </a:ext>
            </a:extLst>
          </p:cNvPr>
          <p:cNvSpPr>
            <a:spLocks noGrp="1"/>
          </p:cNvSpPr>
          <p:nvPr>
            <p:ph type="dt" sz="half" idx="10"/>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fld id="{7B99C409-840C-094D-B248-62864038D019}" type="datetimeFigureOut">
              <a:rPr lang="en-US"/>
              <a:pPr>
                <a:defRPr/>
              </a:pPr>
              <a:t>10/10/2018</a:t>
            </a:fld>
            <a:endParaRPr lang="en-US"/>
          </a:p>
        </p:txBody>
      </p:sp>
      <p:sp>
        <p:nvSpPr>
          <p:cNvPr id="6" name="Footer Placeholder 5">
            <a:extLst>
              <a:ext uri="{FF2B5EF4-FFF2-40B4-BE49-F238E27FC236}">
                <a16:creationId xmlns:a16="http://schemas.microsoft.com/office/drawing/2014/main" id="{0C9057B6-29A0-2040-8E85-5C1D8D2DB68F}"/>
              </a:ext>
            </a:extLst>
          </p:cNvPr>
          <p:cNvSpPr>
            <a:spLocks noGrp="1"/>
          </p:cNvSpPr>
          <p:nvPr>
            <p:ph type="ftr" sz="quarter" idx="11"/>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endParaRPr lang="en-US"/>
          </a:p>
        </p:txBody>
      </p:sp>
      <p:sp>
        <p:nvSpPr>
          <p:cNvPr id="7" name="Slide Number Placeholder 6">
            <a:extLst>
              <a:ext uri="{FF2B5EF4-FFF2-40B4-BE49-F238E27FC236}">
                <a16:creationId xmlns:a16="http://schemas.microsoft.com/office/drawing/2014/main" id="{2A723F06-F952-7E47-96E1-8A81B786F708}"/>
              </a:ext>
            </a:extLst>
          </p:cNvPr>
          <p:cNvSpPr>
            <a:spLocks noGrp="1"/>
          </p:cNvSpPr>
          <p:nvPr>
            <p:ph type="sldNum" sz="quarter" idx="12"/>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fld id="{6EEFA3EF-221B-8F46-9F51-92B8F8D698F8}" type="slidenum">
              <a:rPr lang="en-US"/>
              <a:pPr>
                <a:defRPr/>
              </a:pPr>
              <a:t>‹#›</a:t>
            </a:fld>
            <a:endParaRPr lang="en-US"/>
          </a:p>
        </p:txBody>
      </p:sp>
    </p:spTree>
    <p:extLst>
      <p:ext uri="{BB962C8B-B14F-4D97-AF65-F5344CB8AC3E}">
        <p14:creationId xmlns:p14="http://schemas.microsoft.com/office/powerpoint/2010/main" val="761529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0342E96-15CE-7C47-8E0D-6599306D482B}"/>
              </a:ext>
            </a:extLst>
          </p:cNvPr>
          <p:cNvSpPr>
            <a:spLocks noGrp="1"/>
          </p:cNvSpPr>
          <p:nvPr>
            <p:ph type="dt" sz="half" idx="10"/>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fld id="{6E2EA718-2E89-2B47-BDF5-8ACA230EFC38}" type="datetimeFigureOut">
              <a:rPr lang="en-US"/>
              <a:pPr>
                <a:defRPr/>
              </a:pPr>
              <a:t>10/10/2018</a:t>
            </a:fld>
            <a:endParaRPr lang="en-US"/>
          </a:p>
        </p:txBody>
      </p:sp>
      <p:sp>
        <p:nvSpPr>
          <p:cNvPr id="5" name="Footer Placeholder 4">
            <a:extLst>
              <a:ext uri="{FF2B5EF4-FFF2-40B4-BE49-F238E27FC236}">
                <a16:creationId xmlns:a16="http://schemas.microsoft.com/office/drawing/2014/main" id="{6923A233-DC93-4D40-96C2-5543D08353DE}"/>
              </a:ext>
            </a:extLst>
          </p:cNvPr>
          <p:cNvSpPr>
            <a:spLocks noGrp="1"/>
          </p:cNvSpPr>
          <p:nvPr>
            <p:ph type="ftr" sz="quarter" idx="11"/>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endParaRPr lang="en-US"/>
          </a:p>
        </p:txBody>
      </p:sp>
      <p:sp>
        <p:nvSpPr>
          <p:cNvPr id="6" name="Slide Number Placeholder 5">
            <a:extLst>
              <a:ext uri="{FF2B5EF4-FFF2-40B4-BE49-F238E27FC236}">
                <a16:creationId xmlns:a16="http://schemas.microsoft.com/office/drawing/2014/main" id="{E6DDBAFC-A636-FC4E-B787-F4D1F0E7BA5D}"/>
              </a:ext>
            </a:extLst>
          </p:cNvPr>
          <p:cNvSpPr>
            <a:spLocks noGrp="1"/>
          </p:cNvSpPr>
          <p:nvPr>
            <p:ph type="sldNum" sz="quarter" idx="12"/>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fld id="{E162433F-88DD-D14F-9C10-241B86EB6197}" type="slidenum">
              <a:rPr lang="en-US"/>
              <a:pPr>
                <a:defRPr/>
              </a:pPr>
              <a:t>‹#›</a:t>
            </a:fld>
            <a:endParaRPr lang="en-US"/>
          </a:p>
        </p:txBody>
      </p:sp>
    </p:spTree>
    <p:extLst>
      <p:ext uri="{BB962C8B-B14F-4D97-AF65-F5344CB8AC3E}">
        <p14:creationId xmlns:p14="http://schemas.microsoft.com/office/powerpoint/2010/main" val="423749267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7658CE-9C16-C149-AA2A-E56550F1CAC7}"/>
              </a:ext>
            </a:extLst>
          </p:cNvPr>
          <p:cNvSpPr>
            <a:spLocks noGrp="1"/>
          </p:cNvSpPr>
          <p:nvPr>
            <p:ph type="dt" sz="half" idx="10"/>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fld id="{FE537424-F3F4-2D48-ACE2-582922367477}" type="datetimeFigureOut">
              <a:rPr lang="en-US"/>
              <a:pPr>
                <a:defRPr/>
              </a:pPr>
              <a:t>10/10/2018</a:t>
            </a:fld>
            <a:endParaRPr lang="en-US"/>
          </a:p>
        </p:txBody>
      </p:sp>
      <p:sp>
        <p:nvSpPr>
          <p:cNvPr id="5" name="Footer Placeholder 4">
            <a:extLst>
              <a:ext uri="{FF2B5EF4-FFF2-40B4-BE49-F238E27FC236}">
                <a16:creationId xmlns:a16="http://schemas.microsoft.com/office/drawing/2014/main" id="{FA41002B-6D80-C34F-910E-CC1C4E664184}"/>
              </a:ext>
            </a:extLst>
          </p:cNvPr>
          <p:cNvSpPr>
            <a:spLocks noGrp="1"/>
          </p:cNvSpPr>
          <p:nvPr>
            <p:ph type="ftr" sz="quarter" idx="11"/>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endParaRPr lang="en-US"/>
          </a:p>
        </p:txBody>
      </p:sp>
      <p:sp>
        <p:nvSpPr>
          <p:cNvPr id="6" name="Slide Number Placeholder 5">
            <a:extLst>
              <a:ext uri="{FF2B5EF4-FFF2-40B4-BE49-F238E27FC236}">
                <a16:creationId xmlns:a16="http://schemas.microsoft.com/office/drawing/2014/main" id="{456B4007-D2D0-0A4D-AA4C-0121F1310A7C}"/>
              </a:ext>
            </a:extLst>
          </p:cNvPr>
          <p:cNvSpPr>
            <a:spLocks noGrp="1"/>
          </p:cNvSpPr>
          <p:nvPr>
            <p:ph type="sldNum" sz="quarter" idx="12"/>
          </p:nvPr>
        </p:nvSpPr>
        <p:spPr/>
        <p:txBody>
          <a:bodyPr/>
          <a:lstStyle>
            <a:lvl1pPr defTabSz="914400" eaLnBrk="0" fontAlgn="base" hangingPunct="0">
              <a:spcBef>
                <a:spcPct val="0"/>
              </a:spcBef>
              <a:spcAft>
                <a:spcPct val="0"/>
              </a:spcAft>
              <a:defRPr>
                <a:latin typeface="Arial" panose="020B0604020202020204" pitchFamily="34" charset="0"/>
                <a:ea typeface="MS PGothic" panose="020B0600070205080204" pitchFamily="34" charset="-128"/>
              </a:defRPr>
            </a:lvl1pPr>
          </a:lstStyle>
          <a:p>
            <a:pPr>
              <a:defRPr/>
            </a:pPr>
            <a:fld id="{4C301FD0-29F8-A743-B70A-3475BBDCF9D3}" type="slidenum">
              <a:rPr lang="en-US"/>
              <a:pPr>
                <a:defRPr/>
              </a:pPr>
              <a:t>‹#›</a:t>
            </a:fld>
            <a:endParaRPr lang="en-US"/>
          </a:p>
        </p:txBody>
      </p:sp>
    </p:spTree>
    <p:extLst>
      <p:ext uri="{BB962C8B-B14F-4D97-AF65-F5344CB8AC3E}">
        <p14:creationId xmlns:p14="http://schemas.microsoft.com/office/powerpoint/2010/main" val="405857774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3">
            <a:extLst>
              <a:ext uri="{FF2B5EF4-FFF2-40B4-BE49-F238E27FC236}">
                <a16:creationId xmlns:a16="http://schemas.microsoft.com/office/drawing/2014/main" id="{0B4EE4E3-92A1-7E48-A652-8156C9663F99}"/>
              </a:ext>
            </a:extLst>
          </p:cNvPr>
          <p:cNvSpPr>
            <a:spLocks noGrp="1"/>
          </p:cNvSpPr>
          <p:nvPr>
            <p:ph type="dt" sz="half" idx="10"/>
          </p:nvPr>
        </p:nvSpPr>
        <p:spPr/>
        <p:txBody>
          <a:bodyPr/>
          <a:lstStyle>
            <a:lvl1pPr>
              <a:defRPr/>
            </a:lvl1pPr>
          </a:lstStyle>
          <a:p>
            <a:pPr>
              <a:defRPr/>
            </a:pPr>
            <a:fld id="{1E87C4C6-B066-7A4C-A479-2EF62B52E7A4}" type="datetimeFigureOut">
              <a:rPr lang="en-US" altLang="en-US"/>
              <a:pPr>
                <a:defRPr/>
              </a:pPr>
              <a:t>10/10/2018</a:t>
            </a:fld>
            <a:endParaRPr lang="en-US" altLang="en-US"/>
          </a:p>
        </p:txBody>
      </p:sp>
      <p:sp>
        <p:nvSpPr>
          <p:cNvPr id="6" name="Footer Placeholder 4">
            <a:extLst>
              <a:ext uri="{FF2B5EF4-FFF2-40B4-BE49-F238E27FC236}">
                <a16:creationId xmlns:a16="http://schemas.microsoft.com/office/drawing/2014/main" id="{2CACB876-143D-1148-94CB-8784E55B2F4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76273FD4-CB24-8146-A5F2-45AA85625E0D}"/>
              </a:ext>
            </a:extLst>
          </p:cNvPr>
          <p:cNvSpPr>
            <a:spLocks noGrp="1"/>
          </p:cNvSpPr>
          <p:nvPr>
            <p:ph type="sldNum" sz="quarter" idx="12"/>
          </p:nvPr>
        </p:nvSpPr>
        <p:spPr/>
        <p:txBody>
          <a:bodyPr/>
          <a:lstStyle>
            <a:lvl1pPr>
              <a:defRPr/>
            </a:lvl1pPr>
          </a:lstStyle>
          <a:p>
            <a:pPr>
              <a:defRPr/>
            </a:pPr>
            <a:fld id="{FA456CC3-D03B-A14D-8F01-E960D94ACD96}" type="slidenum">
              <a:rPr lang="en-US" altLang="en-US"/>
              <a:pPr>
                <a:defRPr/>
              </a:pPr>
              <a:t>‹#›</a:t>
            </a:fld>
            <a:endParaRPr lang="en-US" altLang="en-US"/>
          </a:p>
        </p:txBody>
      </p:sp>
    </p:spTree>
    <p:extLst>
      <p:ext uri="{BB962C8B-B14F-4D97-AF65-F5344CB8AC3E}">
        <p14:creationId xmlns:p14="http://schemas.microsoft.com/office/powerpoint/2010/main" val="31581318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3">
            <a:extLst>
              <a:ext uri="{FF2B5EF4-FFF2-40B4-BE49-F238E27FC236}">
                <a16:creationId xmlns:a16="http://schemas.microsoft.com/office/drawing/2014/main" id="{EDAB298B-8F4F-B14D-B3B2-0B4F2E81325E}"/>
              </a:ext>
            </a:extLst>
          </p:cNvPr>
          <p:cNvSpPr>
            <a:spLocks noGrp="1"/>
          </p:cNvSpPr>
          <p:nvPr>
            <p:ph type="dt" sz="half" idx="10"/>
          </p:nvPr>
        </p:nvSpPr>
        <p:spPr/>
        <p:txBody>
          <a:bodyPr/>
          <a:lstStyle>
            <a:lvl1pPr>
              <a:defRPr/>
            </a:lvl1pPr>
          </a:lstStyle>
          <a:p>
            <a:pPr>
              <a:defRPr/>
            </a:pPr>
            <a:fld id="{A49B8282-F5E8-734F-9A15-F51F4E4A537B}" type="datetimeFigureOut">
              <a:rPr lang="en-US" altLang="en-US"/>
              <a:pPr>
                <a:defRPr/>
              </a:pPr>
              <a:t>10/10/2018</a:t>
            </a:fld>
            <a:endParaRPr lang="en-US" altLang="en-US"/>
          </a:p>
        </p:txBody>
      </p:sp>
      <p:sp>
        <p:nvSpPr>
          <p:cNvPr id="8" name="Footer Placeholder 4">
            <a:extLst>
              <a:ext uri="{FF2B5EF4-FFF2-40B4-BE49-F238E27FC236}">
                <a16:creationId xmlns:a16="http://schemas.microsoft.com/office/drawing/2014/main" id="{581634A6-3E5D-B545-96D6-9D178009EF31}"/>
              </a:ext>
            </a:extLst>
          </p:cNvPr>
          <p:cNvSpPr>
            <a:spLocks noGrp="1"/>
          </p:cNvSpPr>
          <p:nvPr>
            <p:ph type="ftr" sz="quarter" idx="11"/>
          </p:nvPr>
        </p:nvSpPr>
        <p:spPr/>
        <p:txBody>
          <a:bodyPr/>
          <a:lstStyle>
            <a:lvl1pPr>
              <a:defRPr/>
            </a:lvl1pPr>
          </a:lstStyle>
          <a:p>
            <a:pPr>
              <a:defRPr/>
            </a:pPr>
            <a:endParaRPr lang="en-US"/>
          </a:p>
        </p:txBody>
      </p:sp>
      <p:sp>
        <p:nvSpPr>
          <p:cNvPr id="9" name="Slide Number Placeholder 5">
            <a:extLst>
              <a:ext uri="{FF2B5EF4-FFF2-40B4-BE49-F238E27FC236}">
                <a16:creationId xmlns:a16="http://schemas.microsoft.com/office/drawing/2014/main" id="{A31AC87D-E490-EE40-97A9-FE41661BBA5D}"/>
              </a:ext>
            </a:extLst>
          </p:cNvPr>
          <p:cNvSpPr>
            <a:spLocks noGrp="1"/>
          </p:cNvSpPr>
          <p:nvPr>
            <p:ph type="sldNum" sz="quarter" idx="12"/>
          </p:nvPr>
        </p:nvSpPr>
        <p:spPr/>
        <p:txBody>
          <a:bodyPr/>
          <a:lstStyle>
            <a:lvl1pPr>
              <a:defRPr/>
            </a:lvl1pPr>
          </a:lstStyle>
          <a:p>
            <a:pPr>
              <a:defRPr/>
            </a:pPr>
            <a:fld id="{7AC2A8F0-C3C6-F84F-B2D7-4A0175961A1A}" type="slidenum">
              <a:rPr lang="en-US" altLang="en-US"/>
              <a:pPr>
                <a:defRPr/>
              </a:pPr>
              <a:t>‹#›</a:t>
            </a:fld>
            <a:endParaRPr lang="en-US" altLang="en-US"/>
          </a:p>
        </p:txBody>
      </p:sp>
    </p:spTree>
    <p:extLst>
      <p:ext uri="{BB962C8B-B14F-4D97-AF65-F5344CB8AC3E}">
        <p14:creationId xmlns:p14="http://schemas.microsoft.com/office/powerpoint/2010/main" val="30452472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Date Placeholder 3">
            <a:extLst>
              <a:ext uri="{FF2B5EF4-FFF2-40B4-BE49-F238E27FC236}">
                <a16:creationId xmlns:a16="http://schemas.microsoft.com/office/drawing/2014/main" id="{DD3CAE48-784C-6C44-A018-F91B7F1546CD}"/>
              </a:ext>
            </a:extLst>
          </p:cNvPr>
          <p:cNvSpPr>
            <a:spLocks noGrp="1"/>
          </p:cNvSpPr>
          <p:nvPr>
            <p:ph type="dt" sz="half" idx="10"/>
          </p:nvPr>
        </p:nvSpPr>
        <p:spPr/>
        <p:txBody>
          <a:bodyPr/>
          <a:lstStyle>
            <a:lvl1pPr>
              <a:defRPr/>
            </a:lvl1pPr>
          </a:lstStyle>
          <a:p>
            <a:pPr>
              <a:defRPr/>
            </a:pPr>
            <a:fld id="{BAD5E3E4-754A-9740-AE2F-D137ED5397AE}" type="datetimeFigureOut">
              <a:rPr lang="en-US" altLang="en-US"/>
              <a:pPr>
                <a:defRPr/>
              </a:pPr>
              <a:t>10/10/2018</a:t>
            </a:fld>
            <a:endParaRPr lang="en-US" altLang="en-US"/>
          </a:p>
        </p:txBody>
      </p:sp>
      <p:sp>
        <p:nvSpPr>
          <p:cNvPr id="4" name="Footer Placeholder 4">
            <a:extLst>
              <a:ext uri="{FF2B5EF4-FFF2-40B4-BE49-F238E27FC236}">
                <a16:creationId xmlns:a16="http://schemas.microsoft.com/office/drawing/2014/main" id="{018D2582-5FB8-FF46-BEC9-46FBB11735C3}"/>
              </a:ext>
            </a:extLst>
          </p:cNvPr>
          <p:cNvSpPr>
            <a:spLocks noGrp="1"/>
          </p:cNvSpPr>
          <p:nvPr>
            <p:ph type="ftr" sz="quarter" idx="11"/>
          </p:nvPr>
        </p:nvSpPr>
        <p:spPr/>
        <p:txBody>
          <a:bodyPr/>
          <a:lstStyle>
            <a:lvl1pPr>
              <a:defRPr/>
            </a:lvl1pPr>
          </a:lstStyle>
          <a:p>
            <a:pPr>
              <a:defRPr/>
            </a:pPr>
            <a:endParaRPr lang="en-US"/>
          </a:p>
        </p:txBody>
      </p:sp>
      <p:sp>
        <p:nvSpPr>
          <p:cNvPr id="5" name="Slide Number Placeholder 5">
            <a:extLst>
              <a:ext uri="{FF2B5EF4-FFF2-40B4-BE49-F238E27FC236}">
                <a16:creationId xmlns:a16="http://schemas.microsoft.com/office/drawing/2014/main" id="{64FA38EF-374D-B948-98A1-D94989ADCE56}"/>
              </a:ext>
            </a:extLst>
          </p:cNvPr>
          <p:cNvSpPr>
            <a:spLocks noGrp="1"/>
          </p:cNvSpPr>
          <p:nvPr>
            <p:ph type="sldNum" sz="quarter" idx="12"/>
          </p:nvPr>
        </p:nvSpPr>
        <p:spPr/>
        <p:txBody>
          <a:bodyPr/>
          <a:lstStyle>
            <a:lvl1pPr>
              <a:defRPr/>
            </a:lvl1pPr>
          </a:lstStyle>
          <a:p>
            <a:pPr>
              <a:defRPr/>
            </a:pPr>
            <a:fld id="{8921956C-F54D-E542-AD2D-AA059CDA0C3F}" type="slidenum">
              <a:rPr lang="en-US" altLang="en-US"/>
              <a:pPr>
                <a:defRPr/>
              </a:pPr>
              <a:t>‹#›</a:t>
            </a:fld>
            <a:endParaRPr lang="en-US" altLang="en-US"/>
          </a:p>
        </p:txBody>
      </p:sp>
    </p:spTree>
    <p:extLst>
      <p:ext uri="{BB962C8B-B14F-4D97-AF65-F5344CB8AC3E}">
        <p14:creationId xmlns:p14="http://schemas.microsoft.com/office/powerpoint/2010/main" val="79724381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3">
            <a:extLst>
              <a:ext uri="{FF2B5EF4-FFF2-40B4-BE49-F238E27FC236}">
                <a16:creationId xmlns:a16="http://schemas.microsoft.com/office/drawing/2014/main" id="{18617F6A-BB09-F241-B802-AAB94ECFC131}"/>
              </a:ext>
            </a:extLst>
          </p:cNvPr>
          <p:cNvSpPr>
            <a:spLocks noGrp="1"/>
          </p:cNvSpPr>
          <p:nvPr>
            <p:ph type="dt" sz="half" idx="10"/>
          </p:nvPr>
        </p:nvSpPr>
        <p:spPr/>
        <p:txBody>
          <a:bodyPr/>
          <a:lstStyle>
            <a:lvl1pPr>
              <a:defRPr/>
            </a:lvl1pPr>
          </a:lstStyle>
          <a:p>
            <a:pPr>
              <a:defRPr/>
            </a:pPr>
            <a:fld id="{C1C6B422-D359-2542-86EE-F85E06113DD1}" type="datetimeFigureOut">
              <a:rPr lang="en-US" altLang="en-US"/>
              <a:pPr>
                <a:defRPr/>
              </a:pPr>
              <a:t>10/10/2018</a:t>
            </a:fld>
            <a:endParaRPr lang="en-US" altLang="en-US"/>
          </a:p>
        </p:txBody>
      </p:sp>
      <p:sp>
        <p:nvSpPr>
          <p:cNvPr id="3" name="Footer Placeholder 4">
            <a:extLst>
              <a:ext uri="{FF2B5EF4-FFF2-40B4-BE49-F238E27FC236}">
                <a16:creationId xmlns:a16="http://schemas.microsoft.com/office/drawing/2014/main" id="{C9744656-89A9-7C42-A24E-C706B7A7C4FE}"/>
              </a:ext>
            </a:extLst>
          </p:cNvPr>
          <p:cNvSpPr>
            <a:spLocks noGrp="1"/>
          </p:cNvSpPr>
          <p:nvPr>
            <p:ph type="ftr" sz="quarter" idx="11"/>
          </p:nvPr>
        </p:nvSpPr>
        <p:spPr/>
        <p:txBody>
          <a:bodyPr/>
          <a:lstStyle>
            <a:lvl1pPr>
              <a:defRPr/>
            </a:lvl1pPr>
          </a:lstStyle>
          <a:p>
            <a:pPr>
              <a:defRPr/>
            </a:pPr>
            <a:endParaRPr lang="en-US"/>
          </a:p>
        </p:txBody>
      </p:sp>
      <p:sp>
        <p:nvSpPr>
          <p:cNvPr id="4" name="Slide Number Placeholder 5">
            <a:extLst>
              <a:ext uri="{FF2B5EF4-FFF2-40B4-BE49-F238E27FC236}">
                <a16:creationId xmlns:a16="http://schemas.microsoft.com/office/drawing/2014/main" id="{440583A6-3F2E-8342-81E2-703343353547}"/>
              </a:ext>
            </a:extLst>
          </p:cNvPr>
          <p:cNvSpPr>
            <a:spLocks noGrp="1"/>
          </p:cNvSpPr>
          <p:nvPr>
            <p:ph type="sldNum" sz="quarter" idx="12"/>
          </p:nvPr>
        </p:nvSpPr>
        <p:spPr/>
        <p:txBody>
          <a:bodyPr/>
          <a:lstStyle>
            <a:lvl1pPr>
              <a:defRPr/>
            </a:lvl1pPr>
          </a:lstStyle>
          <a:p>
            <a:pPr>
              <a:defRPr/>
            </a:pPr>
            <a:fld id="{C7AD4DC3-D32A-1040-A13D-0BCF014ED247}" type="slidenum">
              <a:rPr lang="en-US" altLang="en-US"/>
              <a:pPr>
                <a:defRPr/>
              </a:pPr>
              <a:t>‹#›</a:t>
            </a:fld>
            <a:endParaRPr lang="en-US" altLang="en-US"/>
          </a:p>
        </p:txBody>
      </p:sp>
    </p:spTree>
    <p:extLst>
      <p:ext uri="{BB962C8B-B14F-4D97-AF65-F5344CB8AC3E}">
        <p14:creationId xmlns:p14="http://schemas.microsoft.com/office/powerpoint/2010/main" val="106895959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5B590B2D-166A-874C-A583-E60390282B2D}"/>
              </a:ext>
            </a:extLst>
          </p:cNvPr>
          <p:cNvSpPr>
            <a:spLocks noGrp="1"/>
          </p:cNvSpPr>
          <p:nvPr>
            <p:ph type="dt" sz="half" idx="10"/>
          </p:nvPr>
        </p:nvSpPr>
        <p:spPr/>
        <p:txBody>
          <a:bodyPr/>
          <a:lstStyle>
            <a:lvl1pPr>
              <a:defRPr/>
            </a:lvl1pPr>
          </a:lstStyle>
          <a:p>
            <a:pPr>
              <a:defRPr/>
            </a:pPr>
            <a:fld id="{7B33EB1E-EA80-4948-AE3C-5EB25F1356B4}" type="datetimeFigureOut">
              <a:rPr lang="en-US" altLang="en-US"/>
              <a:pPr>
                <a:defRPr/>
              </a:pPr>
              <a:t>10/10/2018</a:t>
            </a:fld>
            <a:endParaRPr lang="en-US" altLang="en-US"/>
          </a:p>
        </p:txBody>
      </p:sp>
      <p:sp>
        <p:nvSpPr>
          <p:cNvPr id="6" name="Footer Placeholder 4">
            <a:extLst>
              <a:ext uri="{FF2B5EF4-FFF2-40B4-BE49-F238E27FC236}">
                <a16:creationId xmlns:a16="http://schemas.microsoft.com/office/drawing/2014/main" id="{5449A60C-D3D7-914E-A198-E3D2834630B8}"/>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C2BD10F7-A732-CA43-A8F7-649572B0C176}"/>
              </a:ext>
            </a:extLst>
          </p:cNvPr>
          <p:cNvSpPr>
            <a:spLocks noGrp="1"/>
          </p:cNvSpPr>
          <p:nvPr>
            <p:ph type="sldNum" sz="quarter" idx="12"/>
          </p:nvPr>
        </p:nvSpPr>
        <p:spPr/>
        <p:txBody>
          <a:bodyPr/>
          <a:lstStyle>
            <a:lvl1pPr>
              <a:defRPr/>
            </a:lvl1pPr>
          </a:lstStyle>
          <a:p>
            <a:pPr>
              <a:defRPr/>
            </a:pPr>
            <a:fld id="{D88084C7-61A0-3242-8148-D4566699165C}" type="slidenum">
              <a:rPr lang="en-US" altLang="en-US"/>
              <a:pPr>
                <a:defRPr/>
              </a:pPr>
              <a:t>‹#›</a:t>
            </a:fld>
            <a:endParaRPr lang="en-US" altLang="en-US"/>
          </a:p>
        </p:txBody>
      </p:sp>
    </p:spTree>
    <p:extLst>
      <p:ext uri="{BB962C8B-B14F-4D97-AF65-F5344CB8AC3E}">
        <p14:creationId xmlns:p14="http://schemas.microsoft.com/office/powerpoint/2010/main" val="316547997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1792288" y="612775"/>
            <a:ext cx="5486400" cy="4114800"/>
          </a:xfrm>
        </p:spPr>
        <p:txBody>
          <a:bodyPr rtlCol="0">
            <a:normAutofit/>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en-US" noProof="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3">
            <a:extLst>
              <a:ext uri="{FF2B5EF4-FFF2-40B4-BE49-F238E27FC236}">
                <a16:creationId xmlns:a16="http://schemas.microsoft.com/office/drawing/2014/main" id="{6BB3A6ED-A541-324F-B617-05B1C7F6E4B9}"/>
              </a:ext>
            </a:extLst>
          </p:cNvPr>
          <p:cNvSpPr>
            <a:spLocks noGrp="1"/>
          </p:cNvSpPr>
          <p:nvPr>
            <p:ph type="dt" sz="half" idx="10"/>
          </p:nvPr>
        </p:nvSpPr>
        <p:spPr/>
        <p:txBody>
          <a:bodyPr/>
          <a:lstStyle>
            <a:lvl1pPr>
              <a:defRPr/>
            </a:lvl1pPr>
          </a:lstStyle>
          <a:p>
            <a:pPr>
              <a:defRPr/>
            </a:pPr>
            <a:fld id="{EB63BD09-CE68-754D-904F-BF2884500A11}" type="datetimeFigureOut">
              <a:rPr lang="en-US" altLang="en-US"/>
              <a:pPr>
                <a:defRPr/>
              </a:pPr>
              <a:t>10/10/2018</a:t>
            </a:fld>
            <a:endParaRPr lang="en-US" altLang="en-US"/>
          </a:p>
        </p:txBody>
      </p:sp>
      <p:sp>
        <p:nvSpPr>
          <p:cNvPr id="6" name="Footer Placeholder 4">
            <a:extLst>
              <a:ext uri="{FF2B5EF4-FFF2-40B4-BE49-F238E27FC236}">
                <a16:creationId xmlns:a16="http://schemas.microsoft.com/office/drawing/2014/main" id="{020AA0DD-34F7-4141-940B-F5F82AAB46E9}"/>
              </a:ext>
            </a:extLst>
          </p:cNvPr>
          <p:cNvSpPr>
            <a:spLocks noGrp="1"/>
          </p:cNvSpPr>
          <p:nvPr>
            <p:ph type="ftr" sz="quarter" idx="11"/>
          </p:nvPr>
        </p:nvSpPr>
        <p:spPr/>
        <p:txBody>
          <a:bodyPr/>
          <a:lstStyle>
            <a:lvl1pPr>
              <a:defRPr/>
            </a:lvl1pPr>
          </a:lstStyle>
          <a:p>
            <a:pPr>
              <a:defRPr/>
            </a:pPr>
            <a:endParaRPr lang="en-US"/>
          </a:p>
        </p:txBody>
      </p:sp>
      <p:sp>
        <p:nvSpPr>
          <p:cNvPr id="7" name="Slide Number Placeholder 5">
            <a:extLst>
              <a:ext uri="{FF2B5EF4-FFF2-40B4-BE49-F238E27FC236}">
                <a16:creationId xmlns:a16="http://schemas.microsoft.com/office/drawing/2014/main" id="{B9601EF4-D815-A042-9426-C0034E863EE9}"/>
              </a:ext>
            </a:extLst>
          </p:cNvPr>
          <p:cNvSpPr>
            <a:spLocks noGrp="1"/>
          </p:cNvSpPr>
          <p:nvPr>
            <p:ph type="sldNum" sz="quarter" idx="12"/>
          </p:nvPr>
        </p:nvSpPr>
        <p:spPr/>
        <p:txBody>
          <a:bodyPr/>
          <a:lstStyle>
            <a:lvl1pPr>
              <a:defRPr/>
            </a:lvl1pPr>
          </a:lstStyle>
          <a:p>
            <a:pPr>
              <a:defRPr/>
            </a:pPr>
            <a:fld id="{D59B618E-D416-8F45-9B01-4415C7B2BD60}" type="slidenum">
              <a:rPr lang="en-US" altLang="en-US"/>
              <a:pPr>
                <a:defRPr/>
              </a:pPr>
              <a:t>‹#›</a:t>
            </a:fld>
            <a:endParaRPr lang="en-US" altLang="en-US"/>
          </a:p>
        </p:txBody>
      </p:sp>
    </p:spTree>
    <p:extLst>
      <p:ext uri="{BB962C8B-B14F-4D97-AF65-F5344CB8AC3E}">
        <p14:creationId xmlns:p14="http://schemas.microsoft.com/office/powerpoint/2010/main" val="321336291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26" name="Title Placeholder 1">
            <a:extLst>
              <a:ext uri="{FF2B5EF4-FFF2-40B4-BE49-F238E27FC236}">
                <a16:creationId xmlns:a16="http://schemas.microsoft.com/office/drawing/2014/main" id="{72D59D50-4BD0-6845-9984-076EE191477B}"/>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2">
            <a:extLst>
              <a:ext uri="{FF2B5EF4-FFF2-40B4-BE49-F238E27FC236}">
                <a16:creationId xmlns:a16="http://schemas.microsoft.com/office/drawing/2014/main" id="{1BF20E93-AB26-D243-AE67-286A0B3B0A12}"/>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DC1EE49D-C51A-450C-A4C1-09FDE13673BE}"/>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eaLnBrk="1" hangingPunct="1">
              <a:defRPr sz="1200">
                <a:solidFill>
                  <a:srgbClr val="898989"/>
                </a:solidFill>
                <a:latin typeface="Calibri" panose="020F0502020204030204" pitchFamily="34" charset="0"/>
                <a:ea typeface="MS PGothic" panose="020B0600070205080204" pitchFamily="34" charset="-128"/>
                <a:cs typeface="Arial" panose="020B0604020202020204" pitchFamily="34" charset="0"/>
              </a:defRPr>
            </a:lvl1pPr>
          </a:lstStyle>
          <a:p>
            <a:pPr>
              <a:defRPr/>
            </a:pPr>
            <a:fld id="{04E419C4-5BF2-CE45-924B-F79D29DA3D5A}" type="datetimeFigureOut">
              <a:rPr lang="en-US" altLang="en-US"/>
              <a:pPr>
                <a:defRPr/>
              </a:pPr>
              <a:t>10/10/2018</a:t>
            </a:fld>
            <a:endParaRPr lang="en-US" altLang="en-US"/>
          </a:p>
        </p:txBody>
      </p:sp>
      <p:sp>
        <p:nvSpPr>
          <p:cNvPr id="5" name="Footer Placeholder 4">
            <a:extLst>
              <a:ext uri="{FF2B5EF4-FFF2-40B4-BE49-F238E27FC236}">
                <a16:creationId xmlns:a16="http://schemas.microsoft.com/office/drawing/2014/main" id="{13F2C082-40AB-450F-87D2-D5F325485E6A}"/>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eaLnBrk="1" fontAlgn="auto" hangingPunct="1">
              <a:spcBef>
                <a:spcPts val="0"/>
              </a:spcBef>
              <a:spcAft>
                <a:spcPts val="0"/>
              </a:spcAft>
              <a:defRPr sz="1200">
                <a:solidFill>
                  <a:schemeClr val="tx1">
                    <a:tint val="75000"/>
                  </a:schemeClr>
                </a:solidFill>
                <a:latin typeface="+mn-lt"/>
                <a:ea typeface="+mn-ea"/>
                <a:cs typeface="+mn-cs"/>
              </a:defRPr>
            </a:lvl1pPr>
          </a:lstStyle>
          <a:p>
            <a:pPr>
              <a:defRPr/>
            </a:pPr>
            <a:endParaRPr lang="en-US"/>
          </a:p>
        </p:txBody>
      </p:sp>
      <p:sp>
        <p:nvSpPr>
          <p:cNvPr id="6" name="Slide Number Placeholder 5">
            <a:extLst>
              <a:ext uri="{FF2B5EF4-FFF2-40B4-BE49-F238E27FC236}">
                <a16:creationId xmlns:a16="http://schemas.microsoft.com/office/drawing/2014/main" id="{BB41485C-2312-44A3-981D-8A83FC42CF08}"/>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FB33FEE8-D070-0441-A1A7-D7BC7C556EE9}"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00" r:id="rId1"/>
    <p:sldLayoutId id="2147484301" r:id="rId2"/>
    <p:sldLayoutId id="2147484302" r:id="rId3"/>
    <p:sldLayoutId id="2147484303" r:id="rId4"/>
    <p:sldLayoutId id="2147484304" r:id="rId5"/>
    <p:sldLayoutId id="2147484305" r:id="rId6"/>
    <p:sldLayoutId id="2147484306" r:id="rId7"/>
    <p:sldLayoutId id="2147484307" r:id="rId8"/>
    <p:sldLayoutId id="2147484308" r:id="rId9"/>
    <p:sldLayoutId id="2147484309" r:id="rId10"/>
    <p:sldLayoutId id="2147484310" r:id="rId11"/>
  </p:sldLayoutIdLst>
  <p:txStyles>
    <p:titleStyle>
      <a:lvl1pPr algn="ctr"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S PGothic" charset="0"/>
        </a:defRPr>
      </a:lvl1pPr>
      <a:lvl2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2pPr>
      <a:lvl3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3pPr>
      <a:lvl4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4pPr>
      <a:lvl5pPr algn="ctr"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5pPr>
      <a:lvl6pPr marL="457200" algn="ctr" rtl="0" fontAlgn="base">
        <a:spcBef>
          <a:spcPct val="0"/>
        </a:spcBef>
        <a:spcAft>
          <a:spcPct val="0"/>
        </a:spcAft>
        <a:defRPr sz="4400">
          <a:solidFill>
            <a:schemeClr val="tx1"/>
          </a:solidFill>
          <a:latin typeface="Calibri" pitchFamily="34" charset="0"/>
        </a:defRPr>
      </a:lvl6pPr>
      <a:lvl7pPr marL="914400" algn="ctr" rtl="0" fontAlgn="base">
        <a:spcBef>
          <a:spcPct val="0"/>
        </a:spcBef>
        <a:spcAft>
          <a:spcPct val="0"/>
        </a:spcAft>
        <a:defRPr sz="4400">
          <a:solidFill>
            <a:schemeClr val="tx1"/>
          </a:solidFill>
          <a:latin typeface="Calibri" pitchFamily="34" charset="0"/>
        </a:defRPr>
      </a:lvl7pPr>
      <a:lvl8pPr marL="1371600" algn="ctr" rtl="0" fontAlgn="base">
        <a:spcBef>
          <a:spcPct val="0"/>
        </a:spcBef>
        <a:spcAft>
          <a:spcPct val="0"/>
        </a:spcAft>
        <a:defRPr sz="4400">
          <a:solidFill>
            <a:schemeClr val="tx1"/>
          </a:solidFill>
          <a:latin typeface="Calibri" pitchFamily="34" charset="0"/>
        </a:defRPr>
      </a:lvl8pPr>
      <a:lvl9pPr marL="1828800" algn="ctr" rtl="0" fontAlgn="base">
        <a:spcBef>
          <a:spcPct val="0"/>
        </a:spcBef>
        <a:spcAft>
          <a:spcPct val="0"/>
        </a:spcAft>
        <a:defRPr sz="4400">
          <a:solidFill>
            <a:schemeClr val="tx1"/>
          </a:solidFill>
          <a:latin typeface="Calibri" pitchFamily="34" charset="0"/>
        </a:defRPr>
      </a:lvl9pPr>
    </p:titleStyle>
    <p:bodyStyle>
      <a:lvl1pPr marL="342900" indent="-342900" algn="l"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S PGothic" charset="0"/>
        </a:defRPr>
      </a:lvl1pPr>
      <a:lvl2pPr marL="742950" indent="-285750" algn="l"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S PGothic" charset="0"/>
        </a:defRPr>
      </a:lvl2pPr>
      <a:lvl3pPr marL="1143000" indent="-228600" algn="l"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S PGothic" charset="0"/>
        </a:defRPr>
      </a:lvl3pPr>
      <a:lvl4pPr marL="16002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0" name="Title Placeholder 1">
            <a:extLst>
              <a:ext uri="{FF2B5EF4-FFF2-40B4-BE49-F238E27FC236}">
                <a16:creationId xmlns:a16="http://schemas.microsoft.com/office/drawing/2014/main" id="{1D66A6F6-7392-5446-B542-AC04A2CA4D9D}"/>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2051" name="Text Placeholder 2">
            <a:extLst>
              <a:ext uri="{FF2B5EF4-FFF2-40B4-BE49-F238E27FC236}">
                <a16:creationId xmlns:a16="http://schemas.microsoft.com/office/drawing/2014/main" id="{62DD48ED-8423-D944-A2A4-303C60131A34}"/>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F373894F-D6E4-46A7-88A4-D83729486117}"/>
              </a:ext>
            </a:extLst>
          </p:cNvPr>
          <p:cNvSpPr>
            <a:spLocks noGrp="1"/>
          </p:cNvSpPr>
          <p:nvPr>
            <p:ph type="dt" sz="half" idx="2"/>
          </p:nvPr>
        </p:nvSpPr>
        <p:spPr>
          <a:xfrm>
            <a:off x="457200" y="6356350"/>
            <a:ext cx="2133600" cy="365125"/>
          </a:xfrm>
          <a:prstGeom prst="rect">
            <a:avLst/>
          </a:prstGeom>
        </p:spPr>
        <p:txBody>
          <a:bodyPr vert="horz" wrap="square" lIns="91440" tIns="45720" rIns="91440" bIns="45720" numCol="1" anchor="ctr" anchorCtr="0" compatLnSpc="1">
            <a:prstTxWarp prst="textNoShape">
              <a:avLst/>
            </a:prstTxWarp>
          </a:bodyPr>
          <a:lstStyle>
            <a:lvl1pPr defTabSz="457200"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0E53859B-29F7-B348-AB8A-9CE1849952A2}" type="datetimeFigureOut">
              <a:rPr lang="en-US" altLang="en-US"/>
              <a:pPr>
                <a:defRPr/>
              </a:pPr>
              <a:t>10/10/2018</a:t>
            </a:fld>
            <a:endParaRPr lang="en-US" altLang="en-US"/>
          </a:p>
        </p:txBody>
      </p:sp>
      <p:sp>
        <p:nvSpPr>
          <p:cNvPr id="5" name="Footer Placeholder 4">
            <a:extLst>
              <a:ext uri="{FF2B5EF4-FFF2-40B4-BE49-F238E27FC236}">
                <a16:creationId xmlns:a16="http://schemas.microsoft.com/office/drawing/2014/main" id="{ED76B351-4B89-4513-AED4-7FF684C60502}"/>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ＭＳ Ｐゴシック" pitchFamily="34" charset="-128"/>
                <a:cs typeface="+mn-cs"/>
              </a:defRPr>
            </a:lvl1pPr>
          </a:lstStyle>
          <a:p>
            <a:pPr>
              <a:defRPr/>
            </a:pPr>
            <a:endParaRPr lang="en-US"/>
          </a:p>
        </p:txBody>
      </p:sp>
      <p:sp>
        <p:nvSpPr>
          <p:cNvPr id="6" name="Slide Number Placeholder 5">
            <a:extLst>
              <a:ext uri="{FF2B5EF4-FFF2-40B4-BE49-F238E27FC236}">
                <a16:creationId xmlns:a16="http://schemas.microsoft.com/office/drawing/2014/main" id="{C90E5396-A8F5-46EE-A9C5-88BC74D289EA}"/>
              </a:ext>
            </a:extLst>
          </p:cNvPr>
          <p:cNvSpPr>
            <a:spLocks noGrp="1"/>
          </p:cNvSpPr>
          <p:nvPr>
            <p:ph type="sldNum" sz="quarter" idx="4"/>
          </p:nvPr>
        </p:nvSpPr>
        <p:spPr>
          <a:xfrm>
            <a:off x="6553200" y="6356350"/>
            <a:ext cx="2133600" cy="365125"/>
          </a:xfrm>
          <a:prstGeom prst="rect">
            <a:avLst/>
          </a:prstGeom>
        </p:spPr>
        <p:txBody>
          <a:bodyPr vert="horz" wrap="square" lIns="91440" tIns="45720" rIns="91440" bIns="45720" numCol="1" anchor="ctr" anchorCtr="0" compatLnSpc="1">
            <a:prstTxWarp prst="textNoShape">
              <a:avLst/>
            </a:prstTxWarp>
          </a:bodyPr>
          <a:lstStyle>
            <a:lvl1pPr algn="r" defTabSz="457200" eaLnBrk="1" hangingPunct="1">
              <a:defRPr sz="1200">
                <a:solidFill>
                  <a:srgbClr val="898989"/>
                </a:solidFill>
                <a:latin typeface="Calibri" panose="020F0502020204030204" pitchFamily="34" charset="0"/>
                <a:ea typeface="MS PGothic" panose="020B0600070205080204" pitchFamily="34" charset="-128"/>
              </a:defRPr>
            </a:lvl1pPr>
          </a:lstStyle>
          <a:p>
            <a:pPr>
              <a:defRPr/>
            </a:pPr>
            <a:fld id="{5127CEBF-B343-EF46-8A1C-DCF4AB9E0AFF}" type="slidenum">
              <a:rPr lang="en-US" altLang="en-US"/>
              <a:pPr>
                <a:defRPr/>
              </a:pPr>
              <a:t>‹#›</a:t>
            </a:fld>
            <a:endParaRPr lang="en-US" altLang="en-US"/>
          </a:p>
        </p:txBody>
      </p:sp>
    </p:spTree>
  </p:cSld>
  <p:clrMap bg1="lt1" tx1="dk1" bg2="lt2" tx2="dk2" accent1="accent1" accent2="accent2" accent3="accent3" accent4="accent4" accent5="accent5" accent6="accent6" hlink="hlink" folHlink="folHlink"/>
  <p:sldLayoutIdLst>
    <p:sldLayoutId id="2147484311" r:id="rId1"/>
    <p:sldLayoutId id="2147484312" r:id="rId2"/>
    <p:sldLayoutId id="2147484313" r:id="rId3"/>
    <p:sldLayoutId id="2147484314" r:id="rId4"/>
    <p:sldLayoutId id="2147484315" r:id="rId5"/>
    <p:sldLayoutId id="2147484316" r:id="rId6"/>
    <p:sldLayoutId id="2147484317" r:id="rId7"/>
    <p:sldLayoutId id="2147484318" r:id="rId8"/>
    <p:sldLayoutId id="2147484319" r:id="rId9"/>
    <p:sldLayoutId id="2147484320" r:id="rId10"/>
    <p:sldLayoutId id="2147484321" r:id="rId11"/>
  </p:sldLayoutIdLst>
  <p:txStyles>
    <p:titleStyle>
      <a:lvl1pPr algn="ctr" defTabSz="457200" rtl="0" eaLnBrk="0" fontAlgn="base" hangingPunct="0">
        <a:spcBef>
          <a:spcPct val="0"/>
        </a:spcBef>
        <a:spcAft>
          <a:spcPct val="0"/>
        </a:spcAft>
        <a:defRPr sz="4400" kern="1200">
          <a:solidFill>
            <a:schemeClr val="tx1"/>
          </a:solidFill>
          <a:latin typeface="+mj-lt"/>
          <a:ea typeface="ＭＳ Ｐゴシック" panose="020B0600070205080204" pitchFamily="34" charset="-128"/>
          <a:cs typeface="MS PGothic" charset="0"/>
        </a:defRPr>
      </a:lvl1pPr>
      <a:lvl2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2pPr>
      <a:lvl3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3pPr>
      <a:lvl4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4pPr>
      <a:lvl5pPr algn="ctr" defTabSz="457200" rtl="0" eaLnBrk="0" fontAlgn="base" hangingPunct="0">
        <a:spcBef>
          <a:spcPct val="0"/>
        </a:spcBef>
        <a:spcAft>
          <a:spcPct val="0"/>
        </a:spcAft>
        <a:defRPr sz="4400">
          <a:solidFill>
            <a:schemeClr val="tx1"/>
          </a:solidFill>
          <a:latin typeface="Calibri" pitchFamily="34" charset="0"/>
          <a:ea typeface="ＭＳ Ｐゴシック" panose="020B0600070205080204" pitchFamily="34" charset="-128"/>
          <a:cs typeface="MS PGothic" charset="0"/>
        </a:defRPr>
      </a:lvl5pPr>
      <a:lvl6pPr marL="457200" algn="ctr" defTabSz="457200" rtl="0" fontAlgn="base">
        <a:spcBef>
          <a:spcPct val="0"/>
        </a:spcBef>
        <a:spcAft>
          <a:spcPct val="0"/>
        </a:spcAft>
        <a:defRPr sz="4400">
          <a:solidFill>
            <a:schemeClr val="tx1"/>
          </a:solidFill>
          <a:latin typeface="Calibri" pitchFamily="34" charset="0"/>
        </a:defRPr>
      </a:lvl6pPr>
      <a:lvl7pPr marL="914400" algn="ctr" defTabSz="457200" rtl="0" fontAlgn="base">
        <a:spcBef>
          <a:spcPct val="0"/>
        </a:spcBef>
        <a:spcAft>
          <a:spcPct val="0"/>
        </a:spcAft>
        <a:defRPr sz="4400">
          <a:solidFill>
            <a:schemeClr val="tx1"/>
          </a:solidFill>
          <a:latin typeface="Calibri" pitchFamily="34" charset="0"/>
        </a:defRPr>
      </a:lvl7pPr>
      <a:lvl8pPr marL="1371600" algn="ctr" defTabSz="457200" rtl="0" fontAlgn="base">
        <a:spcBef>
          <a:spcPct val="0"/>
        </a:spcBef>
        <a:spcAft>
          <a:spcPct val="0"/>
        </a:spcAft>
        <a:defRPr sz="4400">
          <a:solidFill>
            <a:schemeClr val="tx1"/>
          </a:solidFill>
          <a:latin typeface="Calibri" pitchFamily="34" charset="0"/>
        </a:defRPr>
      </a:lvl8pPr>
      <a:lvl9pPr marL="1828800" algn="ctr" defTabSz="457200" rtl="0" fontAlgn="base">
        <a:spcBef>
          <a:spcPct val="0"/>
        </a:spcBef>
        <a:spcAft>
          <a:spcPct val="0"/>
        </a:spcAft>
        <a:defRPr sz="4400">
          <a:solidFill>
            <a:schemeClr val="tx1"/>
          </a:solidFill>
          <a:latin typeface="Calibri"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ＭＳ Ｐゴシック" panose="020B0600070205080204" pitchFamily="34" charset="-128"/>
          <a:cs typeface="MS PGothic" charset="0"/>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ＭＳ Ｐゴシック" panose="020B0600070205080204" pitchFamily="34" charset="-128"/>
          <a:cs typeface="MS PGothic" charset="0"/>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ＭＳ Ｐゴシック" panose="020B0600070205080204" pitchFamily="34" charset="-128"/>
          <a:cs typeface="MS PGothic" charset="0"/>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ＭＳ Ｐゴシック" panose="020B0600070205080204" pitchFamily="34" charset="-128"/>
          <a:cs typeface="MS PGothic" charset="0"/>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74" name="Title Placeholder 1">
            <a:extLst>
              <a:ext uri="{FF2B5EF4-FFF2-40B4-BE49-F238E27FC236}">
                <a16:creationId xmlns:a16="http://schemas.microsoft.com/office/drawing/2014/main" id="{738FFC79-7DC8-B048-B3FE-6EDD1259E0A8}"/>
              </a:ext>
            </a:extLst>
          </p:cNvPr>
          <p:cNvSpPr>
            <a:spLocks noGrp="1"/>
          </p:cNvSpPr>
          <p:nvPr>
            <p:ph type="title"/>
          </p:nvPr>
        </p:nvSpPr>
        <p:spPr bwMode="auto">
          <a:xfrm>
            <a:off x="457200" y="274638"/>
            <a:ext cx="82296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3075" name="Text Placeholder 2">
            <a:extLst>
              <a:ext uri="{FF2B5EF4-FFF2-40B4-BE49-F238E27FC236}">
                <a16:creationId xmlns:a16="http://schemas.microsoft.com/office/drawing/2014/main" id="{2E53E3D4-4074-5C49-A7C9-95D3FF15E1C3}"/>
              </a:ext>
            </a:extLst>
          </p:cNvPr>
          <p:cNvSpPr>
            <a:spLocks noGrp="1"/>
          </p:cNvSpPr>
          <p:nvPr>
            <p:ph type="body" idx="1"/>
          </p:nvPr>
        </p:nvSpPr>
        <p:spPr bwMode="auto">
          <a:xfrm>
            <a:off x="457200" y="1600200"/>
            <a:ext cx="8229600" cy="4525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4" name="Date Placeholder 3">
            <a:extLst>
              <a:ext uri="{FF2B5EF4-FFF2-40B4-BE49-F238E27FC236}">
                <a16:creationId xmlns:a16="http://schemas.microsoft.com/office/drawing/2014/main" id="{0EC3F0A3-CBDB-44CA-B591-F629559A5CE4}"/>
              </a:ext>
            </a:extLst>
          </p:cNvPr>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ACFB7A51-4961-714E-B385-124007E6BEE5}" type="datetimeFigureOut">
              <a:rPr lang="en-US"/>
              <a:pPr>
                <a:defRPr/>
              </a:pPr>
              <a:t>10/10/2018</a:t>
            </a:fld>
            <a:endParaRPr lang="en-US"/>
          </a:p>
        </p:txBody>
      </p:sp>
      <p:sp>
        <p:nvSpPr>
          <p:cNvPr id="5" name="Footer Placeholder 4">
            <a:extLst>
              <a:ext uri="{FF2B5EF4-FFF2-40B4-BE49-F238E27FC236}">
                <a16:creationId xmlns:a16="http://schemas.microsoft.com/office/drawing/2014/main" id="{E1D6E737-5DF9-41F0-88BE-25416AAB36AE}"/>
              </a:ext>
            </a:extLst>
          </p:cNvPr>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defTabSz="457200" eaLnBrk="1" fontAlgn="auto" hangingPunct="1">
              <a:spcBef>
                <a:spcPts val="0"/>
              </a:spcBef>
              <a:spcAft>
                <a:spcPts val="0"/>
              </a:spcAft>
              <a:defRPr sz="1200">
                <a:solidFill>
                  <a:prstClr val="black">
                    <a:tint val="75000"/>
                  </a:prstClr>
                </a:solidFill>
                <a:latin typeface="Calibri"/>
                <a:ea typeface="+mn-ea"/>
              </a:defRPr>
            </a:lvl1pPr>
          </a:lstStyle>
          <a:p>
            <a:pPr>
              <a:defRPr/>
            </a:pPr>
            <a:endParaRPr lang="en-US"/>
          </a:p>
        </p:txBody>
      </p:sp>
      <p:sp>
        <p:nvSpPr>
          <p:cNvPr id="6" name="Slide Number Placeholder 5">
            <a:extLst>
              <a:ext uri="{FF2B5EF4-FFF2-40B4-BE49-F238E27FC236}">
                <a16:creationId xmlns:a16="http://schemas.microsoft.com/office/drawing/2014/main" id="{2E7DA429-595D-4C8A-8C1F-DA793233A214}"/>
              </a:ext>
            </a:extLst>
          </p:cNvPr>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defTabSz="457200" eaLnBrk="1" fontAlgn="auto" hangingPunct="1">
              <a:spcBef>
                <a:spcPts val="0"/>
              </a:spcBef>
              <a:spcAft>
                <a:spcPts val="0"/>
              </a:spcAft>
              <a:defRPr sz="1200">
                <a:solidFill>
                  <a:prstClr val="black">
                    <a:tint val="75000"/>
                  </a:prstClr>
                </a:solidFill>
                <a:latin typeface="Calibri"/>
                <a:ea typeface="+mn-ea"/>
              </a:defRPr>
            </a:lvl1pPr>
          </a:lstStyle>
          <a:p>
            <a:pPr>
              <a:defRPr/>
            </a:pPr>
            <a:fld id="{C8346574-09C7-344E-B5EE-50DA2DB569B2}" type="slidenum">
              <a:rPr lang="en-US"/>
              <a:pPr>
                <a:defRPr/>
              </a:pPr>
              <a:t>‹#›</a:t>
            </a:fld>
            <a:endParaRPr lang="en-US"/>
          </a:p>
        </p:txBody>
      </p:sp>
    </p:spTree>
  </p:cSld>
  <p:clrMap bg1="lt1" tx1="dk1" bg2="lt2" tx2="dk2" accent1="accent1" accent2="accent2" accent3="accent3" accent4="accent4" accent5="accent5" accent6="accent6" hlink="hlink" folHlink="folHlink"/>
  <p:sldLayoutIdLst>
    <p:sldLayoutId id="2147484322" r:id="rId1"/>
    <p:sldLayoutId id="2147484323" r:id="rId2"/>
    <p:sldLayoutId id="2147484324" r:id="rId3"/>
    <p:sldLayoutId id="2147484325" r:id="rId4"/>
    <p:sldLayoutId id="2147484326" r:id="rId5"/>
    <p:sldLayoutId id="2147484327" r:id="rId6"/>
    <p:sldLayoutId id="2147484328" r:id="rId7"/>
    <p:sldLayoutId id="2147484329" r:id="rId8"/>
    <p:sldLayoutId id="2147484330" r:id="rId9"/>
    <p:sldLayoutId id="2147484331" r:id="rId10"/>
    <p:sldLayoutId id="2147484332" r:id="rId11"/>
  </p:sldLayoutIdLst>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Calibri" panose="020F0502020204030204" pitchFamily="34" charset="0"/>
        </a:defRPr>
      </a:lvl2pPr>
      <a:lvl3pPr algn="ctr" defTabSz="457200" rtl="0" eaLnBrk="0" fontAlgn="base" hangingPunct="0">
        <a:spcBef>
          <a:spcPct val="0"/>
        </a:spcBef>
        <a:spcAft>
          <a:spcPct val="0"/>
        </a:spcAft>
        <a:defRPr sz="4400">
          <a:solidFill>
            <a:schemeClr val="tx1"/>
          </a:solidFill>
          <a:latin typeface="Calibri" panose="020F0502020204030204" pitchFamily="34" charset="0"/>
        </a:defRPr>
      </a:lvl3pPr>
      <a:lvl4pPr algn="ctr" defTabSz="457200" rtl="0" eaLnBrk="0" fontAlgn="base" hangingPunct="0">
        <a:spcBef>
          <a:spcPct val="0"/>
        </a:spcBef>
        <a:spcAft>
          <a:spcPct val="0"/>
        </a:spcAft>
        <a:defRPr sz="4400">
          <a:solidFill>
            <a:schemeClr val="tx1"/>
          </a:solidFill>
          <a:latin typeface="Calibri" panose="020F0502020204030204" pitchFamily="34" charset="0"/>
        </a:defRPr>
      </a:lvl4pPr>
      <a:lvl5pPr algn="ctr" defTabSz="457200" rtl="0" eaLnBrk="0" fontAlgn="base" hangingPunct="0">
        <a:spcBef>
          <a:spcPct val="0"/>
        </a:spcBef>
        <a:spcAft>
          <a:spcPct val="0"/>
        </a:spcAft>
        <a:defRPr sz="4400">
          <a:solidFill>
            <a:schemeClr val="tx1"/>
          </a:solidFill>
          <a:latin typeface="Calibri" panose="020F0502020204030204" pitchFamily="34" charset="0"/>
        </a:defRPr>
      </a:lvl5pPr>
      <a:lvl6pPr marL="457200" algn="ctr" defTabSz="457200" rtl="0" fontAlgn="base">
        <a:spcBef>
          <a:spcPct val="0"/>
        </a:spcBef>
        <a:spcAft>
          <a:spcPct val="0"/>
        </a:spcAft>
        <a:defRPr sz="4400">
          <a:solidFill>
            <a:schemeClr val="tx1"/>
          </a:solidFill>
          <a:latin typeface="Calibri" panose="020F0502020204030204" pitchFamily="34" charset="0"/>
        </a:defRPr>
      </a:lvl6pPr>
      <a:lvl7pPr marL="914400" algn="ctr" defTabSz="457200" rtl="0" fontAlgn="base">
        <a:spcBef>
          <a:spcPct val="0"/>
        </a:spcBef>
        <a:spcAft>
          <a:spcPct val="0"/>
        </a:spcAft>
        <a:defRPr sz="4400">
          <a:solidFill>
            <a:schemeClr val="tx1"/>
          </a:solidFill>
          <a:latin typeface="Calibri" panose="020F0502020204030204" pitchFamily="34" charset="0"/>
        </a:defRPr>
      </a:lvl7pPr>
      <a:lvl8pPr marL="1371600" algn="ctr" defTabSz="457200" rtl="0" fontAlgn="base">
        <a:spcBef>
          <a:spcPct val="0"/>
        </a:spcBef>
        <a:spcAft>
          <a:spcPct val="0"/>
        </a:spcAft>
        <a:defRPr sz="4400">
          <a:solidFill>
            <a:schemeClr val="tx1"/>
          </a:solidFill>
          <a:latin typeface="Calibri" panose="020F0502020204030204" pitchFamily="34" charset="0"/>
        </a:defRPr>
      </a:lvl8pPr>
      <a:lvl9pPr marL="1828800" algn="ctr" defTabSz="457200" rtl="0" fontAlgn="base">
        <a:spcBef>
          <a:spcPct val="0"/>
        </a:spcBef>
        <a:spcAft>
          <a:spcPct val="0"/>
        </a:spcAft>
        <a:defRPr sz="4400">
          <a:solidFill>
            <a:schemeClr val="tx1"/>
          </a:solidFill>
          <a:latin typeface="Calibri" panose="020F0502020204030204" pitchFamily="34" charset="0"/>
        </a:defRPr>
      </a:lvl9pPr>
    </p:titleStyle>
    <p:bodyStyle>
      <a:lvl1pPr marL="342900" indent="-342900" algn="l" defTabSz="457200" rtl="0" eaLnBrk="0" fontAlgn="base" hangingPunct="0">
        <a:spcBef>
          <a:spcPct val="20000"/>
        </a:spcBef>
        <a:spcAft>
          <a:spcPct val="0"/>
        </a:spcAft>
        <a:buFont typeface="Arial" panose="020B0604020202020204" pitchFamily="34"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panose="020B0604020202020204" pitchFamily="34"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panose="020B0604020202020204" pitchFamily="34"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panose="020B0604020202020204" pitchFamily="34"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jpeg"/><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image" Target="../media/image6.jpeg"/><Relationship Id="rId4" Type="http://schemas.openxmlformats.org/officeDocument/2006/relationships/image" Target="../media/image5.pn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4.xml"/><Relationship Id="rId1" Type="http://schemas.openxmlformats.org/officeDocument/2006/relationships/slideLayout" Target="../slideLayouts/slideLayout1.xml"/><Relationship Id="rId5" Type="http://schemas.openxmlformats.org/officeDocument/2006/relationships/image" Target="../media/image10.png"/><Relationship Id="rId4"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notesSlide" Target="../notesSlides/notesSlide5.xml"/><Relationship Id="rId1" Type="http://schemas.openxmlformats.org/officeDocument/2006/relationships/slideLayout" Target="../slideLayouts/slideLayout1.xml"/><Relationship Id="rId5" Type="http://schemas.openxmlformats.org/officeDocument/2006/relationships/image" Target="../media/image12.png"/><Relationship Id="rId4" Type="http://schemas.openxmlformats.org/officeDocument/2006/relationships/image" Target="../media/image2.png"/></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xml"/><Relationship Id="rId2" Type="http://schemas.openxmlformats.org/officeDocument/2006/relationships/video" Target="../media/media1.mp4"/><Relationship Id="rId1" Type="http://schemas.microsoft.com/office/2007/relationships/media" Target="../media/media1.mp4"/><Relationship Id="rId6" Type="http://schemas.openxmlformats.org/officeDocument/2006/relationships/image" Target="../media/image13.png"/><Relationship Id="rId5" Type="http://schemas.openxmlformats.org/officeDocument/2006/relationships/image" Target="../media/image2.png"/><Relationship Id="rId4"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7.xml"/><Relationship Id="rId1" Type="http://schemas.openxmlformats.org/officeDocument/2006/relationships/slideLayout" Target="../slideLayouts/slideLayout12.xml"/><Relationship Id="rId6" Type="http://schemas.openxmlformats.org/officeDocument/2006/relationships/image" Target="../media/image16.png"/><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8.xml"/><Relationship Id="rId1" Type="http://schemas.openxmlformats.org/officeDocument/2006/relationships/slideLayout" Target="../slideLayouts/slideLayout12.xml"/><Relationship Id="rId4" Type="http://schemas.openxmlformats.org/officeDocument/2006/relationships/image" Target="../media/image2.png"/></Relationships>
</file>

<file path=ppt/slides/_rels/slide9.xml.rels><?xml version="1.0" encoding="UTF-8" standalone="yes"?>
<Relationships xmlns="http://schemas.openxmlformats.org/package/2006/relationships"><Relationship Id="rId8" Type="http://schemas.openxmlformats.org/officeDocument/2006/relationships/image" Target="../media/image19.jpeg"/><Relationship Id="rId3" Type="http://schemas.openxmlformats.org/officeDocument/2006/relationships/slideLayout" Target="../slideLayouts/slideLayout23.xml"/><Relationship Id="rId7" Type="http://schemas.openxmlformats.org/officeDocument/2006/relationships/image" Target="../media/image18.jpeg"/><Relationship Id="rId2" Type="http://schemas.openxmlformats.org/officeDocument/2006/relationships/video" Target="file:///C:\Users\Kate\Desktop\IRIS%20Logo%20_For%20TMs.mp4" TargetMode="External"/><Relationship Id="rId1" Type="http://schemas.microsoft.com/office/2007/relationships/media" Target="file:///C:\Users\Kate\Desktop\IRIS%20Logo%20_For%20TMs.mp4" TargetMode="External"/><Relationship Id="rId6" Type="http://schemas.openxmlformats.org/officeDocument/2006/relationships/hyperlink" Target="http://www.iris.edu/hq/retm" TargetMode="External"/><Relationship Id="rId5" Type="http://schemas.openxmlformats.org/officeDocument/2006/relationships/hyperlink" Target="mailto:tkb@iris.edu" TargetMode="External"/><Relationship Id="rId4" Type="http://schemas.openxmlformats.org/officeDocument/2006/relationships/notesSlide" Target="../notesSlides/notesSlide9.xml"/><Relationship Id="rId9" Type="http://schemas.openxmlformats.org/officeDocument/2006/relationships/image" Target="../media/image20.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7650" name="Picture 2">
            <a:extLst>
              <a:ext uri="{FF2B5EF4-FFF2-40B4-BE49-F238E27FC236}">
                <a16:creationId xmlns:a16="http://schemas.microsoft.com/office/drawing/2014/main" id="{1808A060-7A08-DF4D-9F94-F49F4CE7A449}"/>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59200" y="2708275"/>
            <a:ext cx="5200650" cy="38576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3BE55331-B441-4E76-89CF-00F210B11E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dirty="0"/>
          </a:p>
        </p:txBody>
      </p:sp>
      <p:pic>
        <p:nvPicPr>
          <p:cNvPr id="27652" name="Picture 8" descr="IRIS_TMlogo.png">
            <a:extLst>
              <a:ext uri="{FF2B5EF4-FFF2-40B4-BE49-F238E27FC236}">
                <a16:creationId xmlns:a16="http://schemas.microsoft.com/office/drawing/2014/main" id="{EF9E18C8-FAB2-F443-802D-707D4FA90BF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7653" name="TextBox 14">
            <a:extLst>
              <a:ext uri="{FF2B5EF4-FFF2-40B4-BE49-F238E27FC236}">
                <a16:creationId xmlns:a16="http://schemas.microsoft.com/office/drawing/2014/main" id="{A7ABB2C8-B15E-1D4A-BB4E-FBB4C7EDF736}"/>
              </a:ext>
            </a:extLst>
          </p:cNvPr>
          <p:cNvSpPr txBox="1">
            <a:spLocks noChangeArrowheads="1"/>
          </p:cNvSpPr>
          <p:nvPr/>
        </p:nvSpPr>
        <p:spPr bwMode="auto">
          <a:xfrm>
            <a:off x="241300" y="1082675"/>
            <a:ext cx="7073900" cy="12001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spcBef>
                <a:spcPct val="0"/>
              </a:spcBef>
              <a:buFont typeface="Arial" panose="020B0604020202020204" pitchFamily="34" charset="0"/>
              <a:buNone/>
            </a:pPr>
            <a:r>
              <a:rPr lang="en-US" altLang="en-US" sz="1800" dirty="0">
                <a:latin typeface="Arial" panose="020B0604020202020204" pitchFamily="34" charset="0"/>
                <a:cs typeface="Arial" panose="020B0604020202020204" pitchFamily="34" charset="0"/>
              </a:rPr>
              <a:t>A magnitude 7.0 earthquake occurred 117km east of </a:t>
            </a:r>
            <a:r>
              <a:rPr lang="en-US" altLang="en-US" sz="1800" dirty="0" err="1">
                <a:latin typeface="Arial" panose="020B0604020202020204" pitchFamily="34" charset="0"/>
                <a:cs typeface="Arial" panose="020B0604020202020204" pitchFamily="34" charset="0"/>
              </a:rPr>
              <a:t>Kimbe</a:t>
            </a:r>
            <a:r>
              <a:rPr lang="en-US" altLang="en-US" sz="1800" dirty="0">
                <a:latin typeface="Arial" panose="020B0604020202020204" pitchFamily="34" charset="0"/>
                <a:cs typeface="Arial" panose="020B0604020202020204" pitchFamily="34" charset="0"/>
              </a:rPr>
              <a:t>, Papua New Guinea at a depth of 40.3 km (25 miles). </a:t>
            </a:r>
          </a:p>
          <a:p>
            <a:pPr>
              <a:spcBef>
                <a:spcPct val="0"/>
              </a:spcBef>
              <a:buFont typeface="Arial" panose="020B0604020202020204" pitchFamily="34" charset="0"/>
              <a:buNone/>
            </a:pPr>
            <a:endParaRPr lang="en-US" altLang="en-US" sz="1800" dirty="0">
              <a:latin typeface="Arial" panose="020B0604020202020204" pitchFamily="34" charset="0"/>
              <a:cs typeface="Arial" panose="020B0604020202020204" pitchFamily="34" charset="0"/>
            </a:endParaRPr>
          </a:p>
          <a:p>
            <a:pPr>
              <a:spcBef>
                <a:spcPct val="0"/>
              </a:spcBef>
              <a:buFontTx/>
              <a:buNone/>
            </a:pPr>
            <a:r>
              <a:rPr lang="en-US" altLang="en-US" sz="1800" dirty="0">
                <a:latin typeface="Arial" panose="020B0604020202020204" pitchFamily="34" charset="0"/>
                <a:cs typeface="Arial" panose="020B0604020202020204" pitchFamily="34" charset="0"/>
              </a:rPr>
              <a:t>There are no immediate reports of damage.</a:t>
            </a:r>
          </a:p>
        </p:txBody>
      </p:sp>
      <p:pic>
        <p:nvPicPr>
          <p:cNvPr id="27654" name="Picture 1">
            <a:extLst>
              <a:ext uri="{FF2B5EF4-FFF2-40B4-BE49-F238E27FC236}">
                <a16:creationId xmlns:a16="http://schemas.microsoft.com/office/drawing/2014/main" id="{EF03FCEA-A602-6647-ACA1-6E8EA2414046}"/>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19088" y="3619500"/>
            <a:ext cx="3338512" cy="26527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7655" name="Picture 2">
            <a:extLst>
              <a:ext uri="{FF2B5EF4-FFF2-40B4-BE49-F238E27FC236}">
                <a16:creationId xmlns:a16="http://schemas.microsoft.com/office/drawing/2014/main" id="{5EF1E316-2BFD-7145-AFA5-AA779C6473DF}"/>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7315200" y="681038"/>
            <a:ext cx="1681163" cy="16811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itle 1">
            <a:extLst>
              <a:ext uri="{FF2B5EF4-FFF2-40B4-BE49-F238E27FC236}">
                <a16:creationId xmlns:a16="http://schemas.microsoft.com/office/drawing/2014/main" id="{66966AC1-B5B3-4767-B15E-C87A28C00D1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Wednesday,  October 10, 2018 at 20:48:20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grpSp>
        <p:nvGrpSpPr>
          <p:cNvPr id="27657" name="Group 1">
            <a:extLst>
              <a:ext uri="{FF2B5EF4-FFF2-40B4-BE49-F238E27FC236}">
                <a16:creationId xmlns:a16="http://schemas.microsoft.com/office/drawing/2014/main" id="{F11E7D83-3E2A-8846-8234-8057BA0CC633}"/>
              </a:ext>
            </a:extLst>
          </p:cNvPr>
          <p:cNvGrpSpPr>
            <a:grpSpLocks/>
          </p:cNvGrpSpPr>
          <p:nvPr/>
        </p:nvGrpSpPr>
        <p:grpSpPr bwMode="auto">
          <a:xfrm>
            <a:off x="4572000" y="4637088"/>
            <a:ext cx="3582988" cy="1112837"/>
            <a:chOff x="4572000" y="4727633"/>
            <a:chExt cx="3583781" cy="1112420"/>
          </a:xfrm>
        </p:grpSpPr>
        <p:sp>
          <p:nvSpPr>
            <p:cNvPr id="6" name="TextBox 5">
              <a:extLst>
                <a:ext uri="{FF2B5EF4-FFF2-40B4-BE49-F238E27FC236}">
                  <a16:creationId xmlns:a16="http://schemas.microsoft.com/office/drawing/2014/main" id="{45E389A0-A96B-4599-B61A-3DAC09E0B2EB}"/>
                </a:ext>
              </a:extLst>
            </p:cNvPr>
            <p:cNvSpPr txBox="1"/>
            <p:nvPr/>
          </p:nvSpPr>
          <p:spPr>
            <a:xfrm>
              <a:off x="4572000" y="4727633"/>
              <a:ext cx="984468" cy="415769"/>
            </a:xfrm>
            <a:prstGeom prst="rect">
              <a:avLst/>
            </a:prstGeom>
            <a:noFill/>
          </p:spPr>
          <p:txBody>
            <a:bodyPr>
              <a:spAutoFit/>
            </a:bodyPr>
            <a:lstStyle/>
            <a:p>
              <a:pPr>
                <a:defRPr/>
              </a:pPr>
              <a:r>
                <a:rPr lang="en-US" sz="1050" dirty="0">
                  <a:solidFill>
                    <a:schemeClr val="bg2"/>
                  </a:solidFill>
                  <a:latin typeface="Arial" charset="0"/>
                  <a:ea typeface="MS PGothic" charset="0"/>
                  <a:cs typeface="MS PGothic" charset="0"/>
                </a:rPr>
                <a:t>Papua New Guinea</a:t>
              </a:r>
            </a:p>
          </p:txBody>
        </p:sp>
        <p:sp>
          <p:nvSpPr>
            <p:cNvPr id="14" name="TextBox 13">
              <a:extLst>
                <a:ext uri="{FF2B5EF4-FFF2-40B4-BE49-F238E27FC236}">
                  <a16:creationId xmlns:a16="http://schemas.microsoft.com/office/drawing/2014/main" id="{1018B376-25EB-4CC5-B166-C83E814547F3}"/>
                </a:ext>
              </a:extLst>
            </p:cNvPr>
            <p:cNvSpPr txBox="1"/>
            <p:nvPr/>
          </p:nvSpPr>
          <p:spPr>
            <a:xfrm>
              <a:off x="6860094" y="5563932"/>
              <a:ext cx="1295687" cy="276121"/>
            </a:xfrm>
            <a:prstGeom prst="rect">
              <a:avLst/>
            </a:prstGeom>
            <a:noFill/>
          </p:spPr>
          <p:txBody>
            <a:bodyPr>
              <a:spAutoFit/>
            </a:bodyPr>
            <a:lstStyle/>
            <a:p>
              <a:pPr>
                <a:defRPr/>
              </a:pPr>
              <a:r>
                <a:rPr lang="en-US" sz="1200" i="1" dirty="0">
                  <a:solidFill>
                    <a:schemeClr val="tx2">
                      <a:lumMod val="40000"/>
                      <a:lumOff val="60000"/>
                    </a:schemeClr>
                  </a:solidFill>
                  <a:latin typeface="Times New Roman"/>
                  <a:ea typeface="MS PGothic" charset="0"/>
                  <a:cs typeface="Times New Roman"/>
                </a:rPr>
                <a:t>Solomon Sea</a:t>
              </a:r>
            </a:p>
          </p:txBody>
        </p:sp>
      </p:gr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4900342F-5378-4688-945B-366EC6994B3D}"/>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29699" name="TextBox 14">
            <a:extLst>
              <a:ext uri="{FF2B5EF4-FFF2-40B4-BE49-F238E27FC236}">
                <a16:creationId xmlns:a16="http://schemas.microsoft.com/office/drawing/2014/main" id="{648CF7C2-261F-6A48-8A1D-6075EBE6430D}"/>
              </a:ext>
            </a:extLst>
          </p:cNvPr>
          <p:cNvSpPr txBox="1">
            <a:spLocks noChangeArrowheads="1"/>
          </p:cNvSpPr>
          <p:nvPr/>
        </p:nvSpPr>
        <p:spPr bwMode="auto">
          <a:xfrm>
            <a:off x="7902575" y="2286000"/>
            <a:ext cx="1219200" cy="327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pPr>
            <a:r>
              <a:rPr lang="en-US" altLang="en-US" sz="1400" b="1">
                <a:latin typeface="Arial" panose="020B0604020202020204" pitchFamily="34" charset="0"/>
                <a:cs typeface="Arial" panose="020B0604020202020204" pitchFamily="34" charset="0"/>
              </a:rPr>
              <a:t>Perceived </a:t>
            </a:r>
          </a:p>
          <a:p>
            <a:pPr algn="ctr" eaLnBrk="1" hangingPunct="1">
              <a:spcBef>
                <a:spcPct val="0"/>
              </a:spcBef>
              <a:spcAft>
                <a:spcPts val="600"/>
              </a:spcAft>
              <a:buFontTx/>
              <a:buNone/>
            </a:pPr>
            <a:r>
              <a:rPr lang="en-US" altLang="en-US" sz="1400" b="1">
                <a:latin typeface="Arial" panose="020B0604020202020204" pitchFamily="34" charset="0"/>
                <a:cs typeface="Arial" panose="020B0604020202020204" pitchFamily="34" charset="0"/>
              </a:rPr>
              <a:t>  Shaking</a:t>
            </a:r>
          </a:p>
          <a:p>
            <a:pPr algn="ctr" eaLnBrk="1" hangingPunct="1">
              <a:spcBef>
                <a:spcPct val="0"/>
              </a:spcBef>
              <a:spcAft>
                <a:spcPts val="400"/>
              </a:spcAft>
              <a:buFontTx/>
              <a:buNone/>
            </a:pPr>
            <a:r>
              <a:rPr lang="en-US" altLang="en-US" sz="1400" b="1">
                <a:solidFill>
                  <a:srgbClr val="C00000"/>
                </a:solidFill>
                <a:latin typeface="Arial" panose="020B0604020202020204" pitchFamily="34" charset="0"/>
                <a:cs typeface="Arial" panose="020B0604020202020204" pitchFamily="34" charset="0"/>
              </a:rPr>
              <a:t>Extreme </a:t>
            </a:r>
          </a:p>
          <a:p>
            <a:pPr algn="ctr" eaLnBrk="1" hangingPunct="1">
              <a:spcBef>
                <a:spcPct val="0"/>
              </a:spcBef>
              <a:spcAft>
                <a:spcPts val="400"/>
              </a:spcAft>
              <a:buFontTx/>
              <a:buNone/>
            </a:pPr>
            <a:r>
              <a:rPr lang="en-US" altLang="en-US" sz="1400" b="1">
                <a:solidFill>
                  <a:srgbClr val="FF0000"/>
                </a:solidFill>
                <a:latin typeface="Arial" panose="020B0604020202020204" pitchFamily="34" charset="0"/>
                <a:cs typeface="Arial" panose="020B0604020202020204" pitchFamily="34" charset="0"/>
              </a:rPr>
              <a:t>Violent</a:t>
            </a:r>
          </a:p>
          <a:p>
            <a:pPr algn="ctr" eaLnBrk="1" hangingPunct="1">
              <a:spcBef>
                <a:spcPct val="0"/>
              </a:spcBef>
              <a:spcAft>
                <a:spcPts val="400"/>
              </a:spcAft>
              <a:buFontTx/>
              <a:buNone/>
            </a:pPr>
            <a:r>
              <a:rPr lang="en-US" altLang="en-US" sz="1400" b="1">
                <a:solidFill>
                  <a:srgbClr val="FFC000"/>
                </a:solidFill>
                <a:latin typeface="Arial" panose="020B0604020202020204" pitchFamily="34" charset="0"/>
                <a:cs typeface="Arial" panose="020B0604020202020204" pitchFamily="34" charset="0"/>
              </a:rPr>
              <a:t>Severe</a:t>
            </a:r>
          </a:p>
          <a:p>
            <a:pPr algn="ctr" eaLnBrk="1" hangingPunct="1">
              <a:spcBef>
                <a:spcPct val="0"/>
              </a:spcBef>
              <a:spcAft>
                <a:spcPts val="400"/>
              </a:spcAft>
              <a:buFontTx/>
              <a:buNone/>
            </a:pPr>
            <a:r>
              <a:rPr lang="en-US" altLang="en-US" sz="1400" b="1">
                <a:solidFill>
                  <a:srgbClr val="FFC000"/>
                </a:solidFill>
                <a:latin typeface="Arial" panose="020B0604020202020204" pitchFamily="34" charset="0"/>
                <a:cs typeface="Arial" panose="020B0604020202020204" pitchFamily="34" charset="0"/>
              </a:rPr>
              <a:t>Very Strong</a:t>
            </a:r>
          </a:p>
          <a:p>
            <a:pPr algn="ctr" eaLnBrk="1" hangingPunct="1">
              <a:spcBef>
                <a:spcPct val="0"/>
              </a:spcBef>
              <a:spcAft>
                <a:spcPts val="400"/>
              </a:spcAft>
              <a:buFontTx/>
              <a:buNone/>
            </a:pPr>
            <a:r>
              <a:rPr lang="en-US" altLang="en-US" sz="1400" b="1">
                <a:solidFill>
                  <a:srgbClr val="FFFF00"/>
                </a:solidFill>
                <a:latin typeface="Arial" panose="020B0604020202020204" pitchFamily="34" charset="0"/>
                <a:cs typeface="Arial" panose="020B0604020202020204" pitchFamily="34" charset="0"/>
              </a:rPr>
              <a:t>Strong</a:t>
            </a:r>
          </a:p>
          <a:p>
            <a:pPr algn="ctr" eaLnBrk="1" hangingPunct="1">
              <a:spcBef>
                <a:spcPct val="0"/>
              </a:spcBef>
              <a:spcAft>
                <a:spcPts val="400"/>
              </a:spcAft>
              <a:buFontTx/>
              <a:buNone/>
            </a:pPr>
            <a:r>
              <a:rPr lang="en-US" altLang="en-US" sz="1400">
                <a:latin typeface="Arial" panose="020B0604020202020204" pitchFamily="34" charset="0"/>
                <a:cs typeface="Arial" panose="020B0604020202020204" pitchFamily="34" charset="0"/>
              </a:rPr>
              <a:t>Moderate</a:t>
            </a:r>
          </a:p>
          <a:p>
            <a:pPr algn="ctr" eaLnBrk="1" hangingPunct="1">
              <a:spcBef>
                <a:spcPct val="0"/>
              </a:spcBef>
              <a:spcAft>
                <a:spcPts val="400"/>
              </a:spcAft>
              <a:buFontTx/>
              <a:buNone/>
            </a:pPr>
            <a:r>
              <a:rPr lang="en-US" altLang="en-US" sz="1400">
                <a:latin typeface="Arial" panose="020B0604020202020204" pitchFamily="34" charset="0"/>
                <a:cs typeface="Arial" panose="020B0604020202020204" pitchFamily="34" charset="0"/>
              </a:rPr>
              <a:t>Light</a:t>
            </a:r>
          </a:p>
          <a:p>
            <a:pPr algn="ctr" eaLnBrk="1" hangingPunct="1">
              <a:spcBef>
                <a:spcPct val="0"/>
              </a:spcBef>
              <a:spcAft>
                <a:spcPts val="400"/>
              </a:spcAft>
              <a:buFontTx/>
              <a:buNone/>
            </a:pPr>
            <a:r>
              <a:rPr lang="en-US" altLang="en-US" sz="1400">
                <a:latin typeface="Arial" panose="020B0604020202020204" pitchFamily="34" charset="0"/>
                <a:cs typeface="Arial" panose="020B0604020202020204" pitchFamily="34" charset="0"/>
              </a:rPr>
              <a:t>Weak</a:t>
            </a:r>
          </a:p>
          <a:p>
            <a:pPr algn="ctr" eaLnBrk="1" hangingPunct="1">
              <a:spcBef>
                <a:spcPct val="0"/>
              </a:spcBef>
              <a:spcAft>
                <a:spcPts val="400"/>
              </a:spcAft>
              <a:buFontTx/>
              <a:buNone/>
            </a:pPr>
            <a:r>
              <a:rPr lang="en-US" altLang="en-US" sz="1400">
                <a:latin typeface="Arial" panose="020B0604020202020204" pitchFamily="34" charset="0"/>
                <a:cs typeface="Arial" panose="020B0604020202020204" pitchFamily="34" charset="0"/>
              </a:rPr>
              <a:t>Not Felt</a:t>
            </a:r>
          </a:p>
          <a:p>
            <a:pPr eaLnBrk="1" hangingPunct="1">
              <a:spcBef>
                <a:spcPct val="0"/>
              </a:spcBef>
              <a:buFontTx/>
              <a:buNone/>
            </a:pPr>
            <a:endParaRPr lang="en-US" altLang="en-US" sz="1800">
              <a:latin typeface="Arial" panose="020B0604020202020204" pitchFamily="34" charset="0"/>
              <a:cs typeface="Arial" panose="020B0604020202020204" pitchFamily="34" charset="0"/>
            </a:endParaRPr>
          </a:p>
        </p:txBody>
      </p:sp>
      <p:sp>
        <p:nvSpPr>
          <p:cNvPr id="29700" name="TextBox 15">
            <a:extLst>
              <a:ext uri="{FF2B5EF4-FFF2-40B4-BE49-F238E27FC236}">
                <a16:creationId xmlns:a16="http://schemas.microsoft.com/office/drawing/2014/main" id="{00744420-C97D-2741-85E6-0CB2DE7A5C93}"/>
              </a:ext>
            </a:extLst>
          </p:cNvPr>
          <p:cNvSpPr txBox="1">
            <a:spLocks noChangeArrowheads="1"/>
          </p:cNvSpPr>
          <p:nvPr/>
        </p:nvSpPr>
        <p:spPr bwMode="auto">
          <a:xfrm>
            <a:off x="152400" y="6473825"/>
            <a:ext cx="48768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a:latin typeface="Arial" panose="020B0604020202020204" pitchFamily="34" charset="0"/>
                <a:cs typeface="Arial" panose="020B0604020202020204" pitchFamily="34" charset="0"/>
              </a:rPr>
              <a:t>USGS Estimated shaking Intensity from M 7.0 Earthquake</a:t>
            </a:r>
          </a:p>
        </p:txBody>
      </p:sp>
      <p:sp>
        <p:nvSpPr>
          <p:cNvPr id="29701" name="TextBox 15">
            <a:extLst>
              <a:ext uri="{FF2B5EF4-FFF2-40B4-BE49-F238E27FC236}">
                <a16:creationId xmlns:a16="http://schemas.microsoft.com/office/drawing/2014/main" id="{7F72B5DA-FF56-C64D-9F48-21F402B932FC}"/>
              </a:ext>
            </a:extLst>
          </p:cNvPr>
          <p:cNvSpPr txBox="1">
            <a:spLocks noChangeArrowheads="1"/>
          </p:cNvSpPr>
          <p:nvPr/>
        </p:nvSpPr>
        <p:spPr bwMode="auto">
          <a:xfrm>
            <a:off x="252413" y="1123950"/>
            <a:ext cx="6757987" cy="17543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dirty="0">
                <a:latin typeface="Arial" panose="020B0604020202020204" pitchFamily="34" charset="0"/>
                <a:cs typeface="Arial" panose="020B0604020202020204" pitchFamily="34" charset="0"/>
              </a:rPr>
              <a:t>The Modified-Mercalli Intensity (MMI) scale is a twelve-stage scale, from I to XII, that indicates the severity of ground shaking. </a:t>
            </a:r>
          </a:p>
          <a:p>
            <a:pPr eaLnBrk="1" hangingPunct="1">
              <a:spcBef>
                <a:spcPct val="0"/>
              </a:spcBef>
              <a:buFontTx/>
              <a:buNone/>
            </a:pPr>
            <a:endParaRPr lang="en-US" altLang="en-US" sz="1800" dirty="0">
              <a:latin typeface="Arial" panose="020B0604020202020204" pitchFamily="34" charset="0"/>
              <a:cs typeface="Arial" panose="020B0604020202020204" pitchFamily="34" charset="0"/>
            </a:endParaRPr>
          </a:p>
          <a:p>
            <a:pPr eaLnBrk="1" hangingPunct="1">
              <a:spcBef>
                <a:spcPct val="0"/>
              </a:spcBef>
              <a:buFontTx/>
              <a:buNone/>
            </a:pPr>
            <a:r>
              <a:rPr lang="en-US" altLang="en-US" sz="1800" dirty="0">
                <a:latin typeface="Arial" panose="020B0604020202020204" pitchFamily="34" charset="0"/>
                <a:cs typeface="Arial" panose="020B0604020202020204" pitchFamily="34" charset="0"/>
              </a:rPr>
              <a:t>The area near the epicenter experienced very strong shaking from this earthquake.</a:t>
            </a:r>
          </a:p>
          <a:p>
            <a:pPr eaLnBrk="1" hangingPunct="1">
              <a:spcBef>
                <a:spcPct val="0"/>
              </a:spcBef>
              <a:buFontTx/>
              <a:buNone/>
            </a:pPr>
            <a:endParaRPr lang="en-US" altLang="en-US" sz="1800" dirty="0">
              <a:latin typeface="Arial" panose="020B0604020202020204" pitchFamily="34" charset="0"/>
              <a:cs typeface="Arial" panose="020B0604020202020204" pitchFamily="34" charset="0"/>
            </a:endParaRPr>
          </a:p>
        </p:txBody>
      </p:sp>
      <p:pic>
        <p:nvPicPr>
          <p:cNvPr id="29702" name="Picture 8" descr="IRIS_TMlogo.png">
            <a:extLst>
              <a:ext uri="{FF2B5EF4-FFF2-40B4-BE49-F238E27FC236}">
                <a16:creationId xmlns:a16="http://schemas.microsoft.com/office/drawing/2014/main" id="{9CF46DD6-070A-BF4B-B95C-9F65EAF12003}"/>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29703" name="Picture 2">
            <a:extLst>
              <a:ext uri="{FF2B5EF4-FFF2-40B4-BE49-F238E27FC236}">
                <a16:creationId xmlns:a16="http://schemas.microsoft.com/office/drawing/2014/main" id="{DE6B2380-1F89-DB42-8757-1A24A1834EF3}"/>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333375" y="2965450"/>
            <a:ext cx="7210425" cy="33750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9704" name="TextBox 13">
            <a:extLst>
              <a:ext uri="{FF2B5EF4-FFF2-40B4-BE49-F238E27FC236}">
                <a16:creationId xmlns:a16="http://schemas.microsoft.com/office/drawing/2014/main" id="{578DB599-4B0E-3347-83A4-3D2AD9995CAC}"/>
              </a:ext>
            </a:extLst>
          </p:cNvPr>
          <p:cNvSpPr txBox="1">
            <a:spLocks noChangeArrowheads="1"/>
          </p:cNvSpPr>
          <p:nvPr/>
        </p:nvSpPr>
        <p:spPr bwMode="auto">
          <a:xfrm>
            <a:off x="7256463" y="2500313"/>
            <a:ext cx="7461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b="1">
                <a:latin typeface="Arial" panose="020B0604020202020204" pitchFamily="34" charset="0"/>
                <a:cs typeface="Arial" panose="020B0604020202020204" pitchFamily="34" charset="0"/>
              </a:rPr>
              <a:t>MMI</a:t>
            </a:r>
          </a:p>
        </p:txBody>
      </p:sp>
      <p:pic>
        <p:nvPicPr>
          <p:cNvPr id="29705" name="Picture 5">
            <a:extLst>
              <a:ext uri="{FF2B5EF4-FFF2-40B4-BE49-F238E27FC236}">
                <a16:creationId xmlns:a16="http://schemas.microsoft.com/office/drawing/2014/main" id="{39056658-5B25-FF4B-A585-99A363406618}"/>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7143750" y="2843213"/>
            <a:ext cx="752475" cy="23145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6" name="Title 1">
            <a:extLst>
              <a:ext uri="{FF2B5EF4-FFF2-40B4-BE49-F238E27FC236}">
                <a16:creationId xmlns:a16="http://schemas.microsoft.com/office/drawing/2014/main" id="{CF8151B7-7968-49FF-9324-A29BF07FECF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Wednesday,  October 10, 2018 at 20:48:20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5C041977-FB47-4248-9C77-B2110F22B77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
        <p:nvSpPr>
          <p:cNvPr id="31747" name="TextBox 15">
            <a:extLst>
              <a:ext uri="{FF2B5EF4-FFF2-40B4-BE49-F238E27FC236}">
                <a16:creationId xmlns:a16="http://schemas.microsoft.com/office/drawing/2014/main" id="{19DAC123-35EF-084E-A9BF-98D3EE055AC5}"/>
              </a:ext>
            </a:extLst>
          </p:cNvPr>
          <p:cNvSpPr txBox="1">
            <a:spLocks noChangeArrowheads="1"/>
          </p:cNvSpPr>
          <p:nvPr/>
        </p:nvSpPr>
        <p:spPr bwMode="auto">
          <a:xfrm>
            <a:off x="5186363" y="655638"/>
            <a:ext cx="3886200" cy="5238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a:latin typeface="Arial" panose="020B0604020202020204" pitchFamily="34" charset="0"/>
              </a:rPr>
              <a:t>USGS PAGER </a:t>
            </a:r>
          </a:p>
          <a:p>
            <a:pPr algn="r" eaLnBrk="1" hangingPunct="1">
              <a:spcBef>
                <a:spcPct val="0"/>
              </a:spcBef>
              <a:buFontTx/>
              <a:buNone/>
            </a:pPr>
            <a:r>
              <a:rPr lang="en-US" altLang="en-US" sz="1400" i="1">
                <a:latin typeface="Arial" panose="020B0604020202020204" pitchFamily="34" charset="0"/>
              </a:rPr>
              <a:t>Population Exposed to Earthquake Shaking</a:t>
            </a:r>
          </a:p>
        </p:txBody>
      </p:sp>
      <p:pic>
        <p:nvPicPr>
          <p:cNvPr id="31748" name="Picture 8" descr="IRIS_TMlogo.png">
            <a:extLst>
              <a:ext uri="{FF2B5EF4-FFF2-40B4-BE49-F238E27FC236}">
                <a16:creationId xmlns:a16="http://schemas.microsoft.com/office/drawing/2014/main" id="{04F1BBB2-71DD-A645-A0D2-86112650FB08}"/>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1749" name="TextBox 15">
            <a:extLst>
              <a:ext uri="{FF2B5EF4-FFF2-40B4-BE49-F238E27FC236}">
                <a16:creationId xmlns:a16="http://schemas.microsoft.com/office/drawing/2014/main" id="{BCE6B55D-5A7D-2241-BA35-B08A6A58FB52}"/>
              </a:ext>
            </a:extLst>
          </p:cNvPr>
          <p:cNvSpPr txBox="1">
            <a:spLocks noChangeArrowheads="1"/>
          </p:cNvSpPr>
          <p:nvPr/>
        </p:nvSpPr>
        <p:spPr bwMode="auto">
          <a:xfrm>
            <a:off x="5427663" y="6473825"/>
            <a:ext cx="3716337"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i="1">
                <a:latin typeface="Arial" panose="020B0604020202020204" pitchFamily="34" charset="0"/>
              </a:rPr>
              <a:t>Image courtesy of the US Geological Survey</a:t>
            </a:r>
          </a:p>
        </p:txBody>
      </p:sp>
      <p:sp>
        <p:nvSpPr>
          <p:cNvPr id="31750" name="TextBox 20">
            <a:extLst>
              <a:ext uri="{FF2B5EF4-FFF2-40B4-BE49-F238E27FC236}">
                <a16:creationId xmlns:a16="http://schemas.microsoft.com/office/drawing/2014/main" id="{FEDB7404-5F6F-1D44-8A3B-84E5958F5FC5}"/>
              </a:ext>
            </a:extLst>
          </p:cNvPr>
          <p:cNvSpPr txBox="1">
            <a:spLocks noChangeArrowheads="1"/>
          </p:cNvSpPr>
          <p:nvPr/>
        </p:nvSpPr>
        <p:spPr bwMode="auto">
          <a:xfrm>
            <a:off x="3333750" y="5521325"/>
            <a:ext cx="5767388" cy="9540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a:latin typeface="Arial" panose="020B0604020202020204" pitchFamily="34" charset="0"/>
              </a:rPr>
              <a:t>The color coded contour lines outline regions of MMI intensity.  </a:t>
            </a:r>
          </a:p>
          <a:p>
            <a:pPr algn="r" eaLnBrk="1" hangingPunct="1">
              <a:spcBef>
                <a:spcPct val="0"/>
              </a:spcBef>
              <a:buFontTx/>
              <a:buNone/>
            </a:pPr>
            <a:r>
              <a:rPr lang="en-US" altLang="en-US" sz="1400">
                <a:latin typeface="Arial" panose="020B0604020202020204" pitchFamily="34" charset="0"/>
              </a:rPr>
              <a:t>The total population exposure to a given MMI value is obtained by summing the population between the contour lines. The estimated population exposure to each MMI Intensity is shown in the table.</a:t>
            </a:r>
          </a:p>
        </p:txBody>
      </p:sp>
      <p:sp>
        <p:nvSpPr>
          <p:cNvPr id="31751" name="TextBox 18">
            <a:extLst>
              <a:ext uri="{FF2B5EF4-FFF2-40B4-BE49-F238E27FC236}">
                <a16:creationId xmlns:a16="http://schemas.microsoft.com/office/drawing/2014/main" id="{9BE500DF-A1B2-064C-A9DF-FDC61E4FF999}"/>
              </a:ext>
            </a:extLst>
          </p:cNvPr>
          <p:cNvSpPr txBox="1">
            <a:spLocks noChangeArrowheads="1"/>
          </p:cNvSpPr>
          <p:nvPr/>
        </p:nvSpPr>
        <p:spPr bwMode="auto">
          <a:xfrm>
            <a:off x="242888" y="1095375"/>
            <a:ext cx="4405312" cy="1754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dirty="0">
                <a:latin typeface="Arial" panose="020B0604020202020204" pitchFamily="34" charset="0"/>
              </a:rPr>
              <a:t>The USGS PAGER map shows the population exposed to different Modified Mercalli Intensity (MMI) levels. </a:t>
            </a:r>
          </a:p>
          <a:p>
            <a:pPr eaLnBrk="1" hangingPunct="1">
              <a:spcBef>
                <a:spcPct val="0"/>
              </a:spcBef>
              <a:buFontTx/>
              <a:buNone/>
            </a:pPr>
            <a:endParaRPr lang="en-US" altLang="en-US" sz="1800" dirty="0">
              <a:latin typeface="Arial" panose="020B0604020202020204" pitchFamily="34" charset="0"/>
            </a:endParaRPr>
          </a:p>
          <a:p>
            <a:pPr eaLnBrk="1" hangingPunct="1">
              <a:spcBef>
                <a:spcPct val="0"/>
              </a:spcBef>
              <a:buFontTx/>
              <a:buNone/>
            </a:pPr>
            <a:r>
              <a:rPr lang="en-US" altLang="en-US" sz="1800" dirty="0">
                <a:latin typeface="Arial" panose="020B0604020202020204" pitchFamily="34" charset="0"/>
              </a:rPr>
              <a:t>14,000 people were exposed to very strong shaking from this earthquake.</a:t>
            </a:r>
          </a:p>
        </p:txBody>
      </p:sp>
      <p:pic>
        <p:nvPicPr>
          <p:cNvPr id="31752" name="Picture 2">
            <a:extLst>
              <a:ext uri="{FF2B5EF4-FFF2-40B4-BE49-F238E27FC236}">
                <a16:creationId xmlns:a16="http://schemas.microsoft.com/office/drawing/2014/main" id="{0EAE73A9-C08D-2744-B4AB-15E18B9C3362}"/>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695825" y="1179513"/>
            <a:ext cx="4305300" cy="42989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1753" name="Picture 5">
            <a:extLst>
              <a:ext uri="{FF2B5EF4-FFF2-40B4-BE49-F238E27FC236}">
                <a16:creationId xmlns:a16="http://schemas.microsoft.com/office/drawing/2014/main" id="{46322704-4871-5747-B8C0-24ABE942A859}"/>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950913" y="2913063"/>
            <a:ext cx="2020887" cy="3868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5" name="Title 1">
            <a:extLst>
              <a:ext uri="{FF2B5EF4-FFF2-40B4-BE49-F238E27FC236}">
                <a16:creationId xmlns:a16="http://schemas.microsoft.com/office/drawing/2014/main" id="{C7E98F70-5A60-4A2F-B060-1069EC50CCB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Wednesday,  October 10, 2018 at 20:48:20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768796DA-2EAA-8543-8E9E-39F4939DD42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n-US">
              <a:solidFill>
                <a:srgbClr val="FFFFFF"/>
              </a:solidFill>
              <a:latin typeface="Calibri" panose="020F0502020204030204" pitchFamily="34" charset="0"/>
            </a:endParaRPr>
          </a:p>
        </p:txBody>
      </p:sp>
      <p:pic>
        <p:nvPicPr>
          <p:cNvPr id="33795" name="Picture 8" descr="IRIS_TMlogo.png">
            <a:extLst>
              <a:ext uri="{FF2B5EF4-FFF2-40B4-BE49-F238E27FC236}">
                <a16:creationId xmlns:a16="http://schemas.microsoft.com/office/drawing/2014/main" id="{8BED1B5C-682F-5043-8A24-47A8DC8A9982}"/>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6" name="TextBox 14">
            <a:extLst>
              <a:ext uri="{FF2B5EF4-FFF2-40B4-BE49-F238E27FC236}">
                <a16:creationId xmlns:a16="http://schemas.microsoft.com/office/drawing/2014/main" id="{8D861CB5-9C67-9A49-A73E-ADF148DBDD9C}"/>
              </a:ext>
            </a:extLst>
          </p:cNvPr>
          <p:cNvSpPr txBox="1">
            <a:spLocks noChangeArrowheads="1"/>
          </p:cNvSpPr>
          <p:nvPr/>
        </p:nvSpPr>
        <p:spPr bwMode="auto">
          <a:xfrm>
            <a:off x="6049963" y="862013"/>
            <a:ext cx="3008312"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 typeface="Arial" panose="020B0604020202020204" pitchFamily="34" charset="0"/>
              <a:buNone/>
            </a:pPr>
            <a:r>
              <a:rPr lang="en-US" altLang="en-US" sz="1400">
                <a:latin typeface="Arial" panose="020B0604020202020204" pitchFamily="34" charset="0"/>
              </a:rPr>
              <a:t>The NE part of the Australian Plate is broken into microplates that accommodate its convergence with the Pacific Plate.  Arrows on the map below show motions relative to the Australian Plate.  The red star shows the location of the October 10 earthquake.</a:t>
            </a:r>
          </a:p>
        </p:txBody>
      </p:sp>
      <p:pic>
        <p:nvPicPr>
          <p:cNvPr id="33797" name="Picture 1">
            <a:extLst>
              <a:ext uri="{FF2B5EF4-FFF2-40B4-BE49-F238E27FC236}">
                <a16:creationId xmlns:a16="http://schemas.microsoft.com/office/drawing/2014/main" id="{EA1812BB-B111-F445-85C8-D91C43C2D3D1}"/>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411163" y="990600"/>
            <a:ext cx="5608637" cy="3835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3798" name="TextBox 14">
            <a:extLst>
              <a:ext uri="{FF2B5EF4-FFF2-40B4-BE49-F238E27FC236}">
                <a16:creationId xmlns:a16="http://schemas.microsoft.com/office/drawing/2014/main" id="{6B9C0B36-9EC9-C04E-BA14-036B8FD0D9BA}"/>
              </a:ext>
            </a:extLst>
          </p:cNvPr>
          <p:cNvSpPr txBox="1">
            <a:spLocks noChangeArrowheads="1"/>
          </p:cNvSpPr>
          <p:nvPr/>
        </p:nvSpPr>
        <p:spPr bwMode="auto">
          <a:xfrm>
            <a:off x="350838" y="4906963"/>
            <a:ext cx="4678362" cy="1816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dirty="0">
                <a:latin typeface="Arial" panose="020B0604020202020204" pitchFamily="34" charset="0"/>
              </a:rPr>
              <a:t>The Pacific Plate converges rapidly with the Australian Plate. Earthquakes in this region are generally associated with the large-scale convergence of these two major plates and with complex interactions of the associated microplates.  From its location and the depth of 40 km (25 miles), this earthquake likely occurred in the subduction zone between the South Bismarck and Solomon Sea Plates that meet in the New Britain Trench.</a:t>
            </a:r>
          </a:p>
        </p:txBody>
      </p:sp>
      <p:sp>
        <p:nvSpPr>
          <p:cNvPr id="7" name="Rectangle 6">
            <a:extLst>
              <a:ext uri="{FF2B5EF4-FFF2-40B4-BE49-F238E27FC236}">
                <a16:creationId xmlns:a16="http://schemas.microsoft.com/office/drawing/2014/main" id="{A8758DAC-3CE1-BB42-A943-951D0316AC8B}"/>
              </a:ext>
            </a:extLst>
          </p:cNvPr>
          <p:cNvSpPr/>
          <p:nvPr/>
        </p:nvSpPr>
        <p:spPr>
          <a:xfrm>
            <a:off x="1066800" y="2971800"/>
            <a:ext cx="304800" cy="366713"/>
          </a:xfrm>
          <a:prstGeom prst="rect">
            <a:avLst/>
          </a:prstGeom>
          <a:noFill/>
          <a:ln w="6350">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pPr algn="ctr" eaLnBrk="1" hangingPunct="1">
              <a:defRPr/>
            </a:pPr>
            <a:endParaRPr lang="en-US" altLang="en-US">
              <a:solidFill>
                <a:srgbClr val="FFFFFF"/>
              </a:solidFill>
              <a:latin typeface="Calibri" panose="020F0502020204030204" pitchFamily="34" charset="0"/>
            </a:endParaRPr>
          </a:p>
        </p:txBody>
      </p:sp>
      <p:cxnSp>
        <p:nvCxnSpPr>
          <p:cNvPr id="9" name="Straight Connector 8">
            <a:extLst>
              <a:ext uri="{FF2B5EF4-FFF2-40B4-BE49-F238E27FC236}">
                <a16:creationId xmlns:a16="http://schemas.microsoft.com/office/drawing/2014/main" id="{9454D290-5383-9049-8778-A544E33BD5F6}"/>
              </a:ext>
            </a:extLst>
          </p:cNvPr>
          <p:cNvCxnSpPr/>
          <p:nvPr/>
        </p:nvCxnSpPr>
        <p:spPr>
          <a:xfrm flipV="1">
            <a:off x="1371600" y="2730500"/>
            <a:ext cx="4070350" cy="2413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2" name="Straight Connector 11">
            <a:extLst>
              <a:ext uri="{FF2B5EF4-FFF2-40B4-BE49-F238E27FC236}">
                <a16:creationId xmlns:a16="http://schemas.microsoft.com/office/drawing/2014/main" id="{11113FB6-AFC6-C04A-B256-D8B687EE8596}"/>
              </a:ext>
            </a:extLst>
          </p:cNvPr>
          <p:cNvCxnSpPr/>
          <p:nvPr/>
        </p:nvCxnSpPr>
        <p:spPr>
          <a:xfrm>
            <a:off x="1371600" y="3338513"/>
            <a:ext cx="4070350" cy="321310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pic>
        <p:nvPicPr>
          <p:cNvPr id="35851" name="Picture 2">
            <a:extLst>
              <a:ext uri="{FF2B5EF4-FFF2-40B4-BE49-F238E27FC236}">
                <a16:creationId xmlns:a16="http://schemas.microsoft.com/office/drawing/2014/main" id="{A4D025B6-B5CF-437F-B8D0-3FCF9B99BCA4}"/>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445125" y="2730500"/>
            <a:ext cx="3586163" cy="3827463"/>
          </a:xfrm>
          <a:prstGeom prst="rect">
            <a:avLst/>
          </a:prstGeom>
          <a:noFill/>
          <a:ln w="9525">
            <a:solidFill>
              <a:schemeClr val="tx1"/>
            </a:solidFill>
            <a:miter lim="800000"/>
            <a:headEnd/>
            <a:tailEnd/>
          </a:ln>
          <a:effectLst>
            <a:outerShdw blurRad="50800" dist="38100" dir="10800000" algn="r" rotWithShape="0">
              <a:srgbClr val="808080">
                <a:alpha val="39998"/>
              </a:srgbClr>
            </a:outerShdw>
          </a:effectLst>
          <a:extLst>
            <a:ext uri="{909E8E84-426E-40DD-AFC4-6F175D3DCCD1}">
              <a14:hiddenFill xmlns:a14="http://schemas.microsoft.com/office/drawing/2010/main">
                <a:solidFill>
                  <a:schemeClr val="accent1"/>
                </a:solidFill>
              </a14:hiddenFill>
            </a:ext>
          </a:extLst>
        </p:spPr>
      </p:pic>
      <p:sp>
        <p:nvSpPr>
          <p:cNvPr id="33803" name="Rectangle 13">
            <a:extLst>
              <a:ext uri="{FF2B5EF4-FFF2-40B4-BE49-F238E27FC236}">
                <a16:creationId xmlns:a16="http://schemas.microsoft.com/office/drawing/2014/main" id="{32179E63-79AA-C34C-B269-1481436FA2B1}"/>
              </a:ext>
            </a:extLst>
          </p:cNvPr>
          <p:cNvSpPr>
            <a:spLocks noChangeArrowheads="1"/>
          </p:cNvSpPr>
          <p:nvPr/>
        </p:nvSpPr>
        <p:spPr bwMode="auto">
          <a:xfrm>
            <a:off x="5410200" y="6551613"/>
            <a:ext cx="38100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 typeface="Arial" panose="020B0604020202020204" pitchFamily="34" charset="0"/>
              <a:buNone/>
            </a:pPr>
            <a:r>
              <a:rPr lang="en-US" altLang="en-US" sz="1200" i="1">
                <a:solidFill>
                  <a:srgbClr val="000000"/>
                </a:solidFill>
                <a:latin typeface="Arial" panose="020B0604020202020204" pitchFamily="34" charset="0"/>
              </a:rPr>
              <a:t>Image courtesy OSU; </a:t>
            </a:r>
            <a:r>
              <a:rPr lang="es-VE" altLang="en-US" sz="1200" i="1">
                <a:latin typeface="Arial" panose="020B0604020202020204" pitchFamily="34" charset="0"/>
              </a:rPr>
              <a:t>simplified from Hamilton (1979)</a:t>
            </a:r>
            <a:r>
              <a:rPr lang="en-US" altLang="en-US" sz="1200" i="1">
                <a:latin typeface="Arial" panose="020B0604020202020204" pitchFamily="34" charset="0"/>
              </a:rPr>
              <a:t> </a:t>
            </a:r>
          </a:p>
        </p:txBody>
      </p:sp>
      <p:sp>
        <p:nvSpPr>
          <p:cNvPr id="8" name="5-Point Star 7">
            <a:extLst>
              <a:ext uri="{FF2B5EF4-FFF2-40B4-BE49-F238E27FC236}">
                <a16:creationId xmlns:a16="http://schemas.microsoft.com/office/drawing/2014/main" id="{4B20B596-D564-8647-8D55-FEB38471B2E5}"/>
              </a:ext>
            </a:extLst>
          </p:cNvPr>
          <p:cNvSpPr/>
          <p:nvPr/>
        </p:nvSpPr>
        <p:spPr>
          <a:xfrm>
            <a:off x="7519988" y="4673600"/>
            <a:ext cx="152400" cy="152400"/>
          </a:xfrm>
          <a:prstGeom prst="star5">
            <a:avLst/>
          </a:prstGeom>
          <a:solidFill>
            <a:srgbClr val="FF0000"/>
          </a:solid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sp>
        <p:nvSpPr>
          <p:cNvPr id="13" name="Title 1">
            <a:extLst>
              <a:ext uri="{FF2B5EF4-FFF2-40B4-BE49-F238E27FC236}">
                <a16:creationId xmlns:a16="http://schemas.microsoft.com/office/drawing/2014/main" id="{47A55519-A9AC-4700-831A-F9E90ACF6F16}"/>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Wednesday,  October 10, 2018 at 20:48:20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337" name="Picture 1">
            <a:extLst>
              <a:ext uri="{FF2B5EF4-FFF2-40B4-BE49-F238E27FC236}">
                <a16:creationId xmlns:a16="http://schemas.microsoft.com/office/drawing/2014/main" id="{7897F084-3F7C-4344-A557-1E30B4A9434B}"/>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446463" y="1016000"/>
            <a:ext cx="5348287" cy="39687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CEC8BDFA-CE12-4968-8008-FE22BB20245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defRPr/>
            </a:pPr>
            <a:endParaRPr lang="en-US" altLang="en-US" sz="1800">
              <a:solidFill>
                <a:srgbClr val="FFFFFF"/>
              </a:solidFill>
              <a:cs typeface="Arial" panose="020B0604020202020204" pitchFamily="34" charset="0"/>
            </a:endParaRPr>
          </a:p>
        </p:txBody>
      </p:sp>
      <p:pic>
        <p:nvPicPr>
          <p:cNvPr id="14339" name="Picture 18" descr="IRIS_TMlogo.png">
            <a:extLst>
              <a:ext uri="{FF2B5EF4-FFF2-40B4-BE49-F238E27FC236}">
                <a16:creationId xmlns:a16="http://schemas.microsoft.com/office/drawing/2014/main" id="{5149D362-9893-4071-997B-66C71F1196C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Box 14">
            <a:extLst>
              <a:ext uri="{FF2B5EF4-FFF2-40B4-BE49-F238E27FC236}">
                <a16:creationId xmlns:a16="http://schemas.microsoft.com/office/drawing/2014/main" id="{F0EC4074-53E2-4CF6-B58B-37AC0C7EAB65}"/>
              </a:ext>
            </a:extLst>
          </p:cNvPr>
          <p:cNvSpPr txBox="1">
            <a:spLocks noChangeArrowheads="1"/>
          </p:cNvSpPr>
          <p:nvPr/>
        </p:nvSpPr>
        <p:spPr bwMode="auto">
          <a:xfrm>
            <a:off x="306388" y="1150938"/>
            <a:ext cx="2849562" cy="49398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lnSpc>
                <a:spcPts val="1800"/>
              </a:lnSpc>
              <a:spcBef>
                <a:spcPct val="0"/>
              </a:spcBef>
              <a:buFont typeface="Arial" panose="020B0604020202020204" pitchFamily="34" charset="0"/>
              <a:buNone/>
            </a:pPr>
            <a:r>
              <a:rPr lang="en-US" altLang="en-US" sz="1800" dirty="0">
                <a:latin typeface="Arial" panose="020B0604020202020204" pitchFamily="34" charset="0"/>
              </a:rPr>
              <a:t>This seismicity map covers the same region as the microplate tectonic map of the previous slide.</a:t>
            </a:r>
          </a:p>
          <a:p>
            <a:pPr eaLnBrk="1" hangingPunct="1">
              <a:lnSpc>
                <a:spcPts val="1800"/>
              </a:lnSpc>
              <a:spcBef>
                <a:spcPct val="0"/>
              </a:spcBef>
              <a:buFont typeface="Arial" panose="020B0604020202020204" pitchFamily="34" charset="0"/>
              <a:buNone/>
            </a:pPr>
            <a:endParaRPr lang="en-US" altLang="en-US" sz="1800" dirty="0">
              <a:solidFill>
                <a:srgbClr val="FF0000"/>
              </a:solidFill>
              <a:latin typeface="Arial" panose="020B0604020202020204" pitchFamily="34" charset="0"/>
            </a:endParaRPr>
          </a:p>
          <a:p>
            <a:pPr eaLnBrk="1" hangingPunct="1">
              <a:lnSpc>
                <a:spcPts val="1800"/>
              </a:lnSpc>
              <a:spcBef>
                <a:spcPct val="0"/>
              </a:spcBef>
              <a:buFont typeface="Arial" panose="020B0604020202020204" pitchFamily="34" charset="0"/>
              <a:buNone/>
            </a:pPr>
            <a:r>
              <a:rPr lang="en-US" altLang="en-US" sz="1800" dirty="0">
                <a:latin typeface="Arial" panose="020B0604020202020204" pitchFamily="34" charset="0"/>
              </a:rPr>
              <a:t>Locations of 1000 earthquakes of magnitude (M) </a:t>
            </a:r>
            <a:r>
              <a:rPr lang="en-US" altLang="en-US" sz="1800" u="sng" dirty="0">
                <a:latin typeface="Arial" panose="020B0604020202020204" pitchFamily="34" charset="0"/>
              </a:rPr>
              <a:t>&gt;</a:t>
            </a:r>
            <a:r>
              <a:rPr lang="en-US" altLang="en-US" sz="1800" dirty="0">
                <a:latin typeface="Arial" panose="020B0604020202020204" pitchFamily="34" charset="0"/>
              </a:rPr>
              <a:t> 5 for the past 5 years are shown.  </a:t>
            </a:r>
          </a:p>
          <a:p>
            <a:pPr eaLnBrk="1" hangingPunct="1">
              <a:lnSpc>
                <a:spcPts val="1800"/>
              </a:lnSpc>
              <a:spcBef>
                <a:spcPct val="0"/>
              </a:spcBef>
              <a:buFont typeface="Arial" panose="020B0604020202020204" pitchFamily="34" charset="0"/>
              <a:buNone/>
            </a:pPr>
            <a:endParaRPr lang="en-US" altLang="en-US" sz="1800" dirty="0">
              <a:latin typeface="Arial" panose="020B0604020202020204" pitchFamily="34" charset="0"/>
            </a:endParaRPr>
          </a:p>
          <a:p>
            <a:pPr eaLnBrk="1" hangingPunct="1">
              <a:lnSpc>
                <a:spcPts val="1800"/>
              </a:lnSpc>
              <a:spcBef>
                <a:spcPct val="0"/>
              </a:spcBef>
              <a:buFont typeface="Arial" panose="020B0604020202020204" pitchFamily="34" charset="0"/>
              <a:buNone/>
            </a:pPr>
            <a:r>
              <a:rPr lang="en-US" altLang="en-US" sz="1800" dirty="0">
                <a:latin typeface="Arial" panose="020B0604020202020204" pitchFamily="34" charset="0"/>
              </a:rPr>
              <a:t>Earthquake depths increase from the southwest to northeast across the New Britain Trench where the Solomon Sea microplate subducts steeply to 500 km depth beneath the much larger Pacific Plate.  </a:t>
            </a:r>
          </a:p>
          <a:p>
            <a:pPr eaLnBrk="1" hangingPunct="1">
              <a:lnSpc>
                <a:spcPts val="1800"/>
              </a:lnSpc>
              <a:spcBef>
                <a:spcPct val="0"/>
              </a:spcBef>
              <a:buFont typeface="Arial" panose="020B0604020202020204" pitchFamily="34" charset="0"/>
              <a:buNone/>
            </a:pPr>
            <a:endParaRPr lang="en-US" altLang="en-US" sz="1600" dirty="0">
              <a:latin typeface="Arial" panose="020B0604020202020204" pitchFamily="34" charset="0"/>
            </a:endParaRPr>
          </a:p>
          <a:p>
            <a:pPr eaLnBrk="1" hangingPunct="1">
              <a:lnSpc>
                <a:spcPts val="1800"/>
              </a:lnSpc>
              <a:spcBef>
                <a:spcPct val="0"/>
              </a:spcBef>
              <a:buFont typeface="Arial" panose="020B0604020202020204" pitchFamily="34" charset="0"/>
              <a:buNone/>
            </a:pPr>
            <a:endParaRPr lang="en-US" altLang="en-US" sz="1600" dirty="0">
              <a:latin typeface="Arial" panose="020B0604020202020204" pitchFamily="34" charset="0"/>
            </a:endParaRPr>
          </a:p>
        </p:txBody>
      </p:sp>
      <p:sp>
        <p:nvSpPr>
          <p:cNvPr id="14341" name="TextBox 16">
            <a:extLst>
              <a:ext uri="{FF2B5EF4-FFF2-40B4-BE49-F238E27FC236}">
                <a16:creationId xmlns:a16="http://schemas.microsoft.com/office/drawing/2014/main" id="{FAF77AA0-1CAA-4927-A6A8-844FD548AA03}"/>
              </a:ext>
            </a:extLst>
          </p:cNvPr>
          <p:cNvSpPr txBox="1">
            <a:spLocks noChangeArrowheads="1"/>
          </p:cNvSpPr>
          <p:nvPr/>
        </p:nvSpPr>
        <p:spPr bwMode="auto">
          <a:xfrm>
            <a:off x="3557588" y="5108575"/>
            <a:ext cx="2911475" cy="1016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FontTx/>
              <a:buNone/>
            </a:pPr>
            <a:r>
              <a:rPr lang="en-US" altLang="en-US" sz="1200" i="1">
                <a:latin typeface="Arial" panose="020B0604020202020204" pitchFamily="34" charset="0"/>
              </a:rPr>
              <a:t>Above: Map created with the IRIS Earthquake Browser</a:t>
            </a:r>
          </a:p>
          <a:p>
            <a:pPr eaLnBrk="1" hangingPunct="1">
              <a:spcBef>
                <a:spcPct val="0"/>
              </a:spcBef>
              <a:buFontTx/>
              <a:buNone/>
            </a:pPr>
            <a:endParaRPr lang="en-US" altLang="en-US" sz="1200" i="1">
              <a:latin typeface="Arial" panose="020B0604020202020204" pitchFamily="34" charset="0"/>
            </a:endParaRPr>
          </a:p>
          <a:p>
            <a:pPr eaLnBrk="1" hangingPunct="1">
              <a:spcBef>
                <a:spcPct val="0"/>
              </a:spcBef>
              <a:buFontTx/>
              <a:buNone/>
            </a:pPr>
            <a:r>
              <a:rPr lang="en-US" altLang="en-US" sz="1200" i="1">
                <a:latin typeface="Arial" panose="020B0604020202020204" pitchFamily="34" charset="0"/>
              </a:rPr>
              <a:t>Right: a NNE trending cross section across the New Britain Trench.</a:t>
            </a:r>
          </a:p>
        </p:txBody>
      </p:sp>
      <p:sp>
        <p:nvSpPr>
          <p:cNvPr id="14342" name="TextBox 30">
            <a:extLst>
              <a:ext uri="{FF2B5EF4-FFF2-40B4-BE49-F238E27FC236}">
                <a16:creationId xmlns:a16="http://schemas.microsoft.com/office/drawing/2014/main" id="{9F82D874-EA03-4396-9E30-87AA9A1871EE}"/>
              </a:ext>
            </a:extLst>
          </p:cNvPr>
          <p:cNvSpPr txBox="1">
            <a:spLocks noChangeArrowheads="1"/>
          </p:cNvSpPr>
          <p:nvPr/>
        </p:nvSpPr>
        <p:spPr bwMode="auto">
          <a:xfrm rot="-520362">
            <a:off x="4394200" y="4067175"/>
            <a:ext cx="2362200" cy="3381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n-US" altLang="en-US" sz="1600">
                <a:solidFill>
                  <a:schemeClr val="bg1"/>
                </a:solidFill>
                <a:latin typeface="Arial" panose="020B0604020202020204" pitchFamily="34" charset="0"/>
              </a:rPr>
              <a:t>Australian Plate</a:t>
            </a:r>
          </a:p>
        </p:txBody>
      </p:sp>
      <p:sp>
        <p:nvSpPr>
          <p:cNvPr id="14343" name="TextBox 9">
            <a:extLst>
              <a:ext uri="{FF2B5EF4-FFF2-40B4-BE49-F238E27FC236}">
                <a16:creationId xmlns:a16="http://schemas.microsoft.com/office/drawing/2014/main" id="{65FD14FC-801B-4664-B330-355299615A15}"/>
              </a:ext>
            </a:extLst>
          </p:cNvPr>
          <p:cNvSpPr txBox="1">
            <a:spLocks noChangeArrowheads="1"/>
          </p:cNvSpPr>
          <p:nvPr/>
        </p:nvSpPr>
        <p:spPr bwMode="auto">
          <a:xfrm rot="-735291">
            <a:off x="6130925" y="2620963"/>
            <a:ext cx="490538"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FontTx/>
              <a:buNone/>
            </a:pPr>
            <a:r>
              <a:rPr lang="en-US" altLang="en-US" sz="1200">
                <a:solidFill>
                  <a:schemeClr val="bg1"/>
                </a:solidFill>
                <a:latin typeface="Arial" panose="020B0604020202020204" pitchFamily="34" charset="0"/>
              </a:rPr>
              <a:t>New</a:t>
            </a:r>
            <a:endParaRPr lang="en-US" altLang="en-US" sz="1200">
              <a:latin typeface="Arial" panose="020B0604020202020204" pitchFamily="34" charset="0"/>
            </a:endParaRPr>
          </a:p>
        </p:txBody>
      </p:sp>
      <p:sp>
        <p:nvSpPr>
          <p:cNvPr id="14344" name="TextBox 11">
            <a:extLst>
              <a:ext uri="{FF2B5EF4-FFF2-40B4-BE49-F238E27FC236}">
                <a16:creationId xmlns:a16="http://schemas.microsoft.com/office/drawing/2014/main" id="{AC709A48-1392-49D2-8D3D-3F356F70C1DA}"/>
              </a:ext>
            </a:extLst>
          </p:cNvPr>
          <p:cNvSpPr txBox="1">
            <a:spLocks noChangeArrowheads="1"/>
          </p:cNvSpPr>
          <p:nvPr/>
        </p:nvSpPr>
        <p:spPr bwMode="auto">
          <a:xfrm rot="560858">
            <a:off x="7262813" y="2236788"/>
            <a:ext cx="655637" cy="2778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FontTx/>
              <a:buNone/>
            </a:pPr>
            <a:r>
              <a:rPr lang="en-US" altLang="en-US" sz="1200">
                <a:solidFill>
                  <a:schemeClr val="bg1"/>
                </a:solidFill>
                <a:latin typeface="Arial" panose="020B0604020202020204" pitchFamily="34" charset="0"/>
              </a:rPr>
              <a:t>Trench</a:t>
            </a:r>
            <a:endParaRPr lang="en-US" altLang="en-US" sz="1200">
              <a:latin typeface="Arial" panose="020B0604020202020204" pitchFamily="34" charset="0"/>
            </a:endParaRPr>
          </a:p>
        </p:txBody>
      </p:sp>
      <p:sp>
        <p:nvSpPr>
          <p:cNvPr id="14345" name="TextBox 16">
            <a:extLst>
              <a:ext uri="{FF2B5EF4-FFF2-40B4-BE49-F238E27FC236}">
                <a16:creationId xmlns:a16="http://schemas.microsoft.com/office/drawing/2014/main" id="{58332FE9-1E1E-46AE-AEBC-945D177ADAAB}"/>
              </a:ext>
            </a:extLst>
          </p:cNvPr>
          <p:cNvSpPr txBox="1">
            <a:spLocks noChangeArrowheads="1"/>
          </p:cNvSpPr>
          <p:nvPr/>
        </p:nvSpPr>
        <p:spPr bwMode="auto">
          <a:xfrm>
            <a:off x="6938963" y="1016000"/>
            <a:ext cx="1854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n-US" altLang="en-US" sz="1400">
                <a:solidFill>
                  <a:schemeClr val="bg1"/>
                </a:solidFill>
                <a:latin typeface="Arial" panose="020B0604020202020204" pitchFamily="34" charset="0"/>
              </a:rPr>
              <a:t>Pacific Plate </a:t>
            </a:r>
          </a:p>
        </p:txBody>
      </p:sp>
      <p:sp>
        <p:nvSpPr>
          <p:cNvPr id="14346" name="TextBox 16">
            <a:extLst>
              <a:ext uri="{FF2B5EF4-FFF2-40B4-BE49-F238E27FC236}">
                <a16:creationId xmlns:a16="http://schemas.microsoft.com/office/drawing/2014/main" id="{CCE08CA1-4752-4948-BAF7-51D949418958}"/>
              </a:ext>
            </a:extLst>
          </p:cNvPr>
          <p:cNvSpPr txBox="1">
            <a:spLocks noChangeArrowheads="1"/>
          </p:cNvSpPr>
          <p:nvPr/>
        </p:nvSpPr>
        <p:spPr bwMode="auto">
          <a:xfrm>
            <a:off x="6891338" y="2876550"/>
            <a:ext cx="1522412" cy="461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n-US" altLang="en-US" sz="1200">
                <a:solidFill>
                  <a:schemeClr val="bg1"/>
                </a:solidFill>
                <a:latin typeface="Arial" panose="020B0604020202020204" pitchFamily="34" charset="0"/>
              </a:rPr>
              <a:t>Solomon Sea</a:t>
            </a:r>
          </a:p>
          <a:p>
            <a:pPr algn="ctr" eaLnBrk="1" hangingPunct="1">
              <a:spcBef>
                <a:spcPct val="0"/>
              </a:spcBef>
              <a:buFontTx/>
              <a:buNone/>
            </a:pPr>
            <a:r>
              <a:rPr lang="en-US" altLang="en-US" sz="1200">
                <a:solidFill>
                  <a:schemeClr val="bg1"/>
                </a:solidFill>
                <a:latin typeface="Arial" panose="020B0604020202020204" pitchFamily="34" charset="0"/>
              </a:rPr>
              <a:t>Plate</a:t>
            </a:r>
          </a:p>
        </p:txBody>
      </p:sp>
      <p:sp>
        <p:nvSpPr>
          <p:cNvPr id="14347" name="TextBox 9">
            <a:extLst>
              <a:ext uri="{FF2B5EF4-FFF2-40B4-BE49-F238E27FC236}">
                <a16:creationId xmlns:a16="http://schemas.microsoft.com/office/drawing/2014/main" id="{E2CC27FD-7BB0-4A1C-B962-54584F4E06B2}"/>
              </a:ext>
            </a:extLst>
          </p:cNvPr>
          <p:cNvSpPr txBox="1">
            <a:spLocks noChangeArrowheads="1"/>
          </p:cNvSpPr>
          <p:nvPr/>
        </p:nvSpPr>
        <p:spPr bwMode="auto">
          <a:xfrm rot="-1303658">
            <a:off x="6500813" y="2487613"/>
            <a:ext cx="6191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FontTx/>
              <a:buNone/>
            </a:pPr>
            <a:r>
              <a:rPr lang="en-US" altLang="en-US" sz="1200">
                <a:solidFill>
                  <a:schemeClr val="bg1"/>
                </a:solidFill>
                <a:latin typeface="Arial" panose="020B0604020202020204" pitchFamily="34" charset="0"/>
              </a:rPr>
              <a:t>Britain</a:t>
            </a:r>
            <a:endParaRPr lang="en-US" altLang="en-US" sz="1200">
              <a:latin typeface="Arial" panose="020B0604020202020204" pitchFamily="34" charset="0"/>
            </a:endParaRPr>
          </a:p>
        </p:txBody>
      </p:sp>
      <p:sp>
        <p:nvSpPr>
          <p:cNvPr id="14348" name="TextBox 16">
            <a:extLst>
              <a:ext uri="{FF2B5EF4-FFF2-40B4-BE49-F238E27FC236}">
                <a16:creationId xmlns:a16="http://schemas.microsoft.com/office/drawing/2014/main" id="{F00EE421-5F4B-49C2-BA37-A099232852A7}"/>
              </a:ext>
            </a:extLst>
          </p:cNvPr>
          <p:cNvSpPr txBox="1">
            <a:spLocks noChangeArrowheads="1"/>
          </p:cNvSpPr>
          <p:nvPr/>
        </p:nvSpPr>
        <p:spPr bwMode="auto">
          <a:xfrm>
            <a:off x="4976813" y="1863725"/>
            <a:ext cx="1825625" cy="2778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n-US" altLang="en-US" sz="1200">
                <a:solidFill>
                  <a:schemeClr val="bg1"/>
                </a:solidFill>
                <a:latin typeface="Arial" panose="020B0604020202020204" pitchFamily="34" charset="0"/>
              </a:rPr>
              <a:t>South Bismarck Plate</a:t>
            </a:r>
          </a:p>
        </p:txBody>
      </p:sp>
      <p:sp>
        <p:nvSpPr>
          <p:cNvPr id="14349" name="TextBox 16">
            <a:extLst>
              <a:ext uri="{FF2B5EF4-FFF2-40B4-BE49-F238E27FC236}">
                <a16:creationId xmlns:a16="http://schemas.microsoft.com/office/drawing/2014/main" id="{11C1B9C9-C9C2-4201-AE7F-04DC4E4EE544}"/>
              </a:ext>
            </a:extLst>
          </p:cNvPr>
          <p:cNvSpPr txBox="1">
            <a:spLocks noChangeArrowheads="1"/>
          </p:cNvSpPr>
          <p:nvPr/>
        </p:nvSpPr>
        <p:spPr bwMode="auto">
          <a:xfrm>
            <a:off x="4000500" y="1092200"/>
            <a:ext cx="1825625"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algn="ctr" eaLnBrk="1" hangingPunct="1">
              <a:spcBef>
                <a:spcPct val="0"/>
              </a:spcBef>
              <a:buFontTx/>
              <a:buNone/>
            </a:pPr>
            <a:r>
              <a:rPr lang="en-US" altLang="en-US" sz="1200">
                <a:solidFill>
                  <a:schemeClr val="bg1"/>
                </a:solidFill>
                <a:latin typeface="Arial" panose="020B0604020202020204" pitchFamily="34" charset="0"/>
              </a:rPr>
              <a:t>North Bismarck Plate</a:t>
            </a:r>
          </a:p>
        </p:txBody>
      </p:sp>
      <p:sp>
        <p:nvSpPr>
          <p:cNvPr id="25" name="5-Point Star 24">
            <a:extLst>
              <a:ext uri="{FF2B5EF4-FFF2-40B4-BE49-F238E27FC236}">
                <a16:creationId xmlns:a16="http://schemas.microsoft.com/office/drawing/2014/main" id="{B5B444D2-70DC-44C5-9DA5-267A60BF6AA5}"/>
              </a:ext>
            </a:extLst>
          </p:cNvPr>
          <p:cNvSpPr/>
          <p:nvPr/>
        </p:nvSpPr>
        <p:spPr>
          <a:xfrm rot="21013265">
            <a:off x="6843713" y="2211388"/>
            <a:ext cx="320675" cy="320675"/>
          </a:xfrm>
          <a:prstGeom prst="star5">
            <a:avLst/>
          </a:prstGeom>
          <a:solidFill>
            <a:srgbClr val="0070C0"/>
          </a:solidFill>
          <a:ln w="12700">
            <a:solidFill>
              <a:schemeClr val="bg1">
                <a:lumMod val="7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solidFill>
                <a:srgbClr val="0070C0"/>
              </a:solidFill>
            </a:endParaRPr>
          </a:p>
        </p:txBody>
      </p:sp>
      <p:pic>
        <p:nvPicPr>
          <p:cNvPr id="14352" name="Picture 6">
            <a:extLst>
              <a:ext uri="{FF2B5EF4-FFF2-40B4-BE49-F238E27FC236}">
                <a16:creationId xmlns:a16="http://schemas.microsoft.com/office/drawing/2014/main" id="{F43F42B4-1CBA-4AF2-923F-727820196264}"/>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646863" y="4329113"/>
            <a:ext cx="2146300" cy="1979612"/>
          </a:xfrm>
          <a:prstGeom prst="rect">
            <a:avLst/>
          </a:prstGeom>
          <a:noFill/>
          <a:ln w="9525">
            <a:solidFill>
              <a:schemeClr val="tx1"/>
            </a:solidFill>
            <a:miter lim="800000"/>
            <a:headEnd/>
            <a:tailEnd/>
          </a:ln>
          <a:extLst>
            <a:ext uri="{909E8E84-426E-40DD-AFC4-6F175D3DCCD1}">
              <a14:hiddenFill xmlns:a14="http://schemas.microsoft.com/office/drawing/2010/main">
                <a:solidFill>
                  <a:srgbClr val="FFFFFF"/>
                </a:solidFill>
              </a14:hiddenFill>
            </a:ext>
          </a:extLst>
        </p:spPr>
      </p:pic>
      <p:sp>
        <p:nvSpPr>
          <p:cNvPr id="18" name="Title 1">
            <a:extLst>
              <a:ext uri="{FF2B5EF4-FFF2-40B4-BE49-F238E27FC236}">
                <a16:creationId xmlns:a16="http://schemas.microsoft.com/office/drawing/2014/main" id="{AB769713-F76E-4E44-A2E5-63BCA7471B6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Wednesday,  October 10, 2018 at 20:48:20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CEC8BDFA-CE12-4968-8008-FE22BB202453}"/>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ctr" eaLnBrk="1" hangingPunct="1">
              <a:spcBef>
                <a:spcPct val="0"/>
              </a:spcBef>
              <a:buFontTx/>
              <a:buNone/>
              <a:defRPr/>
            </a:pPr>
            <a:endParaRPr lang="en-US" altLang="en-US" sz="1800">
              <a:solidFill>
                <a:srgbClr val="FFFFFF"/>
              </a:solidFill>
              <a:cs typeface="Arial" panose="020B0604020202020204" pitchFamily="34" charset="0"/>
            </a:endParaRPr>
          </a:p>
        </p:txBody>
      </p:sp>
      <p:pic>
        <p:nvPicPr>
          <p:cNvPr id="14339" name="Picture 18" descr="IRIS_TMlogo.png">
            <a:extLst>
              <a:ext uri="{FF2B5EF4-FFF2-40B4-BE49-F238E27FC236}">
                <a16:creationId xmlns:a16="http://schemas.microsoft.com/office/drawing/2014/main" id="{5149D362-9893-4071-997B-66C71F1196C8}"/>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340" name="TextBox 14">
            <a:extLst>
              <a:ext uri="{FF2B5EF4-FFF2-40B4-BE49-F238E27FC236}">
                <a16:creationId xmlns:a16="http://schemas.microsoft.com/office/drawing/2014/main" id="{F0EC4074-53E2-4CF6-B58B-37AC0C7EAB65}"/>
              </a:ext>
            </a:extLst>
          </p:cNvPr>
          <p:cNvSpPr txBox="1">
            <a:spLocks noChangeArrowheads="1"/>
          </p:cNvSpPr>
          <p:nvPr/>
        </p:nvSpPr>
        <p:spPr bwMode="auto">
          <a:xfrm>
            <a:off x="306388" y="1150938"/>
            <a:ext cx="8609012" cy="78483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lnSpc>
                <a:spcPts val="1800"/>
              </a:lnSpc>
              <a:spcBef>
                <a:spcPct val="0"/>
              </a:spcBef>
              <a:buNone/>
            </a:pPr>
            <a:r>
              <a:rPr lang="en-US" altLang="en-US" sz="1800" dirty="0">
                <a:latin typeface="Arial" panose="020B0604020202020204" pitchFamily="34" charset="0"/>
              </a:rPr>
              <a:t>This animation of regional seismicity over last 10 months includes both a M7.5 that occurred in February 2018 and the October 2018 M7.0.</a:t>
            </a:r>
            <a:endParaRPr lang="en-US" altLang="en-US" sz="1600" dirty="0">
              <a:latin typeface="Arial" panose="020B0604020202020204" pitchFamily="34" charset="0"/>
            </a:endParaRPr>
          </a:p>
          <a:p>
            <a:pPr eaLnBrk="1" hangingPunct="1">
              <a:lnSpc>
                <a:spcPts val="1800"/>
              </a:lnSpc>
              <a:spcBef>
                <a:spcPct val="0"/>
              </a:spcBef>
              <a:buFont typeface="Arial" panose="020B0604020202020204" pitchFamily="34" charset="0"/>
              <a:buNone/>
            </a:pPr>
            <a:endParaRPr lang="en-US" altLang="en-US" sz="1600" dirty="0">
              <a:latin typeface="Arial" panose="020B0604020202020204" pitchFamily="34" charset="0"/>
            </a:endParaRPr>
          </a:p>
        </p:txBody>
      </p:sp>
      <p:sp>
        <p:nvSpPr>
          <p:cNvPr id="14341" name="TextBox 16">
            <a:extLst>
              <a:ext uri="{FF2B5EF4-FFF2-40B4-BE49-F238E27FC236}">
                <a16:creationId xmlns:a16="http://schemas.microsoft.com/office/drawing/2014/main" id="{FAF77AA0-1CAA-4927-A6A8-844FD548AA03}"/>
              </a:ext>
            </a:extLst>
          </p:cNvPr>
          <p:cNvSpPr txBox="1">
            <a:spLocks noChangeArrowheads="1"/>
          </p:cNvSpPr>
          <p:nvPr/>
        </p:nvSpPr>
        <p:spPr bwMode="auto">
          <a:xfrm>
            <a:off x="4038600" y="6182548"/>
            <a:ext cx="3798888" cy="27699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cs typeface="ＭＳ Ｐゴシック" panose="020B0600070205080204" pitchFamily="34" charset="-128"/>
              </a:defRPr>
            </a:lvl9pPr>
          </a:lstStyle>
          <a:p>
            <a:pPr eaLnBrk="1" hangingPunct="1">
              <a:spcBef>
                <a:spcPct val="0"/>
              </a:spcBef>
              <a:buFontTx/>
              <a:buNone/>
            </a:pPr>
            <a:r>
              <a:rPr lang="en-US" altLang="en-US" sz="1200" i="1" dirty="0">
                <a:latin typeface="Arial" panose="020B0604020202020204" pitchFamily="34" charset="0"/>
              </a:rPr>
              <a:t>Animation created with the IRIS Earthquake Browser</a:t>
            </a:r>
          </a:p>
        </p:txBody>
      </p:sp>
      <p:sp>
        <p:nvSpPr>
          <p:cNvPr id="18" name="Title 1">
            <a:extLst>
              <a:ext uri="{FF2B5EF4-FFF2-40B4-BE49-F238E27FC236}">
                <a16:creationId xmlns:a16="http://schemas.microsoft.com/office/drawing/2014/main" id="{AB769713-F76E-4E44-A2E5-63BCA7471B6A}"/>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Wednesday,  October 10, 2018 at 20:48:20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pic>
        <p:nvPicPr>
          <p:cNvPr id="2" name="IEB_NewGuinea_10months2018">
            <a:hlinkClick r:id="" action="ppaction://media"/>
            <a:extLst>
              <a:ext uri="{FF2B5EF4-FFF2-40B4-BE49-F238E27FC236}">
                <a16:creationId xmlns:a16="http://schemas.microsoft.com/office/drawing/2014/main" id="{7B0E770A-8F0C-4E33-99C1-79D5AD4A7E50}"/>
              </a:ext>
            </a:extLst>
          </p:cNvPr>
          <p:cNvPicPr>
            <a:picLocks noChangeAspect="1"/>
          </p:cNvPicPr>
          <p:nvPr>
            <a:videoFile r:link="rId2"/>
            <p:extLst>
              <p:ext uri="{DAA4B4D4-6D71-4841-9C94-3DE7FCFB9230}">
                <p14:media xmlns:p14="http://schemas.microsoft.com/office/powerpoint/2010/main" r:embed="rId1"/>
              </p:ext>
            </p:extLst>
          </p:nvPr>
        </p:nvPicPr>
        <p:blipFill>
          <a:blip r:embed="rId6"/>
          <a:stretch>
            <a:fillRect/>
          </a:stretch>
        </p:blipFill>
        <p:spPr>
          <a:xfrm>
            <a:off x="1485900" y="1935768"/>
            <a:ext cx="6172200" cy="3600450"/>
          </a:xfrm>
          <a:prstGeom prst="rect">
            <a:avLst/>
          </a:prstGeom>
        </p:spPr>
      </p:pic>
    </p:spTree>
    <p:extLst>
      <p:ext uri="{BB962C8B-B14F-4D97-AF65-F5344CB8AC3E}">
        <p14:creationId xmlns:p14="http://schemas.microsoft.com/office/powerpoint/2010/main" val="1115029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mediacall" presetSubtype="0" fill="hold" nodeType="clickEffect">
                                  <p:stCondLst>
                                    <p:cond delay="0"/>
                                  </p:stCondLst>
                                  <p:childTnLst>
                                    <p:cmd type="call" cmd="playFrom(0.0)">
                                      <p:cBhvr>
                                        <p:cTn id="6" dur="12885" fill="hold"/>
                                        <p:tgtEl>
                                          <p:spTgt spid="2"/>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2"/>
                </p:tgtEl>
              </p:cMediaNode>
            </p:video>
            <p:seq concurrent="1" nextAc="seek">
              <p:cTn id="8" restart="whenNotActive" fill="hold" evtFilter="cancelBubble" nodeType="interactiveSeq">
                <p:stCondLst>
                  <p:cond evt="onClick" delay="0">
                    <p:tgtEl>
                      <p:spTgt spid="2"/>
                    </p:tgtEl>
                  </p:cond>
                </p:stCondLst>
                <p:endSync evt="end" delay="0">
                  <p:rtn val="all"/>
                </p:endSync>
                <p:childTnLst>
                  <p:par>
                    <p:cTn id="9" fill="hold">
                      <p:stCondLst>
                        <p:cond delay="0"/>
                      </p:stCondLst>
                      <p:childTnLst>
                        <p:par>
                          <p:cTn id="10" fill="hold">
                            <p:stCondLst>
                              <p:cond delay="0"/>
                            </p:stCondLst>
                            <p:childTnLst>
                              <p:par>
                                <p:cTn id="11" presetID="2" presetClass="mediacall" presetSubtype="0" fill="hold" nodeType="clickEffect">
                                  <p:stCondLst>
                                    <p:cond delay="0"/>
                                  </p:stCondLst>
                                  <p:childTnLst>
                                    <p:cmd type="call" cmd="togglePause">
                                      <p:cBhvr>
                                        <p:cTn id="12" dur="1" fill="hold"/>
                                        <p:tgtEl>
                                          <p:spTgt spid="2"/>
                                        </p:tgtEl>
                                      </p:cBhvr>
                                    </p:cmd>
                                  </p:childTnLst>
                                </p:cTn>
                              </p:par>
                            </p:childTnLst>
                          </p:cTn>
                        </p:par>
                      </p:childTnLst>
                    </p:cTn>
                  </p:par>
                </p:childTnLst>
              </p:cTn>
              <p:nextCondLst>
                <p:cond evt="onClick" delay="0">
                  <p:tgtEl>
                    <p:spTgt spid="2"/>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2" name="TextBox 8">
            <a:extLst>
              <a:ext uri="{FF2B5EF4-FFF2-40B4-BE49-F238E27FC236}">
                <a16:creationId xmlns:a16="http://schemas.microsoft.com/office/drawing/2014/main" id="{B52260A4-EA9B-0B43-BC35-6402FC805359}"/>
              </a:ext>
            </a:extLst>
          </p:cNvPr>
          <p:cNvSpPr txBox="1">
            <a:spLocks noChangeArrowheads="1"/>
          </p:cNvSpPr>
          <p:nvPr/>
        </p:nvSpPr>
        <p:spPr bwMode="auto">
          <a:xfrm>
            <a:off x="3505200" y="5480050"/>
            <a:ext cx="4965700" cy="7381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a:latin typeface="Arial" panose="020B0604020202020204" pitchFamily="34" charset="0"/>
                <a:cs typeface="Arial" panose="020B0604020202020204" pitchFamily="34" charset="0"/>
              </a:rPr>
              <a:t>The tension axis (T) reflects the minimum compressive stress direction.  The pressure axis (P) reflects the maximum compressive stress direction.</a:t>
            </a:r>
            <a:endParaRPr lang="en-US" altLang="en-US" sz="1800">
              <a:latin typeface="Arial" panose="020B0604020202020204" pitchFamily="34" charset="0"/>
              <a:cs typeface="Arial" panose="020B0604020202020204" pitchFamily="34" charset="0"/>
            </a:endParaRPr>
          </a:p>
        </p:txBody>
      </p:sp>
      <p:sp>
        <p:nvSpPr>
          <p:cNvPr id="35843" name="TextBox 11">
            <a:extLst>
              <a:ext uri="{FF2B5EF4-FFF2-40B4-BE49-F238E27FC236}">
                <a16:creationId xmlns:a16="http://schemas.microsoft.com/office/drawing/2014/main" id="{72D3F39C-D510-3A49-81E6-FB5C579A2C2D}"/>
              </a:ext>
            </a:extLst>
          </p:cNvPr>
          <p:cNvSpPr txBox="1">
            <a:spLocks noChangeArrowheads="1"/>
          </p:cNvSpPr>
          <p:nvPr/>
        </p:nvSpPr>
        <p:spPr bwMode="auto">
          <a:xfrm>
            <a:off x="381000" y="6400800"/>
            <a:ext cx="35052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a:latin typeface="Arial" panose="020B0604020202020204" pitchFamily="34" charset="0"/>
                <a:cs typeface="Arial" panose="020B0604020202020204" pitchFamily="34" charset="0"/>
              </a:rPr>
              <a:t>W-phase Moment Tensor Solution</a:t>
            </a:r>
            <a:endParaRPr lang="en-US" altLang="en-US" sz="1800">
              <a:latin typeface="Arial" panose="020B0604020202020204" pitchFamily="34" charset="0"/>
              <a:cs typeface="Arial" panose="020B0604020202020204" pitchFamily="34" charset="0"/>
            </a:endParaRPr>
          </a:p>
        </p:txBody>
      </p:sp>
      <p:sp>
        <p:nvSpPr>
          <p:cNvPr id="15" name="Rectangle 14">
            <a:extLst>
              <a:ext uri="{FF2B5EF4-FFF2-40B4-BE49-F238E27FC236}">
                <a16:creationId xmlns:a16="http://schemas.microsoft.com/office/drawing/2014/main" id="{6084BA5C-2649-4384-813C-D9068537919F}"/>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35845" name="Picture 8" descr="IRIS_TMlogo.png">
            <a:extLst>
              <a:ext uri="{FF2B5EF4-FFF2-40B4-BE49-F238E27FC236}">
                <a16:creationId xmlns:a16="http://schemas.microsoft.com/office/drawing/2014/main" id="{5E52D5B1-0966-8748-BE66-5E07518168FF}"/>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6" name="Rectangle 7">
            <a:extLst>
              <a:ext uri="{FF2B5EF4-FFF2-40B4-BE49-F238E27FC236}">
                <a16:creationId xmlns:a16="http://schemas.microsoft.com/office/drawing/2014/main" id="{479D1D1E-ECC8-6949-AF03-D17D39FA78D6}"/>
              </a:ext>
            </a:extLst>
          </p:cNvPr>
          <p:cNvSpPr>
            <a:spLocks noChangeArrowheads="1"/>
          </p:cNvSpPr>
          <p:nvPr/>
        </p:nvSpPr>
        <p:spPr bwMode="auto">
          <a:xfrm>
            <a:off x="5232400" y="6489700"/>
            <a:ext cx="3911600"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algn="r" eaLnBrk="1" hangingPunct="1">
              <a:spcBef>
                <a:spcPct val="0"/>
              </a:spcBef>
              <a:buFontTx/>
              <a:buNone/>
            </a:pPr>
            <a:r>
              <a:rPr lang="en-US" altLang="en-US" sz="1400" i="1">
                <a:latin typeface="Arial" panose="020B0604020202020204" pitchFamily="34" charset="0"/>
                <a:cs typeface="Arial" panose="020B0604020202020204" pitchFamily="34" charset="0"/>
              </a:rPr>
              <a:t>Images courtesy of the U.S. Geological Survey</a:t>
            </a:r>
          </a:p>
        </p:txBody>
      </p:sp>
      <p:pic>
        <p:nvPicPr>
          <p:cNvPr id="35847" name="Picture 3">
            <a:extLst>
              <a:ext uri="{FF2B5EF4-FFF2-40B4-BE49-F238E27FC236}">
                <a16:creationId xmlns:a16="http://schemas.microsoft.com/office/drawing/2014/main" id="{0FD007A1-B55C-C84B-9F74-7384344D5B90}"/>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0688" y="4262438"/>
            <a:ext cx="3159125" cy="21478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5848" name="TextBox 4">
            <a:extLst>
              <a:ext uri="{FF2B5EF4-FFF2-40B4-BE49-F238E27FC236}">
                <a16:creationId xmlns:a16="http://schemas.microsoft.com/office/drawing/2014/main" id="{6C40407E-2380-2B44-B347-490E78778DEB}"/>
              </a:ext>
            </a:extLst>
          </p:cNvPr>
          <p:cNvSpPr txBox="1">
            <a:spLocks noChangeArrowheads="1"/>
          </p:cNvSpPr>
          <p:nvPr/>
        </p:nvSpPr>
        <p:spPr bwMode="auto">
          <a:xfrm>
            <a:off x="317500" y="1101725"/>
            <a:ext cx="8369300" cy="20621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Arial" panose="020B0604020202020204" pitchFamily="34" charset="0"/>
                <a:ea typeface="ＭＳ Ｐゴシック" panose="020B0600070205080204" pitchFamily="34" charset="-128"/>
              </a:defRPr>
            </a:lvl1pPr>
            <a:lvl2pPr marL="742950" indent="-285750">
              <a:defRPr>
                <a:solidFill>
                  <a:schemeClr val="tx1"/>
                </a:solidFill>
                <a:latin typeface="Arial" panose="020B0604020202020204" pitchFamily="34" charset="0"/>
                <a:ea typeface="ＭＳ Ｐゴシック" panose="020B0600070205080204" pitchFamily="34" charset="-128"/>
              </a:defRPr>
            </a:lvl2pPr>
            <a:lvl3pPr marL="1143000" indent="-228600">
              <a:defRPr>
                <a:solidFill>
                  <a:schemeClr val="tx1"/>
                </a:solidFill>
                <a:latin typeface="Arial" panose="020B0604020202020204" pitchFamily="34" charset="0"/>
                <a:ea typeface="ＭＳ Ｐゴシック" panose="020B0600070205080204" pitchFamily="34" charset="-128"/>
              </a:defRPr>
            </a:lvl3pPr>
            <a:lvl4pPr marL="1600200" indent="-228600">
              <a:defRPr>
                <a:solidFill>
                  <a:schemeClr val="tx1"/>
                </a:solidFill>
                <a:latin typeface="Arial" panose="020B0604020202020204" pitchFamily="34" charset="0"/>
                <a:ea typeface="ＭＳ Ｐゴシック" panose="020B0600070205080204" pitchFamily="34" charset="-128"/>
              </a:defRPr>
            </a:lvl4pPr>
            <a:lvl5pPr marL="2057400" indent="-228600">
              <a:defRPr>
                <a:solidFill>
                  <a:schemeClr val="tx1"/>
                </a:solidFill>
                <a:latin typeface="Arial" panose="020B0604020202020204" pitchFamily="34" charset="0"/>
                <a:ea typeface="ＭＳ Ｐゴシック" panose="020B0600070205080204" pitchFamily="34" charset="-128"/>
              </a:defRPr>
            </a:lvl5pPr>
            <a:lvl6pPr marL="25146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6pPr>
            <a:lvl7pPr marL="29718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7pPr>
            <a:lvl8pPr marL="34290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8pPr>
            <a:lvl9pPr marL="3886200" indent="-228600" eaLnBrk="0" fontAlgn="base" hangingPunct="0">
              <a:spcBef>
                <a:spcPct val="0"/>
              </a:spcBef>
              <a:spcAft>
                <a:spcPct val="0"/>
              </a:spcAft>
              <a:defRPr>
                <a:solidFill>
                  <a:schemeClr val="tx1"/>
                </a:solidFill>
                <a:latin typeface="Arial" panose="020B0604020202020204" pitchFamily="34" charset="0"/>
                <a:ea typeface="ＭＳ Ｐゴシック" panose="020B0600070205080204" pitchFamily="34" charset="-128"/>
              </a:defRPr>
            </a:lvl9pPr>
          </a:lstStyle>
          <a:p>
            <a:r>
              <a:rPr lang="en-US" altLang="en-US" sz="1600" dirty="0"/>
              <a:t>The focal mechanism is how seismologists plot the 3-D stress orientations of an earthquake.  Because an earthquake occurs as slip on a fault, it generates primary waves in quadrants where the first pulse is compressional (shaded) and quadrants where the first pulse is extensional (white). The orientation of these quadrants determined from recorded seismic waves identifies the type of fault that produced the earthquake.</a:t>
            </a:r>
          </a:p>
          <a:p>
            <a:endParaRPr lang="en-US" altLang="en-US" sz="1600" dirty="0"/>
          </a:p>
          <a:p>
            <a:r>
              <a:rPr lang="en-US" altLang="en-US" sz="1600" dirty="0"/>
              <a:t>This earthquake likely occurred in the subduction zone between the South Bismarck and Solomon Sea Plates that meet in the New Britain Trench.</a:t>
            </a:r>
          </a:p>
        </p:txBody>
      </p:sp>
      <p:pic>
        <p:nvPicPr>
          <p:cNvPr id="35849" name="Picture 4">
            <a:extLst>
              <a:ext uri="{FF2B5EF4-FFF2-40B4-BE49-F238E27FC236}">
                <a16:creationId xmlns:a16="http://schemas.microsoft.com/office/drawing/2014/main" id="{C1CEFFFB-008D-EE4C-82BD-9D450038D1FC}"/>
              </a:ext>
            </a:extLst>
          </p:cNvPr>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3884613" y="3276600"/>
            <a:ext cx="3862387" cy="16462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5850" name="Picture 5">
            <a:extLst>
              <a:ext uri="{FF2B5EF4-FFF2-40B4-BE49-F238E27FC236}">
                <a16:creationId xmlns:a16="http://schemas.microsoft.com/office/drawing/2014/main" id="{F5F0C94B-B4AF-2C49-B138-CAE23FF27B52}"/>
              </a:ext>
            </a:extLst>
          </p:cNvPr>
          <p:cNvPicPr>
            <a:picLocks noChangeAspect="1"/>
          </p:cNvPicPr>
          <p:nvPr/>
        </p:nvPicPr>
        <p:blipFill>
          <a:blip r:embed="rId6">
            <a:extLst>
              <a:ext uri="{28A0092B-C50C-407E-A947-70E740481C1C}">
                <a14:useLocalDpi xmlns:a14="http://schemas.microsoft.com/office/drawing/2010/main" val="0"/>
              </a:ext>
            </a:extLst>
          </a:blip>
          <a:srcRect/>
          <a:stretch>
            <a:fillRect/>
          </a:stretch>
        </p:blipFill>
        <p:spPr bwMode="auto">
          <a:xfrm>
            <a:off x="3873500" y="4941888"/>
            <a:ext cx="4051300" cy="5032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Title 1">
            <a:extLst>
              <a:ext uri="{FF2B5EF4-FFF2-40B4-BE49-F238E27FC236}">
                <a16:creationId xmlns:a16="http://schemas.microsoft.com/office/drawing/2014/main" id="{621FBD19-CB18-4562-B0DC-7CDC725CEB32}"/>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Wednesday,  October 10, 2018 at 20:48:20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7890" name="Picture 4">
            <a:extLst>
              <a:ext uri="{FF2B5EF4-FFF2-40B4-BE49-F238E27FC236}">
                <a16:creationId xmlns:a16="http://schemas.microsoft.com/office/drawing/2014/main" id="{76151527-4E9D-AD4C-827F-55D6A23D40F4}"/>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65138" y="1328738"/>
            <a:ext cx="8385175" cy="53038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 name="Rectangle 3">
            <a:extLst>
              <a:ext uri="{FF2B5EF4-FFF2-40B4-BE49-F238E27FC236}">
                <a16:creationId xmlns:a16="http://schemas.microsoft.com/office/drawing/2014/main" id="{94357E9E-39B4-FF40-8B57-7FA478B6BEA6}"/>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defRPr/>
            </a:pPr>
            <a:endParaRPr lang="en-US" altLang="en-US" sz="1800">
              <a:solidFill>
                <a:srgbClr val="FFFFFF"/>
              </a:solidFill>
              <a:ea typeface="ＭＳ Ｐゴシック" panose="020B0600070205080204" pitchFamily="34" charset="-128"/>
              <a:cs typeface="Arial" panose="020B0604020202020204" pitchFamily="34" charset="0"/>
            </a:endParaRPr>
          </a:p>
        </p:txBody>
      </p:sp>
      <p:pic>
        <p:nvPicPr>
          <p:cNvPr id="37892" name="Picture 18" descr="IRIS_TMlogo.png">
            <a:extLst>
              <a:ext uri="{FF2B5EF4-FFF2-40B4-BE49-F238E27FC236}">
                <a16:creationId xmlns:a16="http://schemas.microsoft.com/office/drawing/2014/main" id="{BF4739DB-681B-A74A-9BCC-E18685513588}"/>
              </a:ext>
            </a:extLst>
          </p:cNvPr>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239713" y="76200"/>
            <a:ext cx="903287" cy="9271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7893" name="TextBox 4">
            <a:extLst>
              <a:ext uri="{FF2B5EF4-FFF2-40B4-BE49-F238E27FC236}">
                <a16:creationId xmlns:a16="http://schemas.microsoft.com/office/drawing/2014/main" id="{8E0F2CC5-82B2-A44B-98E3-7E3729CBD530}"/>
              </a:ext>
            </a:extLst>
          </p:cNvPr>
          <p:cNvSpPr txBox="1">
            <a:spLocks noChangeArrowheads="1"/>
          </p:cNvSpPr>
          <p:nvPr/>
        </p:nvSpPr>
        <p:spPr bwMode="auto">
          <a:xfrm>
            <a:off x="1863725" y="1497013"/>
            <a:ext cx="6478588" cy="5222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a:solidFill>
                  <a:srgbClr val="000000"/>
                </a:solidFill>
                <a:latin typeface="Arial" panose="020B0604020202020204" pitchFamily="34" charset="0"/>
              </a:rPr>
              <a:t>Following the earthquake, it </a:t>
            </a:r>
            <a:r>
              <a:rPr lang="en-US" altLang="en-US" sz="1400">
                <a:latin typeface="Arial" panose="020B0604020202020204" pitchFamily="34" charset="0"/>
              </a:rPr>
              <a:t>took 13 minutes 5 seconds </a:t>
            </a:r>
            <a:r>
              <a:rPr lang="en-US" altLang="en-US" sz="1400">
                <a:solidFill>
                  <a:srgbClr val="000000"/>
                </a:solidFill>
                <a:latin typeface="Arial" panose="020B0604020202020204" pitchFamily="34" charset="0"/>
              </a:rPr>
              <a:t>for the compressional P waves to travel a curved path through the mantle to Bend, Oregon.</a:t>
            </a:r>
          </a:p>
        </p:txBody>
      </p:sp>
      <p:sp>
        <p:nvSpPr>
          <p:cNvPr id="37894" name="TextBox 7">
            <a:extLst>
              <a:ext uri="{FF2B5EF4-FFF2-40B4-BE49-F238E27FC236}">
                <a16:creationId xmlns:a16="http://schemas.microsoft.com/office/drawing/2014/main" id="{D08F676C-B785-8749-AE00-3DD8B48531A2}"/>
              </a:ext>
            </a:extLst>
          </p:cNvPr>
          <p:cNvSpPr txBox="1">
            <a:spLocks noChangeArrowheads="1"/>
          </p:cNvSpPr>
          <p:nvPr/>
        </p:nvSpPr>
        <p:spPr bwMode="auto">
          <a:xfrm>
            <a:off x="1936750" y="828675"/>
            <a:ext cx="6332538" cy="522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a:solidFill>
                  <a:srgbClr val="000000"/>
                </a:solidFill>
                <a:latin typeface="Arial" panose="020B0604020202020204" pitchFamily="34" charset="0"/>
              </a:rPr>
              <a:t>The record of the earthquake in Bend, Oregon (BNOR) is illustrated below. Bend is 10243 km (6365 miles, 92.3°) from the location of this earthquake. </a:t>
            </a:r>
          </a:p>
        </p:txBody>
      </p:sp>
      <p:sp>
        <p:nvSpPr>
          <p:cNvPr id="37895" name="TextBox 6">
            <a:extLst>
              <a:ext uri="{FF2B5EF4-FFF2-40B4-BE49-F238E27FC236}">
                <a16:creationId xmlns:a16="http://schemas.microsoft.com/office/drawing/2014/main" id="{5C563F1C-0B80-9846-9CDA-45BE984AB743}"/>
              </a:ext>
            </a:extLst>
          </p:cNvPr>
          <p:cNvSpPr txBox="1">
            <a:spLocks noChangeArrowheads="1"/>
          </p:cNvSpPr>
          <p:nvPr/>
        </p:nvSpPr>
        <p:spPr bwMode="auto">
          <a:xfrm>
            <a:off x="1695450" y="5167313"/>
            <a:ext cx="6816725" cy="760412"/>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 typeface="Arial" panose="020B0604020202020204" pitchFamily="34" charset="0"/>
              <a:buNone/>
            </a:pPr>
            <a:r>
              <a:rPr lang="en-US" altLang="en-US" sz="1400">
                <a:solidFill>
                  <a:srgbClr val="000000"/>
                </a:solidFill>
                <a:latin typeface="Arial" panose="020B0604020202020204" pitchFamily="34" charset="0"/>
              </a:rPr>
              <a:t>Surface waves traveled the 10243 km (6365 miles) along the perimeter of the Earth from the earthquake to the recording station. </a:t>
            </a:r>
            <a:r>
              <a:rPr lang="en-US" altLang="en-US" sz="1400">
                <a:latin typeface="Arial" panose="020B0604020202020204" pitchFamily="34" charset="0"/>
              </a:rPr>
              <a:t>The surface waves began to arrive in Bend about 45 minutes </a:t>
            </a:r>
            <a:r>
              <a:rPr lang="en-US" altLang="en-US" sz="1400">
                <a:solidFill>
                  <a:srgbClr val="000000"/>
                </a:solidFill>
                <a:latin typeface="Arial" panose="020B0604020202020204" pitchFamily="34" charset="0"/>
              </a:rPr>
              <a:t>after the earthquake occurred</a:t>
            </a:r>
            <a:r>
              <a:rPr lang="en-US" altLang="en-US" sz="1400">
                <a:latin typeface="Arial" panose="020B0604020202020204" pitchFamily="34" charset="0"/>
              </a:rPr>
              <a:t>. </a:t>
            </a:r>
            <a:r>
              <a:rPr lang="en-US" altLang="en-US" sz="1400">
                <a:solidFill>
                  <a:srgbClr val="000000"/>
                </a:solidFill>
                <a:latin typeface="Arial" panose="020B0604020202020204" pitchFamily="34" charset="0"/>
              </a:rPr>
              <a:t> </a:t>
            </a:r>
          </a:p>
        </p:txBody>
      </p:sp>
      <p:sp>
        <p:nvSpPr>
          <p:cNvPr id="37896" name="TextBox 9">
            <a:extLst>
              <a:ext uri="{FF2B5EF4-FFF2-40B4-BE49-F238E27FC236}">
                <a16:creationId xmlns:a16="http://schemas.microsoft.com/office/drawing/2014/main" id="{5CF8E6D4-90C5-004B-88F9-38B0BA3386B7}"/>
              </a:ext>
            </a:extLst>
          </p:cNvPr>
          <p:cNvSpPr txBox="1">
            <a:spLocks noChangeArrowheads="1"/>
          </p:cNvSpPr>
          <p:nvPr/>
        </p:nvSpPr>
        <p:spPr bwMode="auto">
          <a:xfrm>
            <a:off x="1674813" y="4459288"/>
            <a:ext cx="6858000" cy="523875"/>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a:solidFill>
                  <a:srgbClr val="000000"/>
                </a:solidFill>
                <a:latin typeface="Arial" panose="020B0604020202020204" pitchFamily="34" charset="0"/>
              </a:rPr>
              <a:t>S waves are shear waves that follow the same path through the mantle as P waves.  S waves </a:t>
            </a:r>
            <a:r>
              <a:rPr lang="en-US" altLang="en-US" sz="1400">
                <a:latin typeface="Arial" panose="020B0604020202020204" pitchFamily="34" charset="0"/>
              </a:rPr>
              <a:t>took 24 minutes </a:t>
            </a:r>
            <a:r>
              <a:rPr lang="en-US" altLang="en-US" sz="1400">
                <a:solidFill>
                  <a:srgbClr val="000000"/>
                </a:solidFill>
                <a:latin typeface="Arial" panose="020B0604020202020204" pitchFamily="34" charset="0"/>
              </a:rPr>
              <a:t>to travel from the earthquake to Bend.</a:t>
            </a:r>
          </a:p>
        </p:txBody>
      </p:sp>
      <p:sp>
        <p:nvSpPr>
          <p:cNvPr id="37897" name="TextBox 4">
            <a:extLst>
              <a:ext uri="{FF2B5EF4-FFF2-40B4-BE49-F238E27FC236}">
                <a16:creationId xmlns:a16="http://schemas.microsoft.com/office/drawing/2014/main" id="{DCB288F5-05FE-FA4A-91BC-9E3DFF15F3D0}"/>
              </a:ext>
            </a:extLst>
          </p:cNvPr>
          <p:cNvSpPr txBox="1">
            <a:spLocks noChangeArrowheads="1"/>
          </p:cNvSpPr>
          <p:nvPr/>
        </p:nvSpPr>
        <p:spPr bwMode="auto">
          <a:xfrm>
            <a:off x="2111375" y="2387600"/>
            <a:ext cx="376238" cy="368300"/>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a:latin typeface="Arial" panose="020B0604020202020204" pitchFamily="34" charset="0"/>
              </a:rPr>
              <a:t>P</a:t>
            </a:r>
          </a:p>
        </p:txBody>
      </p:sp>
      <p:sp>
        <p:nvSpPr>
          <p:cNvPr id="37898" name="TextBox 11">
            <a:extLst>
              <a:ext uri="{FF2B5EF4-FFF2-40B4-BE49-F238E27FC236}">
                <a16:creationId xmlns:a16="http://schemas.microsoft.com/office/drawing/2014/main" id="{4EC6129E-06CB-AB44-83F7-BD558F6AF908}"/>
              </a:ext>
            </a:extLst>
          </p:cNvPr>
          <p:cNvSpPr txBox="1">
            <a:spLocks noChangeArrowheads="1"/>
          </p:cNvSpPr>
          <p:nvPr/>
        </p:nvSpPr>
        <p:spPr bwMode="auto">
          <a:xfrm>
            <a:off x="3395663" y="2303463"/>
            <a:ext cx="338137" cy="369887"/>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a:latin typeface="Arial" panose="020B0604020202020204" pitchFamily="34" charset="0"/>
              </a:rPr>
              <a:t>S</a:t>
            </a:r>
          </a:p>
        </p:txBody>
      </p:sp>
      <p:sp>
        <p:nvSpPr>
          <p:cNvPr id="12" name="TextBox 11">
            <a:extLst>
              <a:ext uri="{FF2B5EF4-FFF2-40B4-BE49-F238E27FC236}">
                <a16:creationId xmlns:a16="http://schemas.microsoft.com/office/drawing/2014/main" id="{8069DAE2-EB9D-2846-BC89-B4D763167C37}"/>
              </a:ext>
            </a:extLst>
          </p:cNvPr>
          <p:cNvSpPr txBox="1"/>
          <p:nvPr/>
        </p:nvSpPr>
        <p:spPr>
          <a:xfrm>
            <a:off x="5924550" y="2225675"/>
            <a:ext cx="2152650" cy="368300"/>
          </a:xfrm>
          <a:prstGeom prst="rect">
            <a:avLst/>
          </a:prstGeom>
          <a:solidFill>
            <a:schemeClr val="bg1"/>
          </a:solidFill>
        </p:spPr>
        <p:txBody>
          <a:bodyPr>
            <a:spAutoFit/>
          </a:bodyPr>
          <a:lstStyle/>
          <a:p>
            <a:pPr eaLnBrk="1" hangingPunct="1">
              <a:defRPr/>
            </a:pPr>
            <a:r>
              <a:rPr lang="en-US" spc="200" dirty="0">
                <a:latin typeface="Arial" charset="0"/>
                <a:ea typeface="MS PGothic" charset="-128"/>
              </a:rPr>
              <a:t>Surface Waves</a:t>
            </a:r>
          </a:p>
        </p:txBody>
      </p:sp>
      <p:sp>
        <p:nvSpPr>
          <p:cNvPr id="37900" name="TextBox 5">
            <a:extLst>
              <a:ext uri="{FF2B5EF4-FFF2-40B4-BE49-F238E27FC236}">
                <a16:creationId xmlns:a16="http://schemas.microsoft.com/office/drawing/2014/main" id="{3CE1C79F-A7D3-AC4A-967D-EE1BC0FAD894}"/>
              </a:ext>
            </a:extLst>
          </p:cNvPr>
          <p:cNvSpPr txBox="1">
            <a:spLocks noChangeArrowheads="1"/>
          </p:cNvSpPr>
          <p:nvPr/>
        </p:nvSpPr>
        <p:spPr bwMode="auto">
          <a:xfrm>
            <a:off x="2536825" y="3751263"/>
            <a:ext cx="5133975" cy="523875"/>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400">
                <a:latin typeface="Arial" panose="020B0604020202020204" pitchFamily="34" charset="0"/>
              </a:rPr>
              <a:t>PP is a compressional wave that bounced off the surface midway between the earthquake and the recording station</a:t>
            </a:r>
            <a:r>
              <a:rPr lang="en-US" altLang="ja-JP" sz="1400">
                <a:latin typeface="Arial" panose="020B0604020202020204" pitchFamily="34" charset="0"/>
              </a:rPr>
              <a:t>.</a:t>
            </a:r>
            <a:endParaRPr lang="en-US" altLang="en-US" sz="1400">
              <a:latin typeface="Arial" panose="020B0604020202020204" pitchFamily="34" charset="0"/>
            </a:endParaRPr>
          </a:p>
        </p:txBody>
      </p:sp>
      <p:sp>
        <p:nvSpPr>
          <p:cNvPr id="37901" name="TextBox 4">
            <a:extLst>
              <a:ext uri="{FF2B5EF4-FFF2-40B4-BE49-F238E27FC236}">
                <a16:creationId xmlns:a16="http://schemas.microsoft.com/office/drawing/2014/main" id="{DCA361FD-97CD-CD45-8586-B5A7E8A89DE5}"/>
              </a:ext>
            </a:extLst>
          </p:cNvPr>
          <p:cNvSpPr txBox="1">
            <a:spLocks noChangeArrowheads="1"/>
          </p:cNvSpPr>
          <p:nvPr/>
        </p:nvSpPr>
        <p:spPr bwMode="auto">
          <a:xfrm>
            <a:off x="2919413" y="2035175"/>
            <a:ext cx="492125" cy="369888"/>
          </a:xfrm>
          <a:prstGeom prst="rect">
            <a:avLst/>
          </a:prstGeom>
          <a:solidFill>
            <a:schemeClr val="bg1"/>
          </a:solidFill>
          <a:ln>
            <a:noFill/>
          </a:ln>
          <a:extLst>
            <a:ext uri="{91240B29-F687-4F45-9708-019B960494DF}">
              <a14:hiddenLine xmlns:a14="http://schemas.microsoft.com/office/drawing/2010/main" w="9525">
                <a:solidFill>
                  <a:srgbClr val="000000"/>
                </a:solidFill>
                <a:miter lim="800000"/>
                <a:headEnd/>
                <a:tailEnd/>
              </a14:hiddenLine>
            </a:ext>
          </a:extLst>
        </p:spPr>
        <p:txBody>
          <a:bodyPr wrap="none">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ea typeface="ＭＳ Ｐゴシック"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ＭＳ Ｐゴシック"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ＭＳ Ｐゴシック"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ＭＳ Ｐゴシック" panose="020B0600070205080204" pitchFamily="34" charset="-128"/>
              </a:defRPr>
            </a:lvl9pPr>
          </a:lstStyle>
          <a:p>
            <a:pPr eaLnBrk="1" hangingPunct="1">
              <a:spcBef>
                <a:spcPct val="0"/>
              </a:spcBef>
              <a:buFontTx/>
              <a:buNone/>
            </a:pPr>
            <a:r>
              <a:rPr lang="en-US" altLang="en-US" sz="1800" b="1">
                <a:latin typeface="Arial" panose="020B0604020202020204" pitchFamily="34" charset="0"/>
              </a:rPr>
              <a:t>PP</a:t>
            </a:r>
          </a:p>
        </p:txBody>
      </p:sp>
      <p:sp>
        <p:nvSpPr>
          <p:cNvPr id="15" name="Title 1">
            <a:extLst>
              <a:ext uri="{FF2B5EF4-FFF2-40B4-BE49-F238E27FC236}">
                <a16:creationId xmlns:a16="http://schemas.microsoft.com/office/drawing/2014/main" id="{E27C82C6-F35E-4E36-A056-602EE63C12BC}"/>
              </a:ext>
            </a:extLst>
          </p:cNvPr>
          <p:cNvSpPr txBox="1">
            <a:spLocks/>
          </p:cNvSpPr>
          <p:nvPr/>
        </p:nvSpPr>
        <p:spPr>
          <a:xfrm>
            <a:off x="1233488" y="0"/>
            <a:ext cx="7899400" cy="762000"/>
          </a:xfrm>
          <a:prstGeom prst="rect">
            <a:avLst/>
          </a:prstGeom>
        </p:spPr>
        <p:txBody>
          <a:bodyPr anchor="ctr">
            <a:normAutofit fontScale="82500" lnSpcReduction="20000"/>
          </a:bodyPr>
          <a:lstStyle/>
          <a:p>
            <a:pPr eaLnBrk="1" fontAlgn="auto" hangingPunct="1">
              <a:spcAft>
                <a:spcPts val="0"/>
              </a:spcAft>
              <a:defRPr/>
            </a:pPr>
            <a:br>
              <a:rPr lang="en-US" sz="2000" b="1" dirty="0">
                <a:solidFill>
                  <a:schemeClr val="tx2">
                    <a:satMod val="130000"/>
                  </a:schemeClr>
                </a:solidFill>
                <a:effectLst>
                  <a:outerShdw blurRad="50000" dist="30000" dir="5400000" algn="tl" rotWithShape="0">
                    <a:srgbClr val="000000">
                      <a:alpha val="30000"/>
                    </a:srgbClr>
                  </a:outerShdw>
                </a:effectLst>
                <a:latin typeface="+mj-lt"/>
                <a:ea typeface="+mj-ea"/>
                <a:cs typeface="+mj-cs"/>
              </a:rPr>
            </a:br>
            <a:r>
              <a:rPr lang="en-US" sz="2400" b="1" dirty="0">
                <a:solidFill>
                  <a:schemeClr val="tx2">
                    <a:satMod val="130000"/>
                  </a:schemeClr>
                </a:solidFill>
                <a:effectLst>
                  <a:outerShdw blurRad="50000" dist="30000" dir="5400000" algn="tl" rotWithShape="0">
                    <a:srgbClr val="000000">
                      <a:alpha val="30000"/>
                    </a:srgbClr>
                  </a:outerShdw>
                </a:effectLst>
                <a:ea typeface="+mj-ea"/>
              </a:rPr>
              <a:t>Magnitude </a:t>
            </a:r>
            <a:r>
              <a:rPr lang="en-US" sz="2400"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7.0 PAPUA NEW GUINEA</a:t>
            </a:r>
            <a:br>
              <a:rPr lang="en-US" sz="4300" b="1" dirty="0">
                <a:solidFill>
                  <a:schemeClr val="tx2">
                    <a:satMod val="130000"/>
                  </a:schemeClr>
                </a:solidFill>
                <a:effectLst>
                  <a:outerShdw blurRad="50000" dist="30000" dir="5400000" algn="tl" rotWithShape="0">
                    <a:srgbClr val="000000">
                      <a:alpha val="30000"/>
                    </a:srgbClr>
                  </a:outerShdw>
                </a:effectLst>
                <a:ea typeface="+mj-ea"/>
              </a:rPr>
            </a:br>
            <a:r>
              <a:rPr lang="en-US" b="1" dirty="0">
                <a:solidFill>
                  <a:schemeClr val="tx2">
                    <a:satMod val="130000"/>
                  </a:schemeClr>
                </a:solidFill>
                <a:effectLst>
                  <a:outerShdw blurRad="50000" dist="30000" dir="5400000" algn="tl" rotWithShape="0">
                    <a:srgbClr val="000000">
                      <a:alpha val="30000"/>
                    </a:srgbClr>
                  </a:outerShdw>
                </a:effectLst>
                <a:ea typeface="MS PGothic" panose="020B0600070205080204" pitchFamily="34" charset="-128"/>
                <a:cs typeface="Arial" pitchFamily="34" charset="0"/>
              </a:rPr>
              <a:t>Wednesday,  October 10, 2018 at 20:48:20 UTC</a:t>
            </a:r>
            <a:endParaRPr lang="en-US" dirty="0">
              <a:solidFill>
                <a:schemeClr val="tx2">
                  <a:satMod val="130000"/>
                </a:schemeClr>
              </a:solidFill>
              <a:effectLst>
                <a:outerShdw blurRad="50000" dist="30000" dir="5400000" algn="tl" rotWithShape="0">
                  <a:srgbClr val="000000">
                    <a:alpha val="30000"/>
                  </a:srgbClr>
                </a:outerShdw>
              </a:effectLst>
              <a:ea typeface="+mj-ea"/>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a:extLst>
              <a:ext uri="{FF2B5EF4-FFF2-40B4-BE49-F238E27FC236}">
                <a16:creationId xmlns:a16="http://schemas.microsoft.com/office/drawing/2014/main" id="{97EE32CF-78F0-447F-87EB-AE8ECFC3403C}"/>
              </a:ext>
            </a:extLst>
          </p:cNvPr>
          <p:cNvSpPr/>
          <p:nvPr/>
        </p:nvSpPr>
        <p:spPr>
          <a:xfrm>
            <a:off x="0" y="0"/>
            <a:ext cx="152400" cy="6858000"/>
          </a:xfrm>
          <a:prstGeom prst="rect">
            <a:avLst/>
          </a:prstGeom>
          <a:solidFill>
            <a:srgbClr val="393996"/>
          </a:solidFill>
        </p:spPr>
        <p:style>
          <a:lnRef idx="2">
            <a:schemeClr val="accent1">
              <a:shade val="50000"/>
            </a:schemeClr>
          </a:lnRef>
          <a:fillRef idx="1">
            <a:schemeClr val="accent1"/>
          </a:fillRef>
          <a:effectRef idx="0">
            <a:schemeClr val="accent1"/>
          </a:effectRef>
          <a:fontRef idx="minor">
            <a:schemeClr val="lt1"/>
          </a:fontRef>
        </p:style>
        <p:txBody>
          <a:bodyPr anchor="ctr"/>
          <a:lstStyle>
            <a:lvl1pPr>
              <a:defRPr>
                <a:solidFill>
                  <a:schemeClr val="tx1"/>
                </a:solidFill>
                <a:latin typeface="Arial" panose="020B0604020202020204" pitchFamily="34" charset="0"/>
                <a:cs typeface="Arial" panose="020B0604020202020204" pitchFamily="34" charset="0"/>
              </a:defRPr>
            </a:lvl1pPr>
            <a:lvl2pPr marL="742950" indent="-285750">
              <a:defRPr>
                <a:solidFill>
                  <a:schemeClr val="tx1"/>
                </a:solidFill>
                <a:latin typeface="Arial" panose="020B0604020202020204" pitchFamily="34" charset="0"/>
                <a:cs typeface="Arial" panose="020B0604020202020204" pitchFamily="34" charset="0"/>
              </a:defRPr>
            </a:lvl2pPr>
            <a:lvl3pPr marL="1143000" indent="-228600">
              <a:defRPr>
                <a:solidFill>
                  <a:schemeClr val="tx1"/>
                </a:solidFill>
                <a:latin typeface="Arial" panose="020B0604020202020204" pitchFamily="34" charset="0"/>
                <a:cs typeface="Arial" panose="020B0604020202020204" pitchFamily="34" charset="0"/>
              </a:defRPr>
            </a:lvl3pPr>
            <a:lvl4pPr marL="1600200" indent="-228600">
              <a:defRPr>
                <a:solidFill>
                  <a:schemeClr val="tx1"/>
                </a:solidFill>
                <a:latin typeface="Arial" panose="020B0604020202020204" pitchFamily="34" charset="0"/>
                <a:cs typeface="Arial" panose="020B0604020202020204" pitchFamily="34" charset="0"/>
              </a:defRPr>
            </a:lvl4pPr>
            <a:lvl5pPr marL="2057400" indent="-228600">
              <a:defRPr>
                <a:solidFill>
                  <a:schemeClr val="tx1"/>
                </a:solidFill>
                <a:latin typeface="Arial" panose="020B0604020202020204" pitchFamily="34" charset="0"/>
                <a:cs typeface="Arial" panose="020B0604020202020204" pitchFamily="34" charset="0"/>
              </a:defRPr>
            </a:lvl5pPr>
            <a:lvl6pPr marL="25146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6pPr>
            <a:lvl7pPr marL="29718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7pPr>
            <a:lvl8pPr marL="34290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8pPr>
            <a:lvl9pPr marL="3886200" indent="-228600" eaLnBrk="0" fontAlgn="base" hangingPunct="0">
              <a:spcBef>
                <a:spcPct val="0"/>
              </a:spcBef>
              <a:spcAft>
                <a:spcPct val="0"/>
              </a:spcAft>
              <a:defRPr>
                <a:solidFill>
                  <a:schemeClr val="tx1"/>
                </a:solidFill>
                <a:latin typeface="Arial" panose="020B0604020202020204" pitchFamily="34" charset="0"/>
                <a:cs typeface="Arial" panose="020B0604020202020204" pitchFamily="34" charset="0"/>
              </a:defRPr>
            </a:lvl9pPr>
          </a:lstStyle>
          <a:p>
            <a:pPr algn="ctr" eaLnBrk="1" hangingPunct="1">
              <a:defRPr/>
            </a:pPr>
            <a:endParaRPr lang="en-US" altLang="en-US">
              <a:solidFill>
                <a:srgbClr val="FFFFFF"/>
              </a:solidFill>
              <a:latin typeface="Calibri" panose="020F0502020204030204" pitchFamily="34" charset="0"/>
            </a:endParaRPr>
          </a:p>
        </p:txBody>
      </p:sp>
      <p:sp>
        <p:nvSpPr>
          <p:cNvPr id="39939" name="TextBox 9">
            <a:extLst>
              <a:ext uri="{FF2B5EF4-FFF2-40B4-BE49-F238E27FC236}">
                <a16:creationId xmlns:a16="http://schemas.microsoft.com/office/drawing/2014/main" id="{8C42BDB8-E244-C043-A5AC-82FA1826BB04}"/>
              </a:ext>
            </a:extLst>
          </p:cNvPr>
          <p:cNvSpPr txBox="1">
            <a:spLocks noChangeArrowheads="1"/>
          </p:cNvSpPr>
          <p:nvPr/>
        </p:nvSpPr>
        <p:spPr bwMode="auto">
          <a:xfrm>
            <a:off x="709613" y="773113"/>
            <a:ext cx="7859712" cy="39703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800" b="1">
                <a:solidFill>
                  <a:srgbClr val="393996"/>
                </a:solidFill>
                <a:latin typeface="Arial" panose="020B0604020202020204" pitchFamily="34" charset="0"/>
              </a:rPr>
              <a:t>Teachable Moments are a service of</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The Incorporated Research Institutions for Seismology</a:t>
            </a:r>
          </a:p>
          <a:p>
            <a:pPr algn="ctr" eaLnBrk="1" hangingPunct="1">
              <a:spcBef>
                <a:spcPct val="0"/>
              </a:spcBef>
              <a:buFontTx/>
              <a:buNone/>
            </a:pPr>
            <a:r>
              <a:rPr lang="en-US" altLang="en-US" sz="1800">
                <a:latin typeface="Arial" panose="020B0604020202020204" pitchFamily="34" charset="0"/>
              </a:rPr>
              <a:t> Education &amp; Public Outreach </a:t>
            </a:r>
          </a:p>
          <a:p>
            <a:pPr algn="ctr" eaLnBrk="1" hangingPunct="1">
              <a:spcBef>
                <a:spcPct val="0"/>
              </a:spcBef>
              <a:buFontTx/>
              <a:buNone/>
            </a:pPr>
            <a:r>
              <a:rPr lang="en-US" altLang="en-US" sz="1800">
                <a:latin typeface="Arial" panose="020B0604020202020204" pitchFamily="34" charset="0"/>
              </a:rPr>
              <a:t>and </a:t>
            </a:r>
          </a:p>
          <a:p>
            <a:pPr algn="ctr" eaLnBrk="1" hangingPunct="1">
              <a:spcBef>
                <a:spcPct val="0"/>
              </a:spcBef>
              <a:buFontTx/>
              <a:buNone/>
            </a:pPr>
            <a:r>
              <a:rPr lang="en-US" altLang="en-US" sz="1800">
                <a:latin typeface="Arial" panose="020B0604020202020204" pitchFamily="34" charset="0"/>
              </a:rPr>
              <a:t>The University of Portland </a:t>
            </a: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Tx/>
              <a:buNone/>
            </a:pPr>
            <a:r>
              <a:rPr lang="en-US" altLang="en-US" sz="1800">
                <a:latin typeface="Arial" panose="020B0604020202020204" pitchFamily="34" charset="0"/>
              </a:rPr>
              <a:t>Please send feedback to </a:t>
            </a:r>
            <a:r>
              <a:rPr lang="en-US" altLang="en-US" sz="1800">
                <a:latin typeface="Arial" panose="020B0604020202020204" pitchFamily="34" charset="0"/>
                <a:hlinkClick r:id="rId5"/>
              </a:rPr>
              <a:t>tkb@iris.edu</a:t>
            </a:r>
            <a:endParaRPr lang="en-US" altLang="en-US" sz="1800">
              <a:latin typeface="Arial" panose="020B0604020202020204" pitchFamily="34" charset="0"/>
            </a:endParaRPr>
          </a:p>
          <a:p>
            <a:pPr algn="ctr" eaLnBrk="1" hangingPunct="1">
              <a:spcBef>
                <a:spcPct val="0"/>
              </a:spcBef>
              <a:buFontTx/>
              <a:buNone/>
            </a:pP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r>
              <a:rPr lang="en-US" altLang="en-US" sz="1800">
                <a:latin typeface="Arial" panose="020B0604020202020204" pitchFamily="34" charset="0"/>
              </a:rPr>
              <a:t>To receive automatic notifications of new Teachable Moments</a:t>
            </a:r>
          </a:p>
          <a:p>
            <a:pPr algn="ctr" eaLnBrk="1" hangingPunct="1">
              <a:spcBef>
                <a:spcPct val="0"/>
              </a:spcBef>
              <a:buFont typeface="Arial" panose="020B0604020202020204" pitchFamily="34" charset="0"/>
              <a:buNone/>
            </a:pPr>
            <a:r>
              <a:rPr lang="en-US" altLang="en-US" sz="1800">
                <a:latin typeface="Arial" panose="020B0604020202020204" pitchFamily="34" charset="0"/>
              </a:rPr>
              <a:t> subscribe at </a:t>
            </a:r>
            <a:r>
              <a:rPr lang="en-US" altLang="en-US" sz="1800">
                <a:latin typeface="Arial" panose="020B0604020202020204" pitchFamily="34" charset="0"/>
                <a:hlinkClick r:id="rId6"/>
              </a:rPr>
              <a:t>www.iris.edu/hq/retm</a:t>
            </a:r>
            <a:endParaRPr lang="en-US" altLang="en-US" sz="1800">
              <a:latin typeface="Arial" panose="020B0604020202020204" pitchFamily="34" charset="0"/>
            </a:endParaRPr>
          </a:p>
          <a:p>
            <a:pPr algn="ctr" eaLnBrk="1" hangingPunct="1">
              <a:spcBef>
                <a:spcPct val="0"/>
              </a:spcBef>
              <a:buFont typeface="Arial" panose="020B0604020202020204" pitchFamily="34" charset="0"/>
              <a:buNone/>
            </a:pPr>
            <a:endParaRPr lang="en-US" altLang="en-US" sz="1800">
              <a:latin typeface="Arial" panose="020B0604020202020204" pitchFamily="34" charset="0"/>
            </a:endParaRPr>
          </a:p>
        </p:txBody>
      </p:sp>
      <p:pic>
        <p:nvPicPr>
          <p:cNvPr id="39940" name="Picture 1">
            <a:extLst>
              <a:ext uri="{FF2B5EF4-FFF2-40B4-BE49-F238E27FC236}">
                <a16:creationId xmlns:a16="http://schemas.microsoft.com/office/drawing/2014/main" id="{DBB9DF6B-C6C7-E545-AABF-A640DA57FCB3}"/>
              </a:ext>
            </a:extLst>
          </p:cNvPr>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6400800" y="5262563"/>
            <a:ext cx="2413000" cy="12811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9941" name="Picture 1">
            <a:extLst>
              <a:ext uri="{FF2B5EF4-FFF2-40B4-BE49-F238E27FC236}">
                <a16:creationId xmlns:a16="http://schemas.microsoft.com/office/drawing/2014/main" id="{E9F8426F-8970-1C4F-B2AF-074DADCCEC8B}"/>
              </a:ext>
            </a:extLst>
          </p:cNvPr>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09613" y="5337175"/>
            <a:ext cx="1200150" cy="12065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9942" name="TextBox 1">
            <a:extLst>
              <a:ext uri="{FF2B5EF4-FFF2-40B4-BE49-F238E27FC236}">
                <a16:creationId xmlns:a16="http://schemas.microsoft.com/office/drawing/2014/main" id="{61557A3A-BE6A-3348-979F-2F447B85D0B6}"/>
              </a:ext>
            </a:extLst>
          </p:cNvPr>
          <p:cNvSpPr txBox="1">
            <a:spLocks noChangeArrowheads="1"/>
          </p:cNvSpPr>
          <p:nvPr/>
        </p:nvSpPr>
        <p:spPr bwMode="auto">
          <a:xfrm>
            <a:off x="3370263" y="6462713"/>
            <a:ext cx="2511425" cy="3079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spcBef>
                <a:spcPct val="20000"/>
              </a:spcBef>
              <a:buFont typeface="Arial" panose="020B0604020202020204" pitchFamily="34" charset="0"/>
              <a:buChar char="•"/>
              <a:defRPr sz="3200">
                <a:solidFill>
                  <a:schemeClr val="tx1"/>
                </a:solidFill>
                <a:latin typeface="Calibri" panose="020F0502020204030204" pitchFamily="34" charset="0"/>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defRPr>
            </a:lvl9pPr>
          </a:lstStyle>
          <a:p>
            <a:pPr algn="ctr" eaLnBrk="1" hangingPunct="1">
              <a:spcBef>
                <a:spcPct val="0"/>
              </a:spcBef>
              <a:buFontTx/>
              <a:buNone/>
            </a:pPr>
            <a:r>
              <a:rPr lang="en-US" altLang="en-US" sz="1400">
                <a:solidFill>
                  <a:srgbClr val="2144AB"/>
                </a:solidFill>
                <a:latin typeface="Arial" panose="020B0604020202020204" pitchFamily="34" charset="0"/>
              </a:rPr>
              <a:t>www.iris.edu/earthquake</a:t>
            </a:r>
          </a:p>
        </p:txBody>
      </p:sp>
      <p:pic>
        <p:nvPicPr>
          <p:cNvPr id="3" name="IRIS Logo _For TMs.mp4">
            <a:hlinkClick r:id="" action="ppaction://media"/>
            <a:extLst>
              <a:ext uri="{FF2B5EF4-FFF2-40B4-BE49-F238E27FC236}">
                <a16:creationId xmlns:a16="http://schemas.microsoft.com/office/drawing/2014/main" id="{F3D39997-DDAD-1140-8AF5-3D683D12CF95}"/>
              </a:ext>
            </a:extLst>
          </p:cNvPr>
          <p:cNvPicPr>
            <a:picLocks noRot="1" noChangeAspect="1"/>
          </p:cNvPicPr>
          <p:nvPr>
            <a:videoFile r:link="rId2"/>
            <p:extLst>
              <p:ext uri="{DAA4B4D4-6D71-4841-9C94-3DE7FCFB9230}">
                <p14:media xmlns:p14="http://schemas.microsoft.com/office/powerpoint/2010/main" r:link="rId1"/>
              </p:ext>
            </p:extLst>
          </p:nvPr>
        </p:nvPicPr>
        <p:blipFill>
          <a:blip r:embed="rId9">
            <a:extLst>
              <a:ext uri="{28A0092B-C50C-407E-A947-70E740481C1C}">
                <a14:useLocalDpi xmlns:a14="http://schemas.microsoft.com/office/drawing/2010/main" val="0"/>
              </a:ext>
            </a:extLst>
          </a:blip>
          <a:srcRect/>
          <a:stretch>
            <a:fillRect/>
          </a:stretch>
        </p:blipFill>
        <p:spPr bwMode="auto">
          <a:xfrm>
            <a:off x="3694113" y="4754563"/>
            <a:ext cx="1828800" cy="17319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hildTnLst>
                              <p:par>
                                <p:cTn id="5" presetID="1" presetClass="mediacall" presetSubtype="0" fill="hold" nodeType="afterEffect">
                                  <p:stCondLst>
                                    <p:cond delay="0"/>
                                  </p:stCondLst>
                                  <p:childTnLst>
                                    <p:cmd type="call" cmd="playFrom(0.0)">
                                      <p:cBhvr>
                                        <p:cTn id="6" dur="10199" fill="hold"/>
                                        <p:tgtEl>
                                          <p:spTgt spid="3"/>
                                        </p:tgtEl>
                                      </p:cBhvr>
                                    </p:cmd>
                                  </p:childTnLst>
                                </p:cTn>
                              </p:par>
                            </p:childTnLst>
                          </p:cTn>
                        </p:par>
                      </p:childTnLst>
                    </p:cTn>
                  </p:par>
                </p:childTnLst>
              </p:cTn>
              <p:prevCondLst>
                <p:cond evt="onPrev" delay="0">
                  <p:tgtEl>
                    <p:sldTgt/>
                  </p:tgtEl>
                </p:cond>
              </p:prevCondLst>
              <p:nextCondLst>
                <p:cond evt="onNext" delay="0">
                  <p:tgtEl>
                    <p:sldTgt/>
                  </p:tgtEl>
                </p:cond>
              </p:nextCondLst>
            </p:seq>
            <p:video>
              <p:cMediaNode vol="80000">
                <p:cTn id="7" fill="hold" display="0">
                  <p:stCondLst>
                    <p:cond delay="indefinite"/>
                  </p:stCondLst>
                </p:cTn>
                <p:tgtEl>
                  <p:spTgt spid="3"/>
                </p:tgtEl>
              </p:cMediaNode>
            </p:video>
            <p:seq concurrent="1" nextAc="seek">
              <p:cTn id="8" restart="whenNotActive" fill="hold" evtFilter="cancelBubble" nodeType="interactiveSeq">
                <p:stCondLst>
                  <p:cond evt="onClick" delay="0">
                    <p:tgtEl>
                      <p:spTgt spid="3"/>
                    </p:tgtEl>
                  </p:cond>
                </p:stCondLst>
                <p:endSync evt="end" delay="0">
                  <p:rtn val="all"/>
                </p:endSync>
                <p:childTnLst>
                  <p:par>
                    <p:cTn id="9" fill="hold" nodeType="clickPar">
                      <p:stCondLst>
                        <p:cond delay="0"/>
                      </p:stCondLst>
                      <p:childTnLst>
                        <p:par>
                          <p:cTn id="10" fill="hold" nodeType="withGroup">
                            <p:stCondLst>
                              <p:cond delay="0"/>
                            </p:stCondLst>
                            <p:childTnLst>
                              <p:par>
                                <p:cTn id="11" presetID="2" presetClass="mediacall" presetSubtype="0" fill="hold" nodeType="clickEffect">
                                  <p:stCondLst>
                                    <p:cond delay="0"/>
                                  </p:stCondLst>
                                  <p:childTnLst>
                                    <p:cmd type="call" cmd="togglePause">
                                      <p:cBhvr>
                                        <p:cTn id="12" dur="1" fill="hold"/>
                                        <p:tgtEl>
                                          <p:spTgt spid="3"/>
                                        </p:tgtEl>
                                      </p:cBhvr>
                                    </p:cmd>
                                  </p:childTnLst>
                                </p:cTn>
                              </p:par>
                            </p:childTnLst>
                          </p:cTn>
                        </p:par>
                      </p:childTnLst>
                    </p:cTn>
                  </p:par>
                </p:childTnLst>
              </p:cTn>
              <p:nextCondLst>
                <p:cond evt="onClick" delay="0">
                  <p:tgtEl>
                    <p:spTgt spid="3"/>
                  </p:tgtEl>
                </p:cond>
              </p:nextCondLst>
            </p:seq>
          </p:childTnLst>
        </p:cTn>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3.xml><?xml version="1.0" encoding="utf-8"?>
<a:theme xmlns:a="http://schemas.openxmlformats.org/drawingml/2006/main" name="2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9698</TotalTime>
  <Words>865</Words>
  <Application>Microsoft Office PowerPoint</Application>
  <PresentationFormat>On-screen Show (4:3)</PresentationFormat>
  <Paragraphs>110</Paragraphs>
  <Slides>9</Slides>
  <Notes>9</Notes>
  <HiddenSlides>0</HiddenSlides>
  <MMClips>2</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9</vt:i4>
      </vt:variant>
    </vt:vector>
  </HeadingPairs>
  <TitlesOfParts>
    <vt:vector size="17" baseType="lpstr">
      <vt:lpstr>MS PGothic</vt:lpstr>
      <vt:lpstr>MS PGothic</vt:lpstr>
      <vt:lpstr>Arial</vt:lpstr>
      <vt:lpstr>Calibri</vt:lpstr>
      <vt:lpstr>Times New Roman</vt:lpstr>
      <vt:lpstr>Office Theme</vt:lpstr>
      <vt:lpstr>1_Office Theme</vt:lpstr>
      <vt:lpstr>2_Office Theme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tkb</dc:creator>
  <cp:lastModifiedBy>Tammy</cp:lastModifiedBy>
  <cp:revision>740</cp:revision>
  <cp:lastPrinted>2013-04-07T18:50:57Z</cp:lastPrinted>
  <dcterms:created xsi:type="dcterms:W3CDTF">2009-05-31T20:07:40Z</dcterms:created>
  <dcterms:modified xsi:type="dcterms:W3CDTF">2018-10-11T01:48:10Z</dcterms:modified>
</cp:coreProperties>
</file>