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4101" r:id="rId3"/>
  </p:sldMasterIdLst>
  <p:notesMasterIdLst>
    <p:notesMasterId r:id="rId13"/>
  </p:notesMasterIdLst>
  <p:sldIdLst>
    <p:sldId id="305" r:id="rId4"/>
    <p:sldId id="302" r:id="rId5"/>
    <p:sldId id="365" r:id="rId6"/>
    <p:sldId id="377" r:id="rId7"/>
    <p:sldId id="375" r:id="rId8"/>
    <p:sldId id="378" r:id="rId9"/>
    <p:sldId id="367" r:id="rId10"/>
    <p:sldId id="372" r:id="rId11"/>
    <p:sldId id="373" r:id="rId1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69"/>
    <p:restoredTop sz="73435" autoAdjust="0"/>
  </p:normalViewPr>
  <p:slideViewPr>
    <p:cSldViewPr showGuides="1">
      <p:cViewPr varScale="1">
        <p:scale>
          <a:sx n="92" d="100"/>
          <a:sy n="92" d="100"/>
        </p:scale>
        <p:origin x="225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uglas Alfredo Bravo Bustamante" userId="181e76f2120e472a" providerId="LiveId" clId="{03AD3DF9-9F84-6543-906D-F601DD06E5A9}"/>
    <pc:docChg chg="undo custSel modSld sldOrd">
      <pc:chgData name="Douglas Alfredo Bravo Bustamante" userId="181e76f2120e472a" providerId="LiveId" clId="{03AD3DF9-9F84-6543-906D-F601DD06E5A9}" dt="2018-10-11T18:04:57.749" v="830" actId="20577"/>
      <pc:docMkLst>
        <pc:docMk/>
      </pc:docMkLst>
      <pc:sldChg chg="addSp delSp modSp">
        <pc:chgData name="Douglas Alfredo Bravo Bustamante" userId="181e76f2120e472a" providerId="LiveId" clId="{03AD3DF9-9F84-6543-906D-F601DD06E5A9}" dt="2018-10-11T18:04:36.151" v="829" actId="14100"/>
        <pc:sldMkLst>
          <pc:docMk/>
          <pc:sldMk cId="0" sldId="302"/>
        </pc:sldMkLst>
        <pc:spChg chg="add">
          <ac:chgData name="Douglas Alfredo Bravo Bustamante" userId="181e76f2120e472a" providerId="LiveId" clId="{03AD3DF9-9F84-6543-906D-F601DD06E5A9}" dt="2018-10-11T17:01:29.813" v="283"/>
          <ac:spMkLst>
            <pc:docMk/>
            <pc:sldMk cId="0" sldId="302"/>
            <ac:spMk id="11" creationId="{0B839355-6D46-8B4B-92E6-3585A0D4CADA}"/>
          </ac:spMkLst>
        </pc:spChg>
        <pc:spChg chg="del">
          <ac:chgData name="Douglas Alfredo Bravo Bustamante" userId="181e76f2120e472a" providerId="LiveId" clId="{03AD3DF9-9F84-6543-906D-F601DD06E5A9}" dt="2018-10-11T17:01:28.667" v="282" actId="478"/>
          <ac:spMkLst>
            <pc:docMk/>
            <pc:sldMk cId="0" sldId="302"/>
            <ac:spMk id="16" creationId="{CF8151B7-7968-49FF-9324-A29BF07FECF2}"/>
          </ac:spMkLst>
        </pc:spChg>
        <pc:spChg chg="mod">
          <ac:chgData name="Douglas Alfredo Bravo Bustamante" userId="181e76f2120e472a" providerId="LiveId" clId="{03AD3DF9-9F84-6543-906D-F601DD06E5A9}" dt="2018-10-11T18:04:36.151" v="829" actId="14100"/>
          <ac:spMkLst>
            <pc:docMk/>
            <pc:sldMk cId="0" sldId="302"/>
            <ac:spMk id="29699" creationId="{648CF7C2-261F-6A48-8A1D-6075EBE6430D}"/>
          </ac:spMkLst>
        </pc:spChg>
        <pc:spChg chg="mod">
          <ac:chgData name="Douglas Alfredo Bravo Bustamante" userId="181e76f2120e472a" providerId="LiveId" clId="{03AD3DF9-9F84-6543-906D-F601DD06E5A9}" dt="2018-10-11T17:08:44.883" v="452" actId="20577"/>
          <ac:spMkLst>
            <pc:docMk/>
            <pc:sldMk cId="0" sldId="302"/>
            <ac:spMk id="29700" creationId="{00744420-C97D-2741-85E6-0CB2DE7A5C93}"/>
          </ac:spMkLst>
        </pc:spChg>
        <pc:spChg chg="mod">
          <ac:chgData name="Douglas Alfredo Bravo Bustamante" userId="181e76f2120e472a" providerId="LiveId" clId="{03AD3DF9-9F84-6543-906D-F601DD06E5A9}" dt="2018-10-11T17:07:41.981" v="447" actId="1036"/>
          <ac:spMkLst>
            <pc:docMk/>
            <pc:sldMk cId="0" sldId="302"/>
            <ac:spMk id="29701" creationId="{7F72B5DA-FF56-C64D-9F48-21F402B932FC}"/>
          </ac:spMkLst>
        </pc:spChg>
        <pc:spChg chg="mod">
          <ac:chgData name="Douglas Alfredo Bravo Bustamante" userId="181e76f2120e472a" providerId="LiveId" clId="{03AD3DF9-9F84-6543-906D-F601DD06E5A9}" dt="2018-10-11T18:04:29.072" v="828" actId="1037"/>
          <ac:spMkLst>
            <pc:docMk/>
            <pc:sldMk cId="0" sldId="302"/>
            <ac:spMk id="29704" creationId="{578DB599-4B0E-3347-83A4-3D2AD9995CAC}"/>
          </ac:spMkLst>
        </pc:spChg>
        <pc:picChg chg="mod">
          <ac:chgData name="Douglas Alfredo Bravo Bustamante" userId="181e76f2120e472a" providerId="LiveId" clId="{03AD3DF9-9F84-6543-906D-F601DD06E5A9}" dt="2018-10-11T18:04:23.870" v="826" actId="1037"/>
          <ac:picMkLst>
            <pc:docMk/>
            <pc:sldMk cId="0" sldId="302"/>
            <ac:picMk id="29705" creationId="{39056658-5B25-FF4B-A585-99A363406618}"/>
          </ac:picMkLst>
        </pc:picChg>
      </pc:sldChg>
      <pc:sldChg chg="modSp">
        <pc:chgData name="Douglas Alfredo Bravo Bustamante" userId="181e76f2120e472a" providerId="LiveId" clId="{03AD3DF9-9F84-6543-906D-F601DD06E5A9}" dt="2018-10-11T17:05:37.976" v="385" actId="20577"/>
        <pc:sldMkLst>
          <pc:docMk/>
          <pc:sldMk cId="0" sldId="305"/>
        </pc:sldMkLst>
        <pc:spChg chg="mod">
          <ac:chgData name="Douglas Alfredo Bravo Bustamante" userId="181e76f2120e472a" providerId="LiveId" clId="{03AD3DF9-9F84-6543-906D-F601DD06E5A9}" dt="2018-10-11T17:04:55.076" v="354" actId="790"/>
          <ac:spMkLst>
            <pc:docMk/>
            <pc:sldMk cId="0" sldId="305"/>
            <ac:spMk id="6" creationId="{45E389A0-A96B-4599-B61A-3DAC09E0B2EB}"/>
          </ac:spMkLst>
        </pc:spChg>
        <pc:spChg chg="mod">
          <ac:chgData name="Douglas Alfredo Bravo Bustamante" userId="181e76f2120e472a" providerId="LiveId" clId="{03AD3DF9-9F84-6543-906D-F601DD06E5A9}" dt="2018-10-11T17:05:37.976" v="385" actId="20577"/>
          <ac:spMkLst>
            <pc:docMk/>
            <pc:sldMk cId="0" sldId="305"/>
            <ac:spMk id="14" creationId="{1018B376-25EB-4CC5-B166-C83E814547F3}"/>
          </ac:spMkLst>
        </pc:spChg>
        <pc:spChg chg="mod">
          <ac:chgData name="Douglas Alfredo Bravo Bustamante" userId="181e76f2120e472a" providerId="LiveId" clId="{03AD3DF9-9F84-6543-906D-F601DD06E5A9}" dt="2018-10-11T17:00:22.623" v="281" actId="313"/>
          <ac:spMkLst>
            <pc:docMk/>
            <pc:sldMk cId="0" sldId="305"/>
            <ac:spMk id="15" creationId="{66966AC1-B5B3-4767-B15E-C87A28C00D1A}"/>
          </ac:spMkLst>
        </pc:spChg>
        <pc:spChg chg="mod">
          <ac:chgData name="Douglas Alfredo Bravo Bustamante" userId="181e76f2120e472a" providerId="LiveId" clId="{03AD3DF9-9F84-6543-906D-F601DD06E5A9}" dt="2018-10-11T17:03:44.509" v="332" actId="790"/>
          <ac:spMkLst>
            <pc:docMk/>
            <pc:sldMk cId="0" sldId="305"/>
            <ac:spMk id="27653" creationId="{A7ABB2C8-B15E-1D4A-BB4E-FBB4C7EDF736}"/>
          </ac:spMkLst>
        </pc:spChg>
      </pc:sldChg>
      <pc:sldChg chg="addSp delSp modSp modNotesTx">
        <pc:chgData name="Douglas Alfredo Bravo Bustamante" userId="181e76f2120e472a" providerId="LiveId" clId="{03AD3DF9-9F84-6543-906D-F601DD06E5A9}" dt="2018-10-11T17:10:25.578" v="489"/>
        <pc:sldMkLst>
          <pc:docMk/>
          <pc:sldMk cId="0" sldId="365"/>
        </pc:sldMkLst>
        <pc:spChg chg="add">
          <ac:chgData name="Douglas Alfredo Bravo Bustamante" userId="181e76f2120e472a" providerId="LiveId" clId="{03AD3DF9-9F84-6543-906D-F601DD06E5A9}" dt="2018-10-11T17:01:34.389" v="285"/>
          <ac:spMkLst>
            <pc:docMk/>
            <pc:sldMk cId="0" sldId="365"/>
            <ac:spMk id="11" creationId="{10D28166-2F60-C04D-BEC0-85E9CDF727E1}"/>
          </ac:spMkLst>
        </pc:spChg>
        <pc:spChg chg="add">
          <ac:chgData name="Douglas Alfredo Bravo Bustamante" userId="181e76f2120e472a" providerId="LiveId" clId="{03AD3DF9-9F84-6543-906D-F601DD06E5A9}" dt="2018-10-11T17:10:11.042" v="487"/>
          <ac:spMkLst>
            <pc:docMk/>
            <pc:sldMk cId="0" sldId="365"/>
            <ac:spMk id="12" creationId="{CD7A74DE-D637-B445-A0B8-F31B88F7AB83}"/>
          </ac:spMkLst>
        </pc:spChg>
        <pc:spChg chg="add">
          <ac:chgData name="Douglas Alfredo Bravo Bustamante" userId="181e76f2120e472a" providerId="LiveId" clId="{03AD3DF9-9F84-6543-906D-F601DD06E5A9}" dt="2018-10-11T17:10:25.578" v="489"/>
          <ac:spMkLst>
            <pc:docMk/>
            <pc:sldMk cId="0" sldId="365"/>
            <ac:spMk id="13" creationId="{5D1F5FAA-3BA5-1D4E-A594-2952E09C0052}"/>
          </ac:spMkLst>
        </pc:spChg>
        <pc:spChg chg="add">
          <ac:chgData name="Douglas Alfredo Bravo Bustamante" userId="181e76f2120e472a" providerId="LiveId" clId="{03AD3DF9-9F84-6543-906D-F601DD06E5A9}" dt="2018-10-11T17:10:25.578" v="489"/>
          <ac:spMkLst>
            <pc:docMk/>
            <pc:sldMk cId="0" sldId="365"/>
            <ac:spMk id="14" creationId="{B18ABC28-10C9-0747-AB98-8950B9F85655}"/>
          </ac:spMkLst>
        </pc:spChg>
        <pc:spChg chg="del">
          <ac:chgData name="Douglas Alfredo Bravo Bustamante" userId="181e76f2120e472a" providerId="LiveId" clId="{03AD3DF9-9F84-6543-906D-F601DD06E5A9}" dt="2018-10-11T17:01:33.226" v="284" actId="478"/>
          <ac:spMkLst>
            <pc:docMk/>
            <pc:sldMk cId="0" sldId="365"/>
            <ac:spMk id="15" creationId="{C7E98F70-5A60-4A2F-B060-1069EC50CCB2}"/>
          </ac:spMkLst>
        </pc:spChg>
        <pc:spChg chg="del">
          <ac:chgData name="Douglas Alfredo Bravo Bustamante" userId="181e76f2120e472a" providerId="LiveId" clId="{03AD3DF9-9F84-6543-906D-F601DD06E5A9}" dt="2018-10-11T17:10:10.082" v="486" actId="478"/>
          <ac:spMkLst>
            <pc:docMk/>
            <pc:sldMk cId="0" sldId="365"/>
            <ac:spMk id="31747" creationId="{19DAC123-35EF-084E-A9BF-98D3EE055AC5}"/>
          </ac:spMkLst>
        </pc:spChg>
        <pc:spChg chg="del">
          <ac:chgData name="Douglas Alfredo Bravo Bustamante" userId="181e76f2120e472a" providerId="LiveId" clId="{03AD3DF9-9F84-6543-906D-F601DD06E5A9}" dt="2018-10-11T17:10:24.388" v="488" actId="478"/>
          <ac:spMkLst>
            <pc:docMk/>
            <pc:sldMk cId="0" sldId="365"/>
            <ac:spMk id="31749" creationId="{BCE6B55D-5A7D-2241-BA35-B08A6A58FB52}"/>
          </ac:spMkLst>
        </pc:spChg>
        <pc:spChg chg="del">
          <ac:chgData name="Douglas Alfredo Bravo Bustamante" userId="181e76f2120e472a" providerId="LiveId" clId="{03AD3DF9-9F84-6543-906D-F601DD06E5A9}" dt="2018-10-11T17:10:24.388" v="488" actId="478"/>
          <ac:spMkLst>
            <pc:docMk/>
            <pc:sldMk cId="0" sldId="365"/>
            <ac:spMk id="31750" creationId="{FEDB7404-5F6F-1D44-8A3B-84E5958F5FC5}"/>
          </ac:spMkLst>
        </pc:spChg>
        <pc:spChg chg="mod">
          <ac:chgData name="Douglas Alfredo Bravo Bustamante" userId="181e76f2120e472a" providerId="LiveId" clId="{03AD3DF9-9F84-6543-906D-F601DD06E5A9}" dt="2018-10-11T17:09:57.686" v="485" actId="20577"/>
          <ac:spMkLst>
            <pc:docMk/>
            <pc:sldMk cId="0" sldId="365"/>
            <ac:spMk id="31751" creationId="{9BE500DF-A1B2-064C-A9DF-FDC61E4FF999}"/>
          </ac:spMkLst>
        </pc:spChg>
      </pc:sldChg>
      <pc:sldChg chg="addSp delSp modSp modNotesTx">
        <pc:chgData name="Douglas Alfredo Bravo Bustamante" userId="181e76f2120e472a" providerId="LiveId" clId="{03AD3DF9-9F84-6543-906D-F601DD06E5A9}" dt="2018-10-11T17:58:39.654" v="769" actId="1036"/>
        <pc:sldMkLst>
          <pc:docMk/>
          <pc:sldMk cId="0" sldId="367"/>
        </pc:sldMkLst>
        <pc:spChg chg="add">
          <ac:chgData name="Douglas Alfredo Bravo Bustamante" userId="181e76f2120e472a" providerId="LiveId" clId="{03AD3DF9-9F84-6543-906D-F601DD06E5A9}" dt="2018-10-11T17:02:02.618" v="293"/>
          <ac:spMkLst>
            <pc:docMk/>
            <pc:sldMk cId="0" sldId="367"/>
            <ac:spMk id="12" creationId="{258D8F3D-1007-C543-A19E-103520BDFC7A}"/>
          </ac:spMkLst>
        </pc:spChg>
        <pc:spChg chg="add mod">
          <ac:chgData name="Douglas Alfredo Bravo Bustamante" userId="181e76f2120e472a" providerId="LiveId" clId="{03AD3DF9-9F84-6543-906D-F601DD06E5A9}" dt="2018-10-11T17:58:36.525" v="766" actId="14100"/>
          <ac:spMkLst>
            <pc:docMk/>
            <pc:sldMk cId="0" sldId="367"/>
            <ac:spMk id="13" creationId="{10C82B98-024A-DE4D-AA94-F25152652175}"/>
          </ac:spMkLst>
        </pc:spChg>
        <pc:spChg chg="add mod">
          <ac:chgData name="Douglas Alfredo Bravo Bustamante" userId="181e76f2120e472a" providerId="LiveId" clId="{03AD3DF9-9F84-6543-906D-F601DD06E5A9}" dt="2018-10-11T17:58:39.654" v="769" actId="1036"/>
          <ac:spMkLst>
            <pc:docMk/>
            <pc:sldMk cId="0" sldId="367"/>
            <ac:spMk id="14" creationId="{DAE1E74E-0000-7048-9528-820413BA9410}"/>
          </ac:spMkLst>
        </pc:spChg>
        <pc:spChg chg="del">
          <ac:chgData name="Douglas Alfredo Bravo Bustamante" userId="181e76f2120e472a" providerId="LiveId" clId="{03AD3DF9-9F84-6543-906D-F601DD06E5A9}" dt="2018-10-11T17:02:01.685" v="292" actId="478"/>
          <ac:spMkLst>
            <pc:docMk/>
            <pc:sldMk cId="0" sldId="367"/>
            <ac:spMk id="19" creationId="{621FBD19-CB18-4562-B0DC-7CDC725CEB32}"/>
          </ac:spMkLst>
        </pc:spChg>
        <pc:spChg chg="mod">
          <ac:chgData name="Douglas Alfredo Bravo Bustamante" userId="181e76f2120e472a" providerId="LiveId" clId="{03AD3DF9-9F84-6543-906D-F601DD06E5A9}" dt="2018-10-11T17:57:17.205" v="741" actId="790"/>
          <ac:spMkLst>
            <pc:docMk/>
            <pc:sldMk cId="0" sldId="367"/>
            <ac:spMk id="35842" creationId="{B52260A4-EA9B-0B43-BC35-6402FC805359}"/>
          </ac:spMkLst>
        </pc:spChg>
        <pc:spChg chg="del">
          <ac:chgData name="Douglas Alfredo Bravo Bustamante" userId="181e76f2120e472a" providerId="LiveId" clId="{03AD3DF9-9F84-6543-906D-F601DD06E5A9}" dt="2018-10-11T17:57:44.804" v="742" actId="478"/>
          <ac:spMkLst>
            <pc:docMk/>
            <pc:sldMk cId="0" sldId="367"/>
            <ac:spMk id="35843" creationId="{72D3F39C-D510-3A49-81E6-FB5C579A2C2D}"/>
          </ac:spMkLst>
        </pc:spChg>
        <pc:spChg chg="del">
          <ac:chgData name="Douglas Alfredo Bravo Bustamante" userId="181e76f2120e472a" providerId="LiveId" clId="{03AD3DF9-9F84-6543-906D-F601DD06E5A9}" dt="2018-10-11T17:58:07.094" v="744" actId="478"/>
          <ac:spMkLst>
            <pc:docMk/>
            <pc:sldMk cId="0" sldId="367"/>
            <ac:spMk id="35846" creationId="{479D1D1E-ECC8-6949-AF03-D17D39FA78D6}"/>
          </ac:spMkLst>
        </pc:spChg>
        <pc:spChg chg="mod">
          <ac:chgData name="Douglas Alfredo Bravo Bustamante" userId="181e76f2120e472a" providerId="LiveId" clId="{03AD3DF9-9F84-6543-906D-F601DD06E5A9}" dt="2018-10-11T17:53:03.894" v="738" actId="790"/>
          <ac:spMkLst>
            <pc:docMk/>
            <pc:sldMk cId="0" sldId="367"/>
            <ac:spMk id="35848" creationId="{6C40407E-2380-2B44-B347-490E78778DEB}"/>
          </ac:spMkLst>
        </pc:spChg>
        <pc:picChg chg="mod">
          <ac:chgData name="Douglas Alfredo Bravo Bustamante" userId="181e76f2120e472a" providerId="LiveId" clId="{03AD3DF9-9F84-6543-906D-F601DD06E5A9}" dt="2018-10-11T17:58:26.665" v="757" actId="1035"/>
          <ac:picMkLst>
            <pc:docMk/>
            <pc:sldMk cId="0" sldId="367"/>
            <ac:picMk id="35847" creationId="{0FD007A1-B55C-C84B-9F74-7384344D5B90}"/>
          </ac:picMkLst>
        </pc:picChg>
      </pc:sldChg>
      <pc:sldChg chg="addSp delSp modSp ord">
        <pc:chgData name="Douglas Alfredo Bravo Bustamante" userId="181e76f2120e472a" providerId="LiveId" clId="{03AD3DF9-9F84-6543-906D-F601DD06E5A9}" dt="2018-10-11T18:03:31.913" v="824"/>
        <pc:sldMkLst>
          <pc:docMk/>
          <pc:sldMk cId="0" sldId="372"/>
        </pc:sldMkLst>
        <pc:spChg chg="mod">
          <ac:chgData name="Douglas Alfredo Bravo Bustamante" userId="181e76f2120e472a" providerId="LiveId" clId="{03AD3DF9-9F84-6543-906D-F601DD06E5A9}" dt="2018-10-11T18:00:51.537" v="820" actId="790"/>
          <ac:spMkLst>
            <pc:docMk/>
            <pc:sldMk cId="0" sldId="372"/>
            <ac:spMk id="4" creationId="{94357E9E-39B4-FF40-8B57-7FA478B6BEA6}"/>
          </ac:spMkLst>
        </pc:spChg>
        <pc:spChg chg="mod">
          <ac:chgData name="Douglas Alfredo Bravo Bustamante" userId="181e76f2120e472a" providerId="LiveId" clId="{03AD3DF9-9F84-6543-906D-F601DD06E5A9}" dt="2018-10-11T18:00:51.537" v="820" actId="790"/>
          <ac:spMkLst>
            <pc:docMk/>
            <pc:sldMk cId="0" sldId="372"/>
            <ac:spMk id="12" creationId="{8069DAE2-EB9D-2846-BC89-B4D763167C37}"/>
          </ac:spMkLst>
        </pc:spChg>
        <pc:spChg chg="del">
          <ac:chgData name="Douglas Alfredo Bravo Bustamante" userId="181e76f2120e472a" providerId="LiveId" clId="{03AD3DF9-9F84-6543-906D-F601DD06E5A9}" dt="2018-10-11T17:02:07.218" v="294" actId="478"/>
          <ac:spMkLst>
            <pc:docMk/>
            <pc:sldMk cId="0" sldId="372"/>
            <ac:spMk id="15" creationId="{E27C82C6-F35E-4E36-A056-602EE63C12BC}"/>
          </ac:spMkLst>
        </pc:spChg>
        <pc:spChg chg="add mod">
          <ac:chgData name="Douglas Alfredo Bravo Bustamante" userId="181e76f2120e472a" providerId="LiveId" clId="{03AD3DF9-9F84-6543-906D-F601DD06E5A9}" dt="2018-10-11T18:00:51.537" v="820" actId="790"/>
          <ac:spMkLst>
            <pc:docMk/>
            <pc:sldMk cId="0" sldId="372"/>
            <ac:spMk id="16" creationId="{668A5E66-2FCE-8E4C-AA12-961E19832C70}"/>
          </ac:spMkLst>
        </pc:spChg>
        <pc:spChg chg="mod">
          <ac:chgData name="Douglas Alfredo Bravo Bustamante" userId="181e76f2120e472a" providerId="LiveId" clId="{03AD3DF9-9F84-6543-906D-F601DD06E5A9}" dt="2018-10-11T18:00:51.537" v="820" actId="790"/>
          <ac:spMkLst>
            <pc:docMk/>
            <pc:sldMk cId="0" sldId="372"/>
            <ac:spMk id="37893" creationId="{8E0F2CC5-82B2-A44B-98E3-7E3729CBD530}"/>
          </ac:spMkLst>
        </pc:spChg>
        <pc:spChg chg="mod">
          <ac:chgData name="Douglas Alfredo Bravo Bustamante" userId="181e76f2120e472a" providerId="LiveId" clId="{03AD3DF9-9F84-6543-906D-F601DD06E5A9}" dt="2018-10-11T18:00:51.537" v="820" actId="790"/>
          <ac:spMkLst>
            <pc:docMk/>
            <pc:sldMk cId="0" sldId="372"/>
            <ac:spMk id="37894" creationId="{D08F676C-B785-8749-AE00-3DD8B48531A2}"/>
          </ac:spMkLst>
        </pc:spChg>
        <pc:spChg chg="mod">
          <ac:chgData name="Douglas Alfredo Bravo Bustamante" userId="181e76f2120e472a" providerId="LiveId" clId="{03AD3DF9-9F84-6543-906D-F601DD06E5A9}" dt="2018-10-11T18:03:20.668" v="823"/>
          <ac:spMkLst>
            <pc:docMk/>
            <pc:sldMk cId="0" sldId="372"/>
            <ac:spMk id="37895" creationId="{5C563F1C-0B80-9846-9CDA-45BE984AB743}"/>
          </ac:spMkLst>
        </pc:spChg>
        <pc:spChg chg="mod">
          <ac:chgData name="Douglas Alfredo Bravo Bustamante" userId="181e76f2120e472a" providerId="LiveId" clId="{03AD3DF9-9F84-6543-906D-F601DD06E5A9}" dt="2018-10-11T18:02:10.768" v="822"/>
          <ac:spMkLst>
            <pc:docMk/>
            <pc:sldMk cId="0" sldId="372"/>
            <ac:spMk id="37896" creationId="{5CF8E6D4-90C5-004B-88F9-38B0BA3386B7}"/>
          </ac:spMkLst>
        </pc:spChg>
        <pc:spChg chg="mod">
          <ac:chgData name="Douglas Alfredo Bravo Bustamante" userId="181e76f2120e472a" providerId="LiveId" clId="{03AD3DF9-9F84-6543-906D-F601DD06E5A9}" dt="2018-10-11T18:00:51.537" v="820" actId="790"/>
          <ac:spMkLst>
            <pc:docMk/>
            <pc:sldMk cId="0" sldId="372"/>
            <ac:spMk id="37897" creationId="{DCB288F5-05FE-FA4A-91BC-9E3DFF15F3D0}"/>
          </ac:spMkLst>
        </pc:spChg>
        <pc:spChg chg="mod">
          <ac:chgData name="Douglas Alfredo Bravo Bustamante" userId="181e76f2120e472a" providerId="LiveId" clId="{03AD3DF9-9F84-6543-906D-F601DD06E5A9}" dt="2018-10-11T18:00:51.537" v="820" actId="790"/>
          <ac:spMkLst>
            <pc:docMk/>
            <pc:sldMk cId="0" sldId="372"/>
            <ac:spMk id="37898" creationId="{4EC6129E-06CB-AB44-83F7-BD558F6AF908}"/>
          </ac:spMkLst>
        </pc:spChg>
        <pc:spChg chg="mod">
          <ac:chgData name="Douglas Alfredo Bravo Bustamante" userId="181e76f2120e472a" providerId="LiveId" clId="{03AD3DF9-9F84-6543-906D-F601DD06E5A9}" dt="2018-10-11T18:01:44.628" v="821"/>
          <ac:spMkLst>
            <pc:docMk/>
            <pc:sldMk cId="0" sldId="372"/>
            <ac:spMk id="37900" creationId="{3CE1C79F-A7D3-AC4A-967D-EE1BC0FAD894}"/>
          </ac:spMkLst>
        </pc:spChg>
        <pc:spChg chg="mod">
          <ac:chgData name="Douglas Alfredo Bravo Bustamante" userId="181e76f2120e472a" providerId="LiveId" clId="{03AD3DF9-9F84-6543-906D-F601DD06E5A9}" dt="2018-10-11T18:00:51.537" v="820" actId="790"/>
          <ac:spMkLst>
            <pc:docMk/>
            <pc:sldMk cId="0" sldId="372"/>
            <ac:spMk id="37901" creationId="{DCA361FD-97CD-CD45-8586-B5A7E8A89DE5}"/>
          </ac:spMkLst>
        </pc:spChg>
      </pc:sldChg>
      <pc:sldChg chg="addSp delSp delAnim">
        <pc:chgData name="Douglas Alfredo Bravo Bustamante" userId="181e76f2120e472a" providerId="LiveId" clId="{03AD3DF9-9F84-6543-906D-F601DD06E5A9}" dt="2018-10-11T16:54:16.842" v="191"/>
        <pc:sldMkLst>
          <pc:docMk/>
          <pc:sldMk cId="0" sldId="373"/>
        </pc:sldMkLst>
        <pc:spChg chg="del">
          <ac:chgData name="Douglas Alfredo Bravo Bustamante" userId="181e76f2120e472a" providerId="LiveId" clId="{03AD3DF9-9F84-6543-906D-F601DD06E5A9}" dt="2018-10-11T16:54:15.313" v="190" actId="478"/>
          <ac:spMkLst>
            <pc:docMk/>
            <pc:sldMk cId="0" sldId="373"/>
            <ac:spMk id="4" creationId="{97EE32CF-78F0-447F-87EB-AE8ECFC3403C}"/>
          </ac:spMkLst>
        </pc:spChg>
        <pc:spChg chg="add">
          <ac:chgData name="Douglas Alfredo Bravo Bustamante" userId="181e76f2120e472a" providerId="LiveId" clId="{03AD3DF9-9F84-6543-906D-F601DD06E5A9}" dt="2018-10-11T16:54:16.842" v="191"/>
          <ac:spMkLst>
            <pc:docMk/>
            <pc:sldMk cId="0" sldId="373"/>
            <ac:spMk id="8" creationId="{902D88CC-71F7-674B-B9D0-7DA38FD937AE}"/>
          </ac:spMkLst>
        </pc:spChg>
        <pc:spChg chg="add">
          <ac:chgData name="Douglas Alfredo Bravo Bustamante" userId="181e76f2120e472a" providerId="LiveId" clId="{03AD3DF9-9F84-6543-906D-F601DD06E5A9}" dt="2018-10-11T16:54:16.842" v="191"/>
          <ac:spMkLst>
            <pc:docMk/>
            <pc:sldMk cId="0" sldId="373"/>
            <ac:spMk id="11" creationId="{0DCB186C-C9D4-274A-A894-244224A33662}"/>
          </ac:spMkLst>
        </pc:spChg>
        <pc:spChg chg="add">
          <ac:chgData name="Douglas Alfredo Bravo Bustamante" userId="181e76f2120e472a" providerId="LiveId" clId="{03AD3DF9-9F84-6543-906D-F601DD06E5A9}" dt="2018-10-11T16:54:16.842" v="191"/>
          <ac:spMkLst>
            <pc:docMk/>
            <pc:sldMk cId="0" sldId="373"/>
            <ac:spMk id="13" creationId="{81D6E34C-7BCE-B141-8541-EB2E93D17069}"/>
          </ac:spMkLst>
        </pc:spChg>
        <pc:spChg chg="del">
          <ac:chgData name="Douglas Alfredo Bravo Bustamante" userId="181e76f2120e472a" providerId="LiveId" clId="{03AD3DF9-9F84-6543-906D-F601DD06E5A9}" dt="2018-10-11T16:54:15.313" v="190" actId="478"/>
          <ac:spMkLst>
            <pc:docMk/>
            <pc:sldMk cId="0" sldId="373"/>
            <ac:spMk id="39939" creationId="{8C42BDB8-E244-C043-A5AC-82FA1826BB04}"/>
          </ac:spMkLst>
        </pc:spChg>
        <pc:spChg chg="del">
          <ac:chgData name="Douglas Alfredo Bravo Bustamante" userId="181e76f2120e472a" providerId="LiveId" clId="{03AD3DF9-9F84-6543-906D-F601DD06E5A9}" dt="2018-10-11T16:54:15.313" v="190" actId="478"/>
          <ac:spMkLst>
            <pc:docMk/>
            <pc:sldMk cId="0" sldId="373"/>
            <ac:spMk id="39942" creationId="{61557A3A-BE6A-3348-979F-2F447B85D0B6}"/>
          </ac:spMkLst>
        </pc:spChg>
        <pc:picChg chg="del">
          <ac:chgData name="Douglas Alfredo Bravo Bustamante" userId="181e76f2120e472a" providerId="LiveId" clId="{03AD3DF9-9F84-6543-906D-F601DD06E5A9}" dt="2018-10-11T16:54:15.313" v="190" actId="478"/>
          <ac:picMkLst>
            <pc:docMk/>
            <pc:sldMk cId="0" sldId="373"/>
            <ac:picMk id="3" creationId="{F3D39997-DDAD-1140-8AF5-3D683D12CF95}"/>
          </ac:picMkLst>
        </pc:picChg>
        <pc:picChg chg="add">
          <ac:chgData name="Douglas Alfredo Bravo Bustamante" userId="181e76f2120e472a" providerId="LiveId" clId="{03AD3DF9-9F84-6543-906D-F601DD06E5A9}" dt="2018-10-11T16:54:16.842" v="191"/>
          <ac:picMkLst>
            <pc:docMk/>
            <pc:sldMk cId="0" sldId="373"/>
            <ac:picMk id="9" creationId="{4F06FE5D-D236-CA4A-AE6F-319DFAB87104}"/>
          </ac:picMkLst>
        </pc:picChg>
        <pc:picChg chg="add">
          <ac:chgData name="Douglas Alfredo Bravo Bustamante" userId="181e76f2120e472a" providerId="LiveId" clId="{03AD3DF9-9F84-6543-906D-F601DD06E5A9}" dt="2018-10-11T16:54:16.842" v="191"/>
          <ac:picMkLst>
            <pc:docMk/>
            <pc:sldMk cId="0" sldId="373"/>
            <ac:picMk id="10" creationId="{3E37E4AA-D26D-3D4D-BEEA-7C6838AE27DD}"/>
          </ac:picMkLst>
        </pc:picChg>
        <pc:picChg chg="add">
          <ac:chgData name="Douglas Alfredo Bravo Bustamante" userId="181e76f2120e472a" providerId="LiveId" clId="{03AD3DF9-9F84-6543-906D-F601DD06E5A9}" dt="2018-10-11T16:54:16.842" v="191"/>
          <ac:picMkLst>
            <pc:docMk/>
            <pc:sldMk cId="0" sldId="373"/>
            <ac:picMk id="12" creationId="{C5D1D72C-3706-1645-90E6-DE9AE69760C8}"/>
          </ac:picMkLst>
        </pc:picChg>
        <pc:picChg chg="del">
          <ac:chgData name="Douglas Alfredo Bravo Bustamante" userId="181e76f2120e472a" providerId="LiveId" clId="{03AD3DF9-9F84-6543-906D-F601DD06E5A9}" dt="2018-10-11T16:54:15.313" v="190" actId="478"/>
          <ac:picMkLst>
            <pc:docMk/>
            <pc:sldMk cId="0" sldId="373"/>
            <ac:picMk id="39940" creationId="{DBB9DF6B-C6C7-E545-AABF-A640DA57FCB3}"/>
          </ac:picMkLst>
        </pc:picChg>
        <pc:picChg chg="del">
          <ac:chgData name="Douglas Alfredo Bravo Bustamante" userId="181e76f2120e472a" providerId="LiveId" clId="{03AD3DF9-9F84-6543-906D-F601DD06E5A9}" dt="2018-10-11T16:54:15.313" v="190" actId="478"/>
          <ac:picMkLst>
            <pc:docMk/>
            <pc:sldMk cId="0" sldId="373"/>
            <ac:picMk id="39941" creationId="{E9F8426F-8970-1C4F-B2AF-074DADCCEC8B}"/>
          </ac:picMkLst>
        </pc:picChg>
      </pc:sldChg>
      <pc:sldChg chg="addSp delSp modSp modNotesTx">
        <pc:chgData name="Douglas Alfredo Bravo Bustamante" userId="181e76f2120e472a" providerId="LiveId" clId="{03AD3DF9-9F84-6543-906D-F601DD06E5A9}" dt="2018-10-11T17:42:26.772" v="729" actId="790"/>
        <pc:sldMkLst>
          <pc:docMk/>
          <pc:sldMk cId="0" sldId="375"/>
        </pc:sldMkLst>
        <pc:spChg chg="del">
          <ac:chgData name="Douglas Alfredo Bravo Bustamante" userId="181e76f2120e472a" providerId="LiveId" clId="{03AD3DF9-9F84-6543-906D-F601DD06E5A9}" dt="2018-10-11T17:01:47.959" v="288" actId="478"/>
          <ac:spMkLst>
            <pc:docMk/>
            <pc:sldMk cId="0" sldId="375"/>
            <ac:spMk id="18" creationId="{AB769713-F76E-4E44-A2E5-63BCA7471B6A}"/>
          </ac:spMkLst>
        </pc:spChg>
        <pc:spChg chg="add">
          <ac:chgData name="Douglas Alfredo Bravo Bustamante" userId="181e76f2120e472a" providerId="LiveId" clId="{03AD3DF9-9F84-6543-906D-F601DD06E5A9}" dt="2018-10-11T17:01:48.880" v="289"/>
          <ac:spMkLst>
            <pc:docMk/>
            <pc:sldMk cId="0" sldId="375"/>
            <ac:spMk id="19" creationId="{AFC55B46-600E-2145-B8BE-21D7EF45D320}"/>
          </ac:spMkLst>
        </pc:spChg>
        <pc:spChg chg="mod">
          <ac:chgData name="Douglas Alfredo Bravo Bustamante" userId="181e76f2120e472a" providerId="LiveId" clId="{03AD3DF9-9F84-6543-906D-F601DD06E5A9}" dt="2018-10-11T17:30:38.094" v="525" actId="14100"/>
          <ac:spMkLst>
            <pc:docMk/>
            <pc:sldMk cId="0" sldId="375"/>
            <ac:spMk id="14340" creationId="{F0EC4074-53E2-4CF6-B58B-37AC0C7EAB65}"/>
          </ac:spMkLst>
        </pc:spChg>
        <pc:spChg chg="mod">
          <ac:chgData name="Douglas Alfredo Bravo Bustamante" userId="181e76f2120e472a" providerId="LiveId" clId="{03AD3DF9-9F84-6543-906D-F601DD06E5A9}" dt="2018-10-11T17:42:26.772" v="729" actId="790"/>
          <ac:spMkLst>
            <pc:docMk/>
            <pc:sldMk cId="0" sldId="375"/>
            <ac:spMk id="14341" creationId="{FAF77AA0-1CAA-4927-A6A8-844FD548AA03}"/>
          </ac:spMkLst>
        </pc:spChg>
        <pc:spChg chg="mod">
          <ac:chgData name="Douglas Alfredo Bravo Bustamante" userId="181e76f2120e472a" providerId="LiveId" clId="{03AD3DF9-9F84-6543-906D-F601DD06E5A9}" dt="2018-10-11T17:39:56.873" v="727" actId="790"/>
          <ac:spMkLst>
            <pc:docMk/>
            <pc:sldMk cId="0" sldId="375"/>
            <ac:spMk id="14342" creationId="{9F82D874-EA03-4396-9E30-87AA9A1871EE}"/>
          </ac:spMkLst>
        </pc:spChg>
        <pc:spChg chg="mod">
          <ac:chgData name="Douglas Alfredo Bravo Bustamante" userId="181e76f2120e472a" providerId="LiveId" clId="{03AD3DF9-9F84-6543-906D-F601DD06E5A9}" dt="2018-10-11T17:36:22.458" v="615" actId="1038"/>
          <ac:spMkLst>
            <pc:docMk/>
            <pc:sldMk cId="0" sldId="375"/>
            <ac:spMk id="14343" creationId="{65FD14FC-801B-4664-B330-355299615A15}"/>
          </ac:spMkLst>
        </pc:spChg>
        <pc:spChg chg="mod">
          <ac:chgData name="Douglas Alfredo Bravo Bustamante" userId="181e76f2120e472a" providerId="LiveId" clId="{03AD3DF9-9F84-6543-906D-F601DD06E5A9}" dt="2018-10-11T17:37:21.619" v="639" actId="1038"/>
          <ac:spMkLst>
            <pc:docMk/>
            <pc:sldMk cId="0" sldId="375"/>
            <ac:spMk id="14344" creationId="{AC709A48-1392-49D2-8D3D-3F356F70C1DA}"/>
          </ac:spMkLst>
        </pc:spChg>
        <pc:spChg chg="mod">
          <ac:chgData name="Douglas Alfredo Bravo Bustamante" userId="181e76f2120e472a" providerId="LiveId" clId="{03AD3DF9-9F84-6543-906D-F601DD06E5A9}" dt="2018-10-11T17:32:43.168" v="547" actId="790"/>
          <ac:spMkLst>
            <pc:docMk/>
            <pc:sldMk cId="0" sldId="375"/>
            <ac:spMk id="14345" creationId="{58332FE9-1E1E-46AE-AEBC-945D177ADAAB}"/>
          </ac:spMkLst>
        </pc:spChg>
        <pc:spChg chg="mod">
          <ac:chgData name="Douglas Alfredo Bravo Bustamante" userId="181e76f2120e472a" providerId="LiveId" clId="{03AD3DF9-9F84-6543-906D-F601DD06E5A9}" dt="2018-10-11T17:39:06.034" v="709" actId="790"/>
          <ac:spMkLst>
            <pc:docMk/>
            <pc:sldMk cId="0" sldId="375"/>
            <ac:spMk id="14346" creationId="{CCE08CA1-4752-4948-BAF7-51D949418958}"/>
          </ac:spMkLst>
        </pc:spChg>
        <pc:spChg chg="mod">
          <ac:chgData name="Douglas Alfredo Bravo Bustamante" userId="181e76f2120e472a" providerId="LiveId" clId="{03AD3DF9-9F84-6543-906D-F601DD06E5A9}" dt="2018-10-11T17:36:16.772" v="612" actId="1035"/>
          <ac:spMkLst>
            <pc:docMk/>
            <pc:sldMk cId="0" sldId="375"/>
            <ac:spMk id="14347" creationId="{E2CC27FD-7BB0-4A1C-B962-54584F4E06B2}"/>
          </ac:spMkLst>
        </pc:spChg>
        <pc:spChg chg="mod">
          <ac:chgData name="Douglas Alfredo Bravo Bustamante" userId="181e76f2120e472a" providerId="LiveId" clId="{03AD3DF9-9F84-6543-906D-F601DD06E5A9}" dt="2018-10-11T17:35:15.297" v="589" actId="20577"/>
          <ac:spMkLst>
            <pc:docMk/>
            <pc:sldMk cId="0" sldId="375"/>
            <ac:spMk id="14348" creationId="{F00EE421-5F4B-49C2-BA37-A099232852A7}"/>
          </ac:spMkLst>
        </pc:spChg>
        <pc:spChg chg="mod">
          <ac:chgData name="Douglas Alfredo Bravo Bustamante" userId="181e76f2120e472a" providerId="LiveId" clId="{03AD3DF9-9F84-6543-906D-F601DD06E5A9}" dt="2018-10-11T17:34:55.622" v="573" actId="14100"/>
          <ac:spMkLst>
            <pc:docMk/>
            <pc:sldMk cId="0" sldId="375"/>
            <ac:spMk id="14349" creationId="{11C1B9C9-C9C2-4201-AE7F-04DC4E4EE544}"/>
          </ac:spMkLst>
        </pc:spChg>
      </pc:sldChg>
      <pc:sldChg chg="addSp delSp modSp">
        <pc:chgData name="Douglas Alfredo Bravo Bustamante" userId="181e76f2120e472a" providerId="LiveId" clId="{03AD3DF9-9F84-6543-906D-F601DD06E5A9}" dt="2018-10-11T18:04:57.749" v="830" actId="20577"/>
        <pc:sldMkLst>
          <pc:docMk/>
          <pc:sldMk cId="0" sldId="377"/>
        </pc:sldMkLst>
        <pc:spChg chg="del">
          <ac:chgData name="Douglas Alfredo Bravo Bustamante" userId="181e76f2120e472a" providerId="LiveId" clId="{03AD3DF9-9F84-6543-906D-F601DD06E5A9}" dt="2018-10-11T17:01:40.151" v="286" actId="478"/>
          <ac:spMkLst>
            <pc:docMk/>
            <pc:sldMk cId="0" sldId="377"/>
            <ac:spMk id="13" creationId="{47A55519-A9AC-4700-831A-F9E90ACF6F16}"/>
          </ac:spMkLst>
        </pc:spChg>
        <pc:spChg chg="add">
          <ac:chgData name="Douglas Alfredo Bravo Bustamante" userId="181e76f2120e472a" providerId="LiveId" clId="{03AD3DF9-9F84-6543-906D-F601DD06E5A9}" dt="2018-10-11T17:01:41.788" v="287"/>
          <ac:spMkLst>
            <pc:docMk/>
            <pc:sldMk cId="0" sldId="377"/>
            <ac:spMk id="14" creationId="{01C6F78B-AB73-6A40-81C6-D22340F3FCFD}"/>
          </ac:spMkLst>
        </pc:spChg>
        <pc:spChg chg="mod">
          <ac:chgData name="Douglas Alfredo Bravo Bustamante" userId="181e76f2120e472a" providerId="LiveId" clId="{03AD3DF9-9F84-6543-906D-F601DD06E5A9}" dt="2018-10-11T18:04:57.749" v="830" actId="20577"/>
          <ac:spMkLst>
            <pc:docMk/>
            <pc:sldMk cId="0" sldId="377"/>
            <ac:spMk id="33796" creationId="{8D861CB5-9C67-9A49-A73E-ADF148DBDD9C}"/>
          </ac:spMkLst>
        </pc:spChg>
        <pc:spChg chg="mod">
          <ac:chgData name="Douglas Alfredo Bravo Bustamante" userId="181e76f2120e472a" providerId="LiveId" clId="{03AD3DF9-9F84-6543-906D-F601DD06E5A9}" dt="2018-10-11T17:18:58.517" v="509" actId="255"/>
          <ac:spMkLst>
            <pc:docMk/>
            <pc:sldMk cId="0" sldId="377"/>
            <ac:spMk id="33798" creationId="{6B9C0B36-9EC9-C04E-BA14-036B8FD0D9BA}"/>
          </ac:spMkLst>
        </pc:spChg>
        <pc:spChg chg="mod">
          <ac:chgData name="Douglas Alfredo Bravo Bustamante" userId="181e76f2120e472a" providerId="LiveId" clId="{03AD3DF9-9F84-6543-906D-F601DD06E5A9}" dt="2018-10-11T17:20:04.736" v="512" actId="790"/>
          <ac:spMkLst>
            <pc:docMk/>
            <pc:sldMk cId="0" sldId="377"/>
            <ac:spMk id="33803" creationId="{32179E63-79AA-C34C-B269-1481436FA2B1}"/>
          </ac:spMkLst>
        </pc:spChg>
      </pc:sldChg>
      <pc:sldChg chg="addSp delSp modSp">
        <pc:chgData name="Douglas Alfredo Bravo Bustamante" userId="181e76f2120e472a" providerId="LiveId" clId="{03AD3DF9-9F84-6543-906D-F601DD06E5A9}" dt="2018-10-11T17:48:54.523" v="734" actId="790"/>
        <pc:sldMkLst>
          <pc:docMk/>
          <pc:sldMk cId="1115029735" sldId="378"/>
        </pc:sldMkLst>
        <pc:spChg chg="add">
          <ac:chgData name="Douglas Alfredo Bravo Bustamante" userId="181e76f2120e472a" providerId="LiveId" clId="{03AD3DF9-9F84-6543-906D-F601DD06E5A9}" dt="2018-10-11T17:01:55.126" v="291"/>
          <ac:spMkLst>
            <pc:docMk/>
            <pc:sldMk cId="1115029735" sldId="378"/>
            <ac:spMk id="8" creationId="{1486712B-E74F-6C46-8B2A-69A75C47DC64}"/>
          </ac:spMkLst>
        </pc:spChg>
        <pc:spChg chg="del">
          <ac:chgData name="Douglas Alfredo Bravo Bustamante" userId="181e76f2120e472a" providerId="LiveId" clId="{03AD3DF9-9F84-6543-906D-F601DD06E5A9}" dt="2018-10-11T17:01:54.144" v="290" actId="478"/>
          <ac:spMkLst>
            <pc:docMk/>
            <pc:sldMk cId="1115029735" sldId="378"/>
            <ac:spMk id="18" creationId="{AB769713-F76E-4E44-A2E5-63BCA7471B6A}"/>
          </ac:spMkLst>
        </pc:spChg>
        <pc:spChg chg="mod">
          <ac:chgData name="Douglas Alfredo Bravo Bustamante" userId="181e76f2120e472a" providerId="LiveId" clId="{03AD3DF9-9F84-6543-906D-F601DD06E5A9}" dt="2018-10-11T17:48:03.125" v="731" actId="790"/>
          <ac:spMkLst>
            <pc:docMk/>
            <pc:sldMk cId="1115029735" sldId="378"/>
            <ac:spMk id="14340" creationId="{F0EC4074-53E2-4CF6-B58B-37AC0C7EAB65}"/>
          </ac:spMkLst>
        </pc:spChg>
        <pc:spChg chg="mod">
          <ac:chgData name="Douglas Alfredo Bravo Bustamante" userId="181e76f2120e472a" providerId="LiveId" clId="{03AD3DF9-9F84-6543-906D-F601DD06E5A9}" dt="2018-10-11T17:48:54.523" v="734" actId="790"/>
          <ac:spMkLst>
            <pc:docMk/>
            <pc:sldMk cId="1115029735" sldId="378"/>
            <ac:spMk id="14341" creationId="{FAF77AA0-1CAA-4927-A6A8-844FD548AA0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ED913CE-9B5F-49FE-96B9-4E6B9ACD09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52" tIns="48326" rIns="96652" bIns="4832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EB4504-09C1-40AB-AD3E-2A3ED8892AE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52" tIns="48326" rIns="96652" bIns="4832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2511E2C-2C59-CE45-A509-ED196653FA7D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F4F28EE-D0FC-4369-94DE-C094C1E29ED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2" tIns="48326" rIns="96652" bIns="4832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F366A77-B10D-4ACA-9632-A8B83195DA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52" tIns="48326" rIns="96652" bIns="4832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D0D29D-F364-470C-AF3E-460672875AB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52" tIns="48326" rIns="96652" bIns="4832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CC401A-85C0-42C2-B2A9-E675021F3D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52" tIns="48326" rIns="96652" bIns="4832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0947AB7-9221-FF49-A9B3-C76B640952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is.edu/ieb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is.edu/ieb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focal_mechanisms_explained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traveltime_curves_how_they_are_created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2C3724B6-A661-6C42-B5D3-37A8C0EBBE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75F02FC0-5782-2044-BA67-AB31E1EA92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VE" altLang="en-US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DA7712DB-83FD-7440-AB75-606C9A4E8D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2C0C83D-EF78-A843-B0E6-EF246D20C2E3}" type="slidenum">
              <a:rPr lang="en-US" altLang="en-US" smtClean="0">
                <a:latin typeface="Calibri" panose="020F0502020204030204" pitchFamily="34" charset="0"/>
                <a:cs typeface="Arial" panose="020B060402020202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5C3F513A-0E62-EF4F-A39E-0052203868B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1B41A865-4906-5D4C-AA32-05EA841AFF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altLang="en-US" dirty="0"/>
              <a:t>Escalas de intensidad de movimiento fueron desarrolladas para estandarizar las mediciones y facilitar la comparación de diferentes terremotos. La modificación de la escala de intensidad de  </a:t>
            </a:r>
            <a:r>
              <a:rPr lang="es-ES" altLang="en-US" dirty="0" err="1"/>
              <a:t>Marcelli</a:t>
            </a:r>
            <a:r>
              <a:rPr lang="es-ES" altLang="en-US" dirty="0"/>
              <a:t> es una escala de doce niveles, numeradas del  I al XII. Los números bajos representan los niveles de movimientos imperceptibles, XII representa destrucción total.</a:t>
            </a:r>
          </a:p>
          <a:p>
            <a:pPr eaLnBrk="1" hangingPunct="1">
              <a:spcBef>
                <a:spcPct val="0"/>
              </a:spcBef>
            </a:pPr>
            <a:endParaRPr lang="en-US" altLang="es-VE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BC69944-071E-A345-935F-570A5692A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0D754EA-3A3C-164C-A46F-2DFA0D3E762B}" type="slidenum">
              <a:rPr lang="en-US" altLang="en-US" smtClean="0">
                <a:latin typeface="Calibri" panose="020F0502020204030204" pitchFamily="34" charset="0"/>
                <a:cs typeface="Arial" panose="020B060402020202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5F425BDA-2D62-824E-9430-70132320A58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EA048EA3-3B91-6D44-875E-BB7F000172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_tradnl" altLang="en-US" b="0" i="0" noProof="0" dirty="0">
                <a:latin typeface="Arial" panose="020B0604020202020204" pitchFamily="34" charset="0"/>
                <a:cs typeface="Arial" panose="020B0604020202020204" pitchFamily="34" charset="0"/>
              </a:rPr>
              <a:t>El  mapa localizador del Servicio Geológico de los EE.UU. muestra la población expuesta a diferentes niveles de intensidad modificada Mercalli (MMI).  MMI describe la severidad de un terremoto en términos de sus efectos en estructuras humanas y es una vasta medida de la cantidad de movimientos telúricos en un lugar dado.</a:t>
            </a:r>
          </a:p>
          <a:p>
            <a:pPr eaLnBrk="1" hangingPunct="1">
              <a:spcBef>
                <a:spcPct val="0"/>
              </a:spcBef>
            </a:pPr>
            <a:endParaRPr lang="es-ES_tradnl" altLang="en-US" b="1" noProof="0" dirty="0"/>
          </a:p>
          <a:p>
            <a:pPr eaLnBrk="1" hangingPunct="1">
              <a:spcBef>
                <a:spcPct val="0"/>
              </a:spcBef>
            </a:pPr>
            <a:r>
              <a:rPr lang="es-ES_tradnl" altLang="en-US" b="1" noProof="0" dirty="0"/>
              <a:t>Animación Relevante: </a:t>
            </a:r>
          </a:p>
          <a:p>
            <a:pPr eaLnBrk="1" hangingPunct="1">
              <a:spcBef>
                <a:spcPct val="0"/>
              </a:spcBef>
            </a:pPr>
            <a:r>
              <a:rPr lang="es-ES_tradnl" altLang="en-US" b="0" i="0" noProof="0" dirty="0"/>
              <a:t>Intensidad de Terremotos:  </a:t>
            </a:r>
            <a:r>
              <a:rPr lang="es-ES_tradnl" altLang="en-US" b="0" noProof="0" dirty="0"/>
              <a:t>https://</a:t>
            </a:r>
            <a:r>
              <a:rPr lang="es-ES_tradnl" altLang="en-US" b="0" noProof="0" dirty="0" err="1"/>
              <a:t>www.iris.edu</a:t>
            </a:r>
            <a:r>
              <a:rPr lang="es-ES_tradnl" altLang="en-US" b="0" noProof="0" dirty="0"/>
              <a:t>/</a:t>
            </a:r>
            <a:r>
              <a:rPr lang="es-ES_tradnl" altLang="en-US" b="0" noProof="0" dirty="0" err="1"/>
              <a:t>hq</a:t>
            </a:r>
            <a:r>
              <a:rPr lang="es-ES_tradnl" altLang="en-US" b="0" noProof="0" dirty="0"/>
              <a:t>/</a:t>
            </a:r>
            <a:r>
              <a:rPr lang="es-ES_tradnl" altLang="en-US" b="0" noProof="0" dirty="0" err="1"/>
              <a:t>inclass</a:t>
            </a:r>
            <a:r>
              <a:rPr lang="es-ES_tradnl" altLang="en-US" b="0" noProof="0" dirty="0"/>
              <a:t>/</a:t>
            </a:r>
            <a:r>
              <a:rPr lang="es-ES_tradnl" altLang="en-US" b="0" noProof="0" dirty="0" err="1"/>
              <a:t>animation</a:t>
            </a:r>
            <a:r>
              <a:rPr lang="es-ES_tradnl" altLang="en-US" b="0" noProof="0" dirty="0"/>
              <a:t>/</a:t>
            </a:r>
            <a:r>
              <a:rPr lang="es-ES_tradnl" altLang="en-US" b="0" noProof="0" dirty="0" err="1"/>
              <a:t>earthquake_intensity</a:t>
            </a:r>
            <a:r>
              <a:rPr lang="es-ES_tradnl" altLang="en-US" b="0" noProof="0" dirty="0"/>
              <a:t> </a:t>
            </a:r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A8F58DE7-DC1F-FE45-BCC3-648E875301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BB13BFD-0401-C04E-B2F2-2C6320187693}" type="slidenum">
              <a:rPr lang="en-US" altLang="en-US" sz="1200" smtClean="0">
                <a:latin typeface="Calibri" panose="020F0502020204030204" pitchFamily="34" charset="0"/>
                <a:cs typeface="Arial" panose="020B0604020202020204" pitchFamily="34" charset="0"/>
              </a:rPr>
              <a:pPr/>
              <a:t>3</a:t>
            </a:fld>
            <a:endParaRPr lang="en-US" altLang="en-US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F609AFAC-956F-3F48-966B-A727B2C6BF6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057CA0C8-F3F8-0647-91EA-2EFEDC2FB9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AD34BC83-F35F-C74D-943A-A2B568C015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418C613-20AB-9348-90C1-4ED763FC85C7}" type="slidenum">
              <a:rPr lang="en-US" altLang="en-US" sz="1200" smtClean="0">
                <a:latin typeface="Calibri" panose="020F0502020204030204" pitchFamily="34" charset="0"/>
              </a:rPr>
              <a:pPr/>
              <a:t>4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>
            <a:extLst>
              <a:ext uri="{FF2B5EF4-FFF2-40B4-BE49-F238E27FC236}">
                <a16:creationId xmlns:a16="http://schemas.microsoft.com/office/drawing/2014/main" id="{DE118424-91AB-4E37-BC65-2579701B16C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>
            <a:extLst>
              <a:ext uri="{FF2B5EF4-FFF2-40B4-BE49-F238E27FC236}">
                <a16:creationId xmlns:a16="http://schemas.microsoft.com/office/drawing/2014/main" id="{CD8D034F-6422-4000-917E-EFC73756C7C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altLang="en-US" b="1" noProof="0" dirty="0">
                <a:solidFill>
                  <a:srgbClr val="393996"/>
                </a:solidFill>
              </a:rPr>
              <a:t>Explorando la Sismicidad:</a:t>
            </a:r>
          </a:p>
          <a:p>
            <a:r>
              <a:rPr lang="es-ES_tradnl" altLang="en-US" noProof="0" dirty="0"/>
              <a:t>Navegador Interactivo de Terremotos — Mapa Mundial o visualizador 3D </a:t>
            </a:r>
            <a:r>
              <a:rPr lang="es-ES_tradnl" altLang="en-US" sz="1100" noProof="0" dirty="0">
                <a:hlinkClick r:id="rId3"/>
              </a:rPr>
              <a:t>http://www.iris.edu/ieb</a:t>
            </a:r>
            <a:endParaRPr lang="es-ES_tradnl" altLang="en-US" sz="1400" noProof="0" dirty="0"/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5D599AB3-0FB6-43AA-A78B-3A0EA03613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5B73D51-CB2C-4780-B4CF-F4B05E156ACC}" type="slidenum">
              <a:rPr lang="en-US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5</a:t>
            </a:fld>
            <a:endParaRPr lang="en-U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>
            <a:extLst>
              <a:ext uri="{FF2B5EF4-FFF2-40B4-BE49-F238E27FC236}">
                <a16:creationId xmlns:a16="http://schemas.microsoft.com/office/drawing/2014/main" id="{DE118424-91AB-4E37-BC65-2579701B16C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>
            <a:extLst>
              <a:ext uri="{FF2B5EF4-FFF2-40B4-BE49-F238E27FC236}">
                <a16:creationId xmlns:a16="http://schemas.microsoft.com/office/drawing/2014/main" id="{CD8D034F-6422-4000-917E-EFC73756C7C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altLang="en-US" b="1" noProof="0" dirty="0">
                <a:solidFill>
                  <a:srgbClr val="393996"/>
                </a:solidFill>
              </a:rPr>
              <a:t>Explorando la Sismicidad:</a:t>
            </a:r>
          </a:p>
          <a:p>
            <a:r>
              <a:rPr lang="es-ES_tradnl" altLang="en-US" noProof="0" dirty="0"/>
              <a:t>Navegador Interactivo de Terremotos — Mapa Mundial o visualizador 3D </a:t>
            </a:r>
            <a:r>
              <a:rPr lang="es-ES_tradnl" altLang="en-US" sz="1100" noProof="0" dirty="0">
                <a:hlinkClick r:id="rId3"/>
              </a:rPr>
              <a:t>http://www.iris.edu/ieb</a:t>
            </a:r>
            <a:endParaRPr lang="es-ES_tradnl" altLang="en-US" sz="1400" noProof="0" dirty="0"/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5D599AB3-0FB6-43AA-A78B-3A0EA03613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5B73D51-CB2C-4780-B4CF-F4B05E156ACC}" type="slidenum">
              <a:rPr lang="en-US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6</a:t>
            </a:fld>
            <a:endParaRPr lang="en-U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157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13230104-0FF0-B04B-A2ED-6B971AE6B0F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BFBCEE89-7C69-1945-AAB9-B87B1BDB324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VE" altLang="en-US" sz="2000" b="1" dirty="0">
                <a:solidFill>
                  <a:srgbClr val="393996"/>
                </a:solidFill>
              </a:rPr>
              <a:t>Animación Relevante:</a:t>
            </a:r>
          </a:p>
          <a:p>
            <a:r>
              <a:rPr lang="es-VE" altLang="en-US" sz="2000" dirty="0"/>
              <a:t>Mecanismos Focales Explicado: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panose="020B0600070205080204" pitchFamily="34" charset="-128"/>
                <a:hlinkClick r:id="rId3"/>
              </a:rPr>
              <a:t>https://www.iris.edu/hq/inclass/animation/focal_mechanisms_explained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  <a:p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693D8EFD-7E14-644A-AEE0-EE966C63DD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01675" indent="-26987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81088" indent="-215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12888" indent="-215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44688" indent="-215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018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590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162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73488" indent="-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5F1D5B4-884B-B748-BC90-084F6108323E}" type="slidenum">
              <a:rPr lang="en-US" altLang="en-US" smtClean="0">
                <a:latin typeface="Calibri" panose="020F0502020204030204" pitchFamily="34" charset="0"/>
                <a:cs typeface="Arial" panose="020B0604020202020204" pitchFamily="34" charset="0"/>
              </a:rPr>
              <a:pPr/>
              <a:t>7</a:t>
            </a:fld>
            <a:endParaRPr lang="en-US" altLang="en-US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E908B865-8A61-D445-8858-51B1ECCB38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2BC74F01-FC98-224D-99C6-F0091701D9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 altLang="en-US" b="1" dirty="0">
                <a:solidFill>
                  <a:srgbClr val="393996"/>
                </a:solidFill>
              </a:rPr>
              <a:t>Animación Relevante: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ES" altLang="en-US" b="0" dirty="0">
                <a:solidFill>
                  <a:srgbClr val="393996"/>
                </a:solidFill>
              </a:rPr>
              <a:t>Curvas Tiempo de Viaje: Como son creadas </a:t>
            </a:r>
            <a:r>
              <a:rPr lang="es-E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https://www.iris.edu/hq/inclass/animation/traveltime_curves_how_they_are_created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2B0036CD-A954-0D40-8E33-57F47EE75E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6397666-A70B-8E4B-B19C-032F4EC0ED2B}" type="slidenum">
              <a:rPr lang="en-US" altLang="en-US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/>
              <a:t>8</a:t>
            </a:fld>
            <a:endParaRPr lang="en-US" altLang="en-US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AAB8B9-C52D-884F-A128-09D29E8DA74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FD246BB7-72B2-6446-8662-7A0C39F80F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0A56C7D0-7DE9-CE44-8B84-10F98F27F0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D8BA853-F845-E040-AFA5-A1B763E0FBEB}" type="slidenum">
              <a:rPr lang="en-US" altLang="en-US" sz="1300" smtClean="0"/>
              <a:pPr>
                <a:spcBef>
                  <a:spcPct val="0"/>
                </a:spcBef>
              </a:pPr>
              <a:t>9</a:t>
            </a:fld>
            <a:endParaRPr lang="en-US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6A3C0-631F-9D4E-9A06-30B85DC36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6DCE9-8E5D-CF4F-B905-C0ACF5AA86E1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71690-36B6-8E4E-9F86-76560A5E7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67F19-28DE-2C4D-9350-79AF9FB2E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08FD-BA44-354B-B294-810F185A5B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4688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E436A-EA7C-F94C-ACBB-F3FCC7F83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CE84-AF9A-C246-A71D-ABD6102AF996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2A93F-6C72-A04A-BBBB-5D9186E4C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11F0E-7E48-8541-B20D-3BE0A3548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CF487-B48D-B942-AE39-70CEEBD342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2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E2EC3-195B-B24E-947F-FE1359B58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2628A-7214-7745-A1B8-64B181509E68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151E2-37BF-884A-8AD4-8B8189663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B0CAD-8C8F-4348-9168-94009932A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B8CF8-902F-5A42-AF2F-97470FDE77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427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215F2-8B90-D54D-BB22-B6EFFF1BB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F18F6B0-0786-224F-A536-BA407BE90C4B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15E70-BF1D-5149-80AA-0A8738511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2DF32-B17A-0544-B4CA-5CB4F9A8E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16C1BFC-67A6-6246-8D85-4DAA98BD99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134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7E592-F37B-8846-AF3D-CAB52CEED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EA125DA-8333-294A-9C95-8A02AA54AF01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36643-CA51-3F4E-94DB-A66A592FA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BAD62-07FC-344E-B61E-45F0B918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CD925D1-BEEF-4C44-B617-008ECDF717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669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78DA5-C883-1A4E-9304-75C0CD8C6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B17FC71-0595-EF47-AD73-3BFAA3F08AB4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1C4F8-D937-2940-B5CC-064FE13D0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E7433-D2A5-0E49-AEA9-B8C4AA08B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75BEFA6-DB51-C845-9A71-D954D0BEE1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266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5CD070-DEE1-3140-90B0-1C8850001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6E34A40-400E-A844-B500-8165B8EA2068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645C65-6181-1044-BA23-919BA0B33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B9E39A-44C1-4849-BF2A-F8FDD8E17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BE65B5A-D5CB-934C-8CD6-D27C9C0E12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858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22C110-F91E-7541-ABBD-AF7C94CF0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8DC1207-00C3-9645-9650-B6573FCAA97C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BDCA6D-1377-0F4C-A944-C3CB6DCA7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9A1F9C-E3D8-3F44-8275-14FCE83FA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A7D458C-3F85-7243-AC03-C94D43F56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3280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9DBF35-1D42-0B47-9776-E38456103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C1388E6-B8E5-7642-8775-1A3024DCF56D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262848-3FF8-0D4C-8EAE-80E2F99E3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EA5684-210A-3A48-996E-4A9133E9F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753F5DD-CA16-B649-96C7-3F303C4847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8850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B82277-3B8E-AC4D-B941-4B87CCA21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B582C1D-391E-9F4E-8BB7-BFDBE5DB1527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995766-96C0-E64E-B7C6-89F3AB61C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8C4FAD-6B70-F049-8535-570017987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80491A-47AD-B246-B9CC-F41F55426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9069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B92DEA-206A-2D4F-9EC1-5A09D6213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8BB20CC-E0D5-CE45-948E-D062F7BDA8A0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F1ABF9-967E-924A-B1E2-8EE944678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DD8885-21AA-2546-8998-C39EAE754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428AFD2-06AF-8248-AEF7-2F438E42EA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377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2E99E-DC7F-AE47-9D3E-2C9DBF98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F0D1B-9347-E345-A9A8-B652E8E1A8DA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02550-8236-8A4D-A299-B54FB3F8D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FD916-FBF1-A944-9F39-56C34B4A6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26D77-59B5-304E-8D80-214E554AF0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5128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80BD5C-1CEA-6F40-B990-03AA4F2FE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CD2B41A-DF8C-CF4B-B51E-63C9B0D8E5E8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D68D85-8942-2E41-8F73-41012240B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DD1FC6-9874-FD4D-8847-555A22CC8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7FD8BF-F242-5A49-B577-14F1B43D76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95417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DFB11-E0F4-F94E-8E0B-64E130239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3F41BDC-E1A4-0241-AABD-1F09BD6F61D7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93C3C-2288-FA49-BB95-07C84990C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2039C-1716-7845-8696-EB1A06689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2696524-69C2-C349-9CE4-2F37F5A638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768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17687-18F3-4C43-A187-A20581413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A9E500F-22BA-7842-92D5-FD66ED3A7DE1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65695-DC43-FE4B-8C3B-ECDD010E4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0DD71-5594-7341-BF1C-29E954C5A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8BDD919-06FC-DA40-94E8-0AF6E28D0E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57390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2D581-6475-7A48-97A7-7C12F8C20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5331B6E-95B1-5542-9618-8D214E0BA5D3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FABD-33EA-E143-9019-3D3116578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1C704-79B9-6647-A62B-EA8D878FC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33F1A4E1-7468-C243-B98A-F881ED126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003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35E7A-2CF6-2746-B1FC-D72FC5DCA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92A2305-06E2-A345-8085-BDCA11F36A3D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463D3-CC28-FD40-8412-8A41F37E5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7AD66-F2F3-D94A-B2D3-A31A4F402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E6692383-AC58-BB42-B5B1-87090EAFF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096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991B2-8361-934D-8040-B13FC0F72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5180385-3605-374A-82D2-9BC6908AE5B2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A8A05-4A67-BF44-B939-382658874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12CE9-B7B9-8C40-A6C1-A5617EFE1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A45E880-417B-C841-B5C2-7C89C6A25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200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3B751D-3C98-564E-93D1-FF2D6B77E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FB1A8F70-F1D3-734E-81F5-91438497E10F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C62B92-FFA3-B544-A16C-3A8A0BE62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9BC91-2C18-FB41-8AB8-7FC3ABFBB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494CE3B2-83EA-F645-B189-469EA4F48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624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A3A03C-6DE5-A640-8F1D-A2473F5E0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3E7EEF68-94F8-874A-A868-BB0916340D25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B8E4D0-207D-814F-A31E-C7A2A2F40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F0B481-564F-FD40-973E-DC8048B67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8F59C8E4-1F1C-8549-9925-9881D169F0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959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231BA6-1C42-3B47-B9D4-1F9C47AC5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986D85A9-5E68-FA43-8ED8-08E38E849D21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5B72BC-A962-DE4B-A01D-99C5A1DD8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513AD8-BE2B-0A40-BE4A-B0242F29F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343FBFF3-0955-BD40-932B-B46AD9F4A6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2389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C69498-FFCF-CC42-8D20-840200AB3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199C0E2-B532-3147-8587-7370EDD8F8E3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BED88C-6743-F749-9B3F-78E3A4B25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A37B9-1F96-904A-BB37-920F40D2B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E79EB1A3-2FC4-9146-843C-3DC394706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70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ECC02-32BF-DD4A-9B4B-7FEF4D360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A2C9E-E67F-8B40-857D-B525B561016B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99174-1C8D-A24D-814F-D0F37FB9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DFBB8-1227-5E43-B3B5-2DF4ECDFB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75A9F-734E-7143-B61B-6EA719171B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0102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420908-0700-3641-82BB-35B74F34A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F3297C73-ACB2-2B43-AE39-4C1563F3F235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68BC4-78AD-B94E-9A30-39A48782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64E6AB-7CF3-5940-936D-BC0253219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DD33FB4-93DC-2D49-B190-7391CF747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954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1BFD58-7DAE-7247-9ED0-8A139A612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7B99C409-840C-094D-B248-62864038D019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9057B6-29A0-2040-8E85-5C1D8D2DB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23F06-F952-7E47-96E1-8A81B786F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EEFA3EF-221B-8F46-9F51-92B8F8D69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29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42E96-15CE-7C47-8E0D-6599306D4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E2EA718-2E89-2B47-BDF5-8ACA230EFC38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23A233-DC93-4D40-96C2-5543D0835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DBAFC-A636-FC4E-B787-F4D1F0E7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E162433F-88DD-D14F-9C10-241B86EB6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4926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658CE-9C16-C149-AA2A-E56550F1C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FE537424-F3F4-2D48-ACE2-582922367477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1002B-6D80-C34F-910E-CC1C4E664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B4007-D2D0-0A4D-AA4C-0121F1310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4C301FD0-29F8-A743-B70A-3475BBDCF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7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B4EE4E3-92A1-7E48-A652-8156C9663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7C4C6-B066-7A4C-A479-2EF62B52E7A4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ACB876-143D-1148-94CB-8784E55B2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6273FD4-CB24-8146-A5F2-45AA85625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56CC3-D03B-A14D-8F01-E960D94ACD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13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DAB298B-8F4F-B14D-B3B2-0B4F2E813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B8282-F5E8-734F-9A15-F51F4E4A537B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1634A6-3E5D-B545-96D6-9D178009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31AC87D-E490-EE40-97A9-FE41661B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2A8F0-C3C6-F84F-B2D7-4A0175961A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524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3CAE48-784C-6C44-A018-F91B7F154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5E3E4-754A-9740-AE2F-D137ED5397AE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18D2582-5FB8-FF46-BEC9-46FBB1173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4FA38EF-374D-B948-98A1-D94989ADC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1956C-F54D-E542-AD2D-AA059CDA0C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724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8617F6A-BB09-F241-B802-AAB94ECFC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6B422-D359-2542-86EE-F85E06113DD1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9744656-89A9-7C42-A24E-C706B7A7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0583A6-3F2E-8342-81E2-703343353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D4DC3-D32A-1040-A13D-0BCF014ED2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895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B590B2D-166A-874C-A583-E60390282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3EB1E-EA80-4948-AE3C-5EB25F1356B4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49A60C-D3D7-914E-A198-E3D283463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BD10F7-A732-CA43-A8F7-649572B0C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084C7-61A0-3242-8148-D456669916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547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BB3A6ED-A541-324F-B617-05B1C7F6E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3BD09-CE68-754D-904F-BF2884500A11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20AA0DD-34F7-4141-940B-F5F82AAB4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601EF4-D815-A042-9426-C0034E863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B618E-D416-8F45-9B01-4415C7B2BD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36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2D59D50-4BD0-6845-9984-076EE191477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BF20E93-AB26-D243-AE67-286A0B3B0A1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EE49D-C51A-450C-A4C1-09FDE13673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4E419C4-5BF2-CE45-924B-F79D29DA3D5A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2C082-40AB-450F-87D2-D5F325485E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1485C-2312-44A3-981D-8A83FC42CF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FB33FEE8-D070-0441-A1A7-D7BC7C556E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0" r:id="rId1"/>
    <p:sldLayoutId id="2147484301" r:id="rId2"/>
    <p:sldLayoutId id="2147484302" r:id="rId3"/>
    <p:sldLayoutId id="2147484303" r:id="rId4"/>
    <p:sldLayoutId id="2147484304" r:id="rId5"/>
    <p:sldLayoutId id="2147484305" r:id="rId6"/>
    <p:sldLayoutId id="2147484306" r:id="rId7"/>
    <p:sldLayoutId id="2147484307" r:id="rId8"/>
    <p:sldLayoutId id="2147484308" r:id="rId9"/>
    <p:sldLayoutId id="2147484309" r:id="rId10"/>
    <p:sldLayoutId id="21474843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1D66A6F6-7392-5446-B542-AC04A2CA4D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62DD48ED-8423-D944-A2A4-303C60131A3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3894F-D6E4-46A7-88A4-D837294861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457200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53859B-29F7-B348-AB8A-9CE1849952A2}" type="datetimeFigureOut">
              <a:rPr lang="en-US" altLang="en-US"/>
              <a:pPr>
                <a:defRPr/>
              </a:pPr>
              <a:t>10/11/18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6B351-4B89-4513-AED4-7FF684C605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E5396-A8F5-46EE-A9C5-88BC74D289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5127CEBF-B343-EF46-8A1C-DCF4AB9E0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312" r:id="rId2"/>
    <p:sldLayoutId id="2147484313" r:id="rId3"/>
    <p:sldLayoutId id="2147484314" r:id="rId4"/>
    <p:sldLayoutId id="2147484315" r:id="rId5"/>
    <p:sldLayoutId id="2147484316" r:id="rId6"/>
    <p:sldLayoutId id="2147484317" r:id="rId7"/>
    <p:sldLayoutId id="2147484318" r:id="rId8"/>
    <p:sldLayoutId id="2147484319" r:id="rId9"/>
    <p:sldLayoutId id="2147484320" r:id="rId10"/>
    <p:sldLayoutId id="214748432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738FFC79-7DC8-B048-B3FE-6EDD1259E0A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2E53E3D4-4074-5C49-A7C9-95D3FF15E1C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3F0A3-CBDB-44CA-B591-F629559A5C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ACFB7A51-4961-714E-B385-124007E6BEE5}" type="datetimeFigureOut">
              <a:rPr lang="en-US"/>
              <a:pPr>
                <a:defRPr/>
              </a:pPr>
              <a:t>10/11/18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6E737-5DF9-41F0-88BE-25416AAB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DA429-595D-4C8A-8C1F-DA793233A2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C8346574-09C7-344E-B5EE-50DA2DB56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2" r:id="rId1"/>
    <p:sldLayoutId id="2147484323" r:id="rId2"/>
    <p:sldLayoutId id="2147484324" r:id="rId3"/>
    <p:sldLayoutId id="2147484325" r:id="rId4"/>
    <p:sldLayoutId id="2147484326" r:id="rId5"/>
    <p:sldLayoutId id="2147484327" r:id="rId6"/>
    <p:sldLayoutId id="2147484328" r:id="rId7"/>
    <p:sldLayoutId id="2147484329" r:id="rId8"/>
    <p:sldLayoutId id="2147484330" r:id="rId9"/>
    <p:sldLayoutId id="2147484331" r:id="rId10"/>
    <p:sldLayoutId id="214748433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hyperlink" Target="http://www.iris.edu/hq/re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6" Type="http://schemas.openxmlformats.org/officeDocument/2006/relationships/hyperlink" Target="mailto:tkb@iris.edu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>
            <a:extLst>
              <a:ext uri="{FF2B5EF4-FFF2-40B4-BE49-F238E27FC236}">
                <a16:creationId xmlns:a16="http://schemas.microsoft.com/office/drawing/2014/main" id="{1808A060-7A08-DF4D-9F94-F49F4CE7A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2708275"/>
            <a:ext cx="520065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BE55331-B441-4E76-89CF-00F210B11EA6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7652" name="Picture 8" descr="IRIS_TMlogo.png">
            <a:extLst>
              <a:ext uri="{FF2B5EF4-FFF2-40B4-BE49-F238E27FC236}">
                <a16:creationId xmlns:a16="http://schemas.microsoft.com/office/drawing/2014/main" id="{EF9E18C8-FAB2-F443-802D-707D4FA90B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Box 14">
            <a:extLst>
              <a:ext uri="{FF2B5EF4-FFF2-40B4-BE49-F238E27FC236}">
                <a16:creationId xmlns:a16="http://schemas.microsoft.com/office/drawing/2014/main" id="{A7ABB2C8-B15E-1D4A-BB4E-FBB4C7EDF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00" y="1082675"/>
            <a:ext cx="70739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_tradnl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Un Terremoto de magnitud 7,0 ocurrió a 117 km al este de </a:t>
            </a:r>
            <a:r>
              <a:rPr lang="es-ES_tradnl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Kimbe</a:t>
            </a:r>
            <a:r>
              <a:rPr lang="es-ES_tradnl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Papúa Nueva Guinea, a una profundidad de 40,3 km (25 millas).</a:t>
            </a:r>
          </a:p>
          <a:p>
            <a:pPr>
              <a:spcBef>
                <a:spcPct val="0"/>
              </a:spcBef>
              <a:buNone/>
            </a:pPr>
            <a:endParaRPr lang="es-ES_tradnl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s-ES_tradnl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 hay informes inmediatos de daños.</a:t>
            </a:r>
          </a:p>
        </p:txBody>
      </p:sp>
      <p:pic>
        <p:nvPicPr>
          <p:cNvPr id="27654" name="Picture 1">
            <a:extLst>
              <a:ext uri="{FF2B5EF4-FFF2-40B4-BE49-F238E27FC236}">
                <a16:creationId xmlns:a16="http://schemas.microsoft.com/office/drawing/2014/main" id="{EF03FCEA-A602-6647-ACA1-6E8EA24140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3619500"/>
            <a:ext cx="3338512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2">
            <a:extLst>
              <a:ext uri="{FF2B5EF4-FFF2-40B4-BE49-F238E27FC236}">
                <a16:creationId xmlns:a16="http://schemas.microsoft.com/office/drawing/2014/main" id="{5EF1E316-2BFD-7145-AFA5-AA779C6473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81038"/>
            <a:ext cx="1681163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66966AC1-B5B3-4767-B15E-C87A28C00D1A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</a:t>
            </a: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7,0 PAPÚA NUEVA GUINEA</a:t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Miércoles, 10 de Octubre, 2018 a las 20:48:20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  <p:grpSp>
        <p:nvGrpSpPr>
          <p:cNvPr id="27657" name="Group 1">
            <a:extLst>
              <a:ext uri="{FF2B5EF4-FFF2-40B4-BE49-F238E27FC236}">
                <a16:creationId xmlns:a16="http://schemas.microsoft.com/office/drawing/2014/main" id="{F11E7D83-3E2A-8846-8234-8057BA0CC633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4637087"/>
            <a:ext cx="3582988" cy="1113611"/>
            <a:chOff x="4572000" y="4727633"/>
            <a:chExt cx="3583781" cy="111319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5E389A0-A96B-4599-B61A-3DAC09E0B2EB}"/>
                </a:ext>
              </a:extLst>
            </p:cNvPr>
            <p:cNvSpPr txBox="1"/>
            <p:nvPr/>
          </p:nvSpPr>
          <p:spPr>
            <a:xfrm>
              <a:off x="4572000" y="4727633"/>
              <a:ext cx="1524337" cy="2538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s-ES_tradnl" sz="1050">
                  <a:solidFill>
                    <a:schemeClr val="bg2"/>
                  </a:solidFill>
                  <a:latin typeface="Arial" charset="0"/>
                  <a:ea typeface="MS PGothic" charset="0"/>
                  <a:cs typeface="MS PGothic" charset="0"/>
                </a:rPr>
                <a:t>Papúa Nueva Guinea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18B376-25EB-4CC5-B166-C83E814547F3}"/>
                </a:ext>
              </a:extLst>
            </p:cNvPr>
            <p:cNvSpPr txBox="1"/>
            <p:nvPr/>
          </p:nvSpPr>
          <p:spPr>
            <a:xfrm>
              <a:off x="6860094" y="5563932"/>
              <a:ext cx="1295687" cy="27689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_tradnl" sz="1200" i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Times New Roman"/>
                  <a:ea typeface="MS PGothic" charset="0"/>
                  <a:cs typeface="Times New Roman"/>
                </a:rPr>
                <a:t>Mar de Salomón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900342F-5378-4688-945B-366EC6994B3D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699" name="TextBox 14">
            <a:extLst>
              <a:ext uri="{FF2B5EF4-FFF2-40B4-BE49-F238E27FC236}">
                <a16:creationId xmlns:a16="http://schemas.microsoft.com/office/drawing/2014/main" id="{648CF7C2-261F-6A48-8A1D-6075EBE64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2875" y="2286000"/>
            <a:ext cx="1358900" cy="327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400" b="1" dirty="0">
                <a:latin typeface="Arial" panose="020B0604020202020204" pitchFamily="34" charset="0"/>
              </a:rPr>
              <a:t>Percibida </a:t>
            </a:r>
          </a:p>
          <a:p>
            <a:pPr algn="ctr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s-VE" altLang="en-US" sz="1400" b="1" dirty="0">
                <a:latin typeface="Arial" panose="020B0604020202020204" pitchFamily="34" charset="0"/>
              </a:rPr>
              <a:t> Temblor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C00000"/>
                </a:solidFill>
                <a:latin typeface="Arial" panose="020B0604020202020204" pitchFamily="34" charset="0"/>
              </a:rPr>
              <a:t>Extremo 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Violento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C000"/>
                </a:solidFill>
                <a:latin typeface="Arial" panose="020B0604020202020204" pitchFamily="34" charset="0"/>
              </a:rPr>
              <a:t>Severo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C000"/>
                </a:solidFill>
                <a:latin typeface="Arial" panose="020B0604020202020204" pitchFamily="34" charset="0"/>
              </a:rPr>
              <a:t>Muy Fuerte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FF00"/>
                </a:solidFill>
                <a:latin typeface="Arial" panose="020B0604020202020204" pitchFamily="34" charset="0"/>
              </a:rPr>
              <a:t>Fuerte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Moderado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Ligero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Débil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Imperceptible</a:t>
            </a:r>
            <a:endParaRPr lang="es-VE" altLang="en-US" sz="1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00" name="TextBox 15">
            <a:extLst>
              <a:ext uri="{FF2B5EF4-FFF2-40B4-BE49-F238E27FC236}">
                <a16:creationId xmlns:a16="http://schemas.microsoft.com/office/drawing/2014/main" id="{00744420-C97D-2741-85E6-0CB2DE7A5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473825"/>
            <a:ext cx="5181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400" i="1" dirty="0">
                <a:latin typeface="Arial" panose="020B0604020202020204" pitchFamily="34" charset="0"/>
              </a:rPr>
              <a:t>USGS Intensidad de Movimiento Estimada del Terremoto M 7,0</a:t>
            </a:r>
          </a:p>
        </p:txBody>
      </p:sp>
      <p:sp>
        <p:nvSpPr>
          <p:cNvPr id="29701" name="TextBox 15">
            <a:extLst>
              <a:ext uri="{FF2B5EF4-FFF2-40B4-BE49-F238E27FC236}">
                <a16:creationId xmlns:a16="http://schemas.microsoft.com/office/drawing/2014/main" id="{7F72B5DA-FF56-C64D-9F48-21F402B93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75" y="1065074"/>
            <a:ext cx="70040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La modificación de la escala de intensidad de  </a:t>
            </a:r>
            <a:r>
              <a:rPr lang="es-ES_tradnl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Marcelli</a:t>
            </a:r>
            <a:r>
              <a:rPr lang="es-ES_tradnl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es una escala de doce niveles, numeradas del  I al XII, que indica la severidad de los movimientos telúricos.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_tradnl" altLang="es-VE" sz="1800" dirty="0">
                <a:latin typeface="Arial" panose="020B0604020202020204" pitchFamily="34" charset="0"/>
              </a:rPr>
              <a:t>Las áreas mas cercanas al epicentro experimentaron movimientos muy fuertes.</a:t>
            </a:r>
          </a:p>
        </p:txBody>
      </p:sp>
      <p:pic>
        <p:nvPicPr>
          <p:cNvPr id="29702" name="Picture 8" descr="IRIS_TMlogo.png">
            <a:extLst>
              <a:ext uri="{FF2B5EF4-FFF2-40B4-BE49-F238E27FC236}">
                <a16:creationId xmlns:a16="http://schemas.microsoft.com/office/drawing/2014/main" id="{9CF46DD6-070A-BF4B-B95C-9F65EAF12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2">
            <a:extLst>
              <a:ext uri="{FF2B5EF4-FFF2-40B4-BE49-F238E27FC236}">
                <a16:creationId xmlns:a16="http://schemas.microsoft.com/office/drawing/2014/main" id="{DE6B2380-1F89-DB42-8757-1A24A1834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965450"/>
            <a:ext cx="7210425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Box 13">
            <a:extLst>
              <a:ext uri="{FF2B5EF4-FFF2-40B4-BE49-F238E27FC236}">
                <a16:creationId xmlns:a16="http://schemas.microsoft.com/office/drawing/2014/main" id="{578DB599-4B0E-3347-83A4-3D2AD9995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2500313"/>
            <a:ext cx="746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MMI</a:t>
            </a:r>
          </a:p>
        </p:txBody>
      </p:sp>
      <p:pic>
        <p:nvPicPr>
          <p:cNvPr id="29705" name="Picture 5">
            <a:extLst>
              <a:ext uri="{FF2B5EF4-FFF2-40B4-BE49-F238E27FC236}">
                <a16:creationId xmlns:a16="http://schemas.microsoft.com/office/drawing/2014/main" id="{39056658-5B25-FF4B-A585-99A363406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843213"/>
            <a:ext cx="7524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B839355-6D46-8B4B-92E6-3585A0D4CADA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</a:t>
            </a: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7,0 PAPÚA NUEVA GUINEA</a:t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Miércoles, 10 de Octubre, 2018 a las 20:48:20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C041977-FB47-4248-9C77-B2110F22B77F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1748" name="Picture 8" descr="IRIS_TMlogo.png">
            <a:extLst>
              <a:ext uri="{FF2B5EF4-FFF2-40B4-BE49-F238E27FC236}">
                <a16:creationId xmlns:a16="http://schemas.microsoft.com/office/drawing/2014/main" id="{04F1BBB2-71DD-A645-A0D2-86112650FB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extBox 18">
            <a:extLst>
              <a:ext uri="{FF2B5EF4-FFF2-40B4-BE49-F238E27FC236}">
                <a16:creationId xmlns:a16="http://schemas.microsoft.com/office/drawing/2014/main" id="{9BE500DF-A1B2-064C-A9DF-FDC61E4FF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888" y="1095375"/>
            <a:ext cx="4405312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None/>
              <a:defRPr/>
            </a:pPr>
            <a:r>
              <a:rPr lang="es-ES_tradnl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El mapa USGS PAGER muestra la población expuesta a diferentes niveles de intensidad de Mercalli Modificada (MMI).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4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_tradnl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El Servicio Geológico de los EE.UU estima que más de 14.000 personas sintieron temblores muy fuertes como consecuencia de este terremoto. </a:t>
            </a:r>
          </a:p>
        </p:txBody>
      </p:sp>
      <p:pic>
        <p:nvPicPr>
          <p:cNvPr id="31752" name="Picture 2">
            <a:extLst>
              <a:ext uri="{FF2B5EF4-FFF2-40B4-BE49-F238E27FC236}">
                <a16:creationId xmlns:a16="http://schemas.microsoft.com/office/drawing/2014/main" id="{0EAE73A9-C08D-2744-B4AB-15E18B9C3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1179513"/>
            <a:ext cx="4305300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5">
            <a:extLst>
              <a:ext uri="{FF2B5EF4-FFF2-40B4-BE49-F238E27FC236}">
                <a16:creationId xmlns:a16="http://schemas.microsoft.com/office/drawing/2014/main" id="{46322704-4871-5747-B8C0-24ABE942A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3" y="2913063"/>
            <a:ext cx="2020887" cy="386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0D28166-2F60-C04D-BEC0-85E9CDF727E1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</a:t>
            </a: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7,0 PAPÚA NUEVA GUINEA</a:t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Miércoles, 10 de Octubre, 2018 a las 20:48:20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  <p:sp>
        <p:nvSpPr>
          <p:cNvPr id="12" name="TextBox 15">
            <a:extLst>
              <a:ext uri="{FF2B5EF4-FFF2-40B4-BE49-F238E27FC236}">
                <a16:creationId xmlns:a16="http://schemas.microsoft.com/office/drawing/2014/main" id="{CD7A74DE-D637-B445-A0B8-F31B88F7A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655638"/>
            <a:ext cx="41195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s-VE" altLang="en-US" sz="1600" i="1" dirty="0">
                <a:latin typeface="Arial" panose="020B0604020202020204" pitchFamily="34" charset="0"/>
              </a:rPr>
              <a:t>USGS PAGER 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s-VE" altLang="en-US" sz="1400" i="1" dirty="0">
                <a:latin typeface="Arial" panose="020B0604020202020204" pitchFamily="34" charset="0"/>
              </a:rPr>
              <a:t>Población Expuesta a los Movimientos Telúricos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5D1F5FAA-3BA5-1D4E-A594-2952E09C0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0" y="5521325"/>
            <a:ext cx="57673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n-US" sz="1300" dirty="0">
                <a:latin typeface="Arial" panose="020B0604020202020204" pitchFamily="34" charset="0"/>
              </a:rPr>
              <a:t>El código de colores de las líneas de contorno marca las regiones de intensidad MMI. La población total expuesta a un valor MMI dado es obtenida sumando la población entre las líneas de contorno. La estimación de la población expuesta a cada intensidad  MMI es mostrada en la tabla.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8ABC28-10C9-0747-AB98-8950B9F85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6473825"/>
            <a:ext cx="464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altLang="en-US" sz="1400" i="1" dirty="0">
                <a:latin typeface="Arial" panose="020B0604020202020204" pitchFamily="34" charset="0"/>
              </a:rPr>
              <a:t>Imagen Cortesía del Servicio Geológico de los EE.UU.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68796DA-2EAA-8543-8E9E-39F4939DD426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33795" name="Picture 8" descr="IRIS_TMlogo.png">
            <a:extLst>
              <a:ext uri="{FF2B5EF4-FFF2-40B4-BE49-F238E27FC236}">
                <a16:creationId xmlns:a16="http://schemas.microsoft.com/office/drawing/2014/main" id="{8BED1B5C-682F-5043-8A24-47A8DC8A99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Box 14">
            <a:extLst>
              <a:ext uri="{FF2B5EF4-FFF2-40B4-BE49-F238E27FC236}">
                <a16:creationId xmlns:a16="http://schemas.microsoft.com/office/drawing/2014/main" id="{8D861CB5-9C67-9A49-A73E-ADF148DBD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9963" y="862013"/>
            <a:ext cx="3008312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La parte NE de la Placa Australiana se divide en </a:t>
            </a:r>
            <a:r>
              <a:rPr lang="es-ES" sz="1300" dirty="0" err="1">
                <a:latin typeface="Arial" panose="020B0604020202020204" pitchFamily="34" charset="0"/>
                <a:cs typeface="Arial" panose="020B0604020202020204" pitchFamily="34" charset="0"/>
              </a:rPr>
              <a:t>microplacas</a:t>
            </a:r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 que se adaptan a su convergencia con la Placa del Pacífico. Las flechas en el mapa de la parte inferior muestran movimientos relativos a la Placa Australiana. La estrella roja muestra la ubicación del terremoto del 10 de Octubre.</a:t>
            </a: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797" name="Picture 1">
            <a:extLst>
              <a:ext uri="{FF2B5EF4-FFF2-40B4-BE49-F238E27FC236}">
                <a16:creationId xmlns:a16="http://schemas.microsoft.com/office/drawing/2014/main" id="{EA1812BB-B111-F445-85C8-D91C43C2D3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990600"/>
            <a:ext cx="5608637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Box 14">
            <a:extLst>
              <a:ext uri="{FF2B5EF4-FFF2-40B4-BE49-F238E27FC236}">
                <a16:creationId xmlns:a16="http://schemas.microsoft.com/office/drawing/2014/main" id="{6B9C0B36-9EC9-C04E-BA14-036B8FD0D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838" y="4906963"/>
            <a:ext cx="4678362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La Placa del Pacífico converge rápidamente con la Placa Australiana. Los terremotos en esta región están generalmente asociados con la convergencia a gran escala de estas dos placas principales y con interacciones complejas de las </a:t>
            </a:r>
            <a:r>
              <a:rPr lang="es-ES" sz="1300" dirty="0" err="1">
                <a:latin typeface="Arial" panose="020B0604020202020204" pitchFamily="34" charset="0"/>
                <a:cs typeface="Arial" panose="020B0604020202020204" pitchFamily="34" charset="0"/>
              </a:rPr>
              <a:t>microplacas</a:t>
            </a:r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 asociadas. Desde su ubicación y la profundidad de 40 km (25 millas), es probable que este terremoto haya ocurrido en la zona de subducción entre las Placas del Mar de Bismarck del Sur y Salomón que se encuentran en la Fosa de Nueva Bretaña.</a:t>
            </a: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758DAC-3CE1-BB42-A943-951D0316AC8B}"/>
              </a:ext>
            </a:extLst>
          </p:cNvPr>
          <p:cNvSpPr/>
          <p:nvPr/>
        </p:nvSpPr>
        <p:spPr>
          <a:xfrm>
            <a:off x="1066800" y="2971800"/>
            <a:ext cx="304800" cy="366713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454D290-5383-9049-8778-A544E33BD5F6}"/>
              </a:ext>
            </a:extLst>
          </p:cNvPr>
          <p:cNvCxnSpPr/>
          <p:nvPr/>
        </p:nvCxnSpPr>
        <p:spPr>
          <a:xfrm flipV="1">
            <a:off x="1371600" y="2730500"/>
            <a:ext cx="4070350" cy="241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1113FB6-AFC6-C04A-B256-D8B687EE8596}"/>
              </a:ext>
            </a:extLst>
          </p:cNvPr>
          <p:cNvCxnSpPr/>
          <p:nvPr/>
        </p:nvCxnSpPr>
        <p:spPr>
          <a:xfrm>
            <a:off x="1371600" y="3338513"/>
            <a:ext cx="4070350" cy="32131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851" name="Picture 2">
            <a:extLst>
              <a:ext uri="{FF2B5EF4-FFF2-40B4-BE49-F238E27FC236}">
                <a16:creationId xmlns:a16="http://schemas.microsoft.com/office/drawing/2014/main" id="{A4D025B6-B5CF-437F-B8D0-3FCF9B99B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25" y="2730500"/>
            <a:ext cx="3586163" cy="3827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0800000" algn="r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3803" name="Rectangle 13">
            <a:extLst>
              <a:ext uri="{FF2B5EF4-FFF2-40B4-BE49-F238E27FC236}">
                <a16:creationId xmlns:a16="http://schemas.microsoft.com/office/drawing/2014/main" id="{32179E63-79AA-C34C-B269-1481436FA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6551613"/>
            <a:ext cx="4191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_tradnl" altLang="en-US" sz="1200" i="1">
                <a:solidFill>
                  <a:srgbClr val="000000"/>
                </a:solidFill>
                <a:latin typeface="Arial" panose="020B0604020202020204" pitchFamily="34" charset="0"/>
              </a:rPr>
              <a:t>Imagen cortesía de OSU; simplificado de Hamilton (1979)</a:t>
            </a:r>
            <a:endParaRPr lang="es-ES_tradnl" altLang="en-US" sz="1200" i="1">
              <a:latin typeface="Arial" panose="020B0604020202020204" pitchFamily="34" charset="0"/>
            </a:endParaRPr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4B20B596-D564-8647-8D55-FEB38471B2E5}"/>
              </a:ext>
            </a:extLst>
          </p:cNvPr>
          <p:cNvSpPr/>
          <p:nvPr/>
        </p:nvSpPr>
        <p:spPr>
          <a:xfrm>
            <a:off x="7519988" y="4673600"/>
            <a:ext cx="15240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1C6F78B-AB73-6A40-81C6-D22340F3FCFD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</a:t>
            </a: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7,0 PAPÚA NUEVA GUINEA</a:t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Miércoles, 10 de Octubre, 2018 a las 20:48:20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>
            <a:extLst>
              <a:ext uri="{FF2B5EF4-FFF2-40B4-BE49-F238E27FC236}">
                <a16:creationId xmlns:a16="http://schemas.microsoft.com/office/drawing/2014/main" id="{7897F084-3F7C-4344-A557-1E30B4A943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463" y="1016000"/>
            <a:ext cx="5348287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EC8BDFA-CE12-4968-8008-FE22BB202453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pic>
        <p:nvPicPr>
          <p:cNvPr id="14339" name="Picture 18" descr="IRIS_TMlogo.png">
            <a:extLst>
              <a:ext uri="{FF2B5EF4-FFF2-40B4-BE49-F238E27FC236}">
                <a16:creationId xmlns:a16="http://schemas.microsoft.com/office/drawing/2014/main" id="{5149D362-9893-4071-997B-66C71F1196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14">
            <a:extLst>
              <a:ext uri="{FF2B5EF4-FFF2-40B4-BE49-F238E27FC236}">
                <a16:creationId xmlns:a16="http://schemas.microsoft.com/office/drawing/2014/main" id="{F0EC4074-53E2-4CF6-B58B-37AC0C7EA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87" y="1150938"/>
            <a:ext cx="3099857" cy="495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Este mapa de sismicidad cubre la misma región que el mapa tectónico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microplacas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la diapositiva anterior.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muestran ubicaciones de 1,000 terremotos de magnitud (M)&gt; 5 durante los últimos 5 años.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profundidades del terremoto aumentan de suroeste a noreste a través de la Fosa de Nueva Bretaña, donde la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microplaca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del Mar de Salomón se somete a una profundidad de 500 km por debajo de la Placa del Pacífico.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ts val="1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1" name="TextBox 16">
            <a:extLst>
              <a:ext uri="{FF2B5EF4-FFF2-40B4-BE49-F238E27FC236}">
                <a16:creationId xmlns:a16="http://schemas.microsoft.com/office/drawing/2014/main" id="{FAF77AA0-1CAA-4927-A6A8-844FD548A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7588" y="5108575"/>
            <a:ext cx="29114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200" i="1" dirty="0">
                <a:latin typeface="Arial" panose="020B0604020202020204" pitchFamily="34" charset="0"/>
              </a:rPr>
              <a:t>Arriba: Mapa creado con el navegador de terremotos IRIS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1200" i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200" i="1" dirty="0">
                <a:latin typeface="Arial" panose="020B0604020202020204" pitchFamily="34" charset="0"/>
              </a:rPr>
              <a:t>A la derecha: una sección transversal de tendencias NNE a través de la Fosa de Nueva Bretaña</a:t>
            </a:r>
          </a:p>
        </p:txBody>
      </p:sp>
      <p:sp>
        <p:nvSpPr>
          <p:cNvPr id="14342" name="TextBox 30">
            <a:extLst>
              <a:ext uri="{FF2B5EF4-FFF2-40B4-BE49-F238E27FC236}">
                <a16:creationId xmlns:a16="http://schemas.microsoft.com/office/drawing/2014/main" id="{9F82D874-EA03-4396-9E30-87AA9A1871EE}"/>
              </a:ext>
            </a:extLst>
          </p:cNvPr>
          <p:cNvSpPr txBox="1">
            <a:spLocks noChangeArrowheads="1"/>
          </p:cNvSpPr>
          <p:nvPr/>
        </p:nvSpPr>
        <p:spPr bwMode="auto">
          <a:xfrm rot="-520362">
            <a:off x="4394200" y="4067175"/>
            <a:ext cx="2362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600">
                <a:solidFill>
                  <a:schemeClr val="bg1"/>
                </a:solidFill>
                <a:latin typeface="Arial" panose="020B0604020202020204" pitchFamily="34" charset="0"/>
              </a:rPr>
              <a:t>Placa Australiana</a:t>
            </a:r>
          </a:p>
        </p:txBody>
      </p:sp>
      <p:sp>
        <p:nvSpPr>
          <p:cNvPr id="14343" name="TextBox 9">
            <a:extLst>
              <a:ext uri="{FF2B5EF4-FFF2-40B4-BE49-F238E27FC236}">
                <a16:creationId xmlns:a16="http://schemas.microsoft.com/office/drawing/2014/main" id="{65FD14FC-801B-4664-B330-355299615A15}"/>
              </a:ext>
            </a:extLst>
          </p:cNvPr>
          <p:cNvSpPr txBox="1">
            <a:spLocks noChangeArrowheads="1"/>
          </p:cNvSpPr>
          <p:nvPr/>
        </p:nvSpPr>
        <p:spPr bwMode="auto">
          <a:xfrm rot="-735291">
            <a:off x="6208651" y="2621369"/>
            <a:ext cx="6270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  <a:latin typeface="Arial" panose="020B0604020202020204" pitchFamily="34" charset="0"/>
              </a:rPr>
              <a:t>Nueva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14344" name="TextBox 11">
            <a:extLst>
              <a:ext uri="{FF2B5EF4-FFF2-40B4-BE49-F238E27FC236}">
                <a16:creationId xmlns:a16="http://schemas.microsoft.com/office/drawing/2014/main" id="{AC709A48-1392-49D2-8D3D-3F356F70C1DA}"/>
              </a:ext>
            </a:extLst>
          </p:cNvPr>
          <p:cNvSpPr txBox="1">
            <a:spLocks noChangeArrowheads="1"/>
          </p:cNvSpPr>
          <p:nvPr/>
        </p:nvSpPr>
        <p:spPr bwMode="auto">
          <a:xfrm rot="1351596">
            <a:off x="5560437" y="2563749"/>
            <a:ext cx="7393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200" dirty="0">
                <a:solidFill>
                  <a:schemeClr val="bg1"/>
                </a:solidFill>
                <a:latin typeface="Arial" panose="020B0604020202020204" pitchFamily="34" charset="0"/>
              </a:rPr>
              <a:t>Fosa de</a:t>
            </a:r>
            <a:endParaRPr lang="es-ES_tradnl" altLang="en-US" sz="1200" dirty="0">
              <a:latin typeface="Arial" panose="020B0604020202020204" pitchFamily="34" charset="0"/>
            </a:endParaRPr>
          </a:p>
        </p:txBody>
      </p:sp>
      <p:sp>
        <p:nvSpPr>
          <p:cNvPr id="14345" name="TextBox 16">
            <a:extLst>
              <a:ext uri="{FF2B5EF4-FFF2-40B4-BE49-F238E27FC236}">
                <a16:creationId xmlns:a16="http://schemas.microsoft.com/office/drawing/2014/main" id="{58332FE9-1E1E-46AE-AEBC-945D177AD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8963" y="1016000"/>
            <a:ext cx="1854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400">
                <a:solidFill>
                  <a:schemeClr val="bg1"/>
                </a:solidFill>
                <a:latin typeface="Arial" panose="020B0604020202020204" pitchFamily="34" charset="0"/>
              </a:rPr>
              <a:t>Placa del Pacífico</a:t>
            </a:r>
          </a:p>
        </p:txBody>
      </p:sp>
      <p:sp>
        <p:nvSpPr>
          <p:cNvPr id="14346" name="TextBox 16">
            <a:extLst>
              <a:ext uri="{FF2B5EF4-FFF2-40B4-BE49-F238E27FC236}">
                <a16:creationId xmlns:a16="http://schemas.microsoft.com/office/drawing/2014/main" id="{CCE08CA1-4752-4948-BAF7-51D9494189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1338" y="2876550"/>
            <a:ext cx="1522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200">
                <a:solidFill>
                  <a:schemeClr val="bg1"/>
                </a:solidFill>
                <a:latin typeface="Arial" panose="020B0604020202020204" pitchFamily="34" charset="0"/>
              </a:rPr>
              <a:t>Placa del Mar de  Salomón</a:t>
            </a:r>
          </a:p>
        </p:txBody>
      </p:sp>
      <p:sp>
        <p:nvSpPr>
          <p:cNvPr id="14347" name="TextBox 9">
            <a:extLst>
              <a:ext uri="{FF2B5EF4-FFF2-40B4-BE49-F238E27FC236}">
                <a16:creationId xmlns:a16="http://schemas.microsoft.com/office/drawing/2014/main" id="{E2CC27FD-7BB0-4A1C-B962-54584F4E06B2}"/>
              </a:ext>
            </a:extLst>
          </p:cNvPr>
          <p:cNvSpPr txBox="1">
            <a:spLocks noChangeArrowheads="1"/>
          </p:cNvSpPr>
          <p:nvPr/>
        </p:nvSpPr>
        <p:spPr bwMode="auto">
          <a:xfrm rot="-1303658">
            <a:off x="6796492" y="2333540"/>
            <a:ext cx="7216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err="1">
                <a:solidFill>
                  <a:schemeClr val="bg1"/>
                </a:solidFill>
                <a:latin typeface="Arial" panose="020B0604020202020204" pitchFamily="34" charset="0"/>
              </a:rPr>
              <a:t>Bretaña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14348" name="TextBox 16">
            <a:extLst>
              <a:ext uri="{FF2B5EF4-FFF2-40B4-BE49-F238E27FC236}">
                <a16:creationId xmlns:a16="http://schemas.microsoft.com/office/drawing/2014/main" id="{F00EE421-5F4B-49C2-BA37-A09923285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1" y="1863725"/>
            <a:ext cx="20018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200" dirty="0">
                <a:solidFill>
                  <a:schemeClr val="bg1"/>
                </a:solidFill>
                <a:latin typeface="Arial" panose="020B0604020202020204" pitchFamily="34" charset="0"/>
              </a:rPr>
              <a:t>Placa de Bismarck del Sur</a:t>
            </a:r>
          </a:p>
        </p:txBody>
      </p:sp>
      <p:sp>
        <p:nvSpPr>
          <p:cNvPr id="14349" name="TextBox 16">
            <a:extLst>
              <a:ext uri="{FF2B5EF4-FFF2-40B4-BE49-F238E27FC236}">
                <a16:creationId xmlns:a16="http://schemas.microsoft.com/office/drawing/2014/main" id="{11C1B9C9-C9C2-4201-AE7F-04DC4E4EE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0" y="1092200"/>
            <a:ext cx="22479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200" dirty="0">
                <a:solidFill>
                  <a:schemeClr val="bg1"/>
                </a:solidFill>
                <a:latin typeface="Arial" panose="020B0604020202020204" pitchFamily="34" charset="0"/>
              </a:rPr>
              <a:t>Placa de  Bismarck del Norte</a:t>
            </a:r>
          </a:p>
        </p:txBody>
      </p:sp>
      <p:sp>
        <p:nvSpPr>
          <p:cNvPr id="25" name="5-Point Star 24">
            <a:extLst>
              <a:ext uri="{FF2B5EF4-FFF2-40B4-BE49-F238E27FC236}">
                <a16:creationId xmlns:a16="http://schemas.microsoft.com/office/drawing/2014/main" id="{B5B444D2-70DC-44C5-9DA5-267A60BF6AA5}"/>
              </a:ext>
            </a:extLst>
          </p:cNvPr>
          <p:cNvSpPr/>
          <p:nvPr/>
        </p:nvSpPr>
        <p:spPr>
          <a:xfrm rot="21013265">
            <a:off x="6843713" y="2211388"/>
            <a:ext cx="320675" cy="320675"/>
          </a:xfrm>
          <a:prstGeom prst="star5">
            <a:avLst/>
          </a:prstGeom>
          <a:solidFill>
            <a:srgbClr val="0070C0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070C0"/>
              </a:solidFill>
            </a:endParaRPr>
          </a:p>
        </p:txBody>
      </p:sp>
      <p:pic>
        <p:nvPicPr>
          <p:cNvPr id="14352" name="Picture 6">
            <a:extLst>
              <a:ext uri="{FF2B5EF4-FFF2-40B4-BE49-F238E27FC236}">
                <a16:creationId xmlns:a16="http://schemas.microsoft.com/office/drawing/2014/main" id="{F43F42B4-1CBA-4AF2-923F-7278201962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863" y="4329113"/>
            <a:ext cx="2146300" cy="1979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AFC55B46-600E-2145-B8BE-21D7EF45D320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</a:t>
            </a: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7,0 PAPÚA NUEVA GUINEA</a:t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Miércoles, 10 de Octubre, 2018 a las 20:48:20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EC8BDFA-CE12-4968-8008-FE22BB202453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pic>
        <p:nvPicPr>
          <p:cNvPr id="14339" name="Picture 18" descr="IRIS_TMlogo.png">
            <a:extLst>
              <a:ext uri="{FF2B5EF4-FFF2-40B4-BE49-F238E27FC236}">
                <a16:creationId xmlns:a16="http://schemas.microsoft.com/office/drawing/2014/main" id="{5149D362-9893-4071-997B-66C71F1196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14">
            <a:extLst>
              <a:ext uri="{FF2B5EF4-FFF2-40B4-BE49-F238E27FC236}">
                <a16:creationId xmlns:a16="http://schemas.microsoft.com/office/drawing/2014/main" id="{F0EC4074-53E2-4CF6-B58B-37AC0C7EA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88" y="1150938"/>
            <a:ext cx="860901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1800"/>
              </a:lnSpc>
              <a:spcBef>
                <a:spcPct val="0"/>
              </a:spcBef>
              <a:buNone/>
            </a:pPr>
            <a:r>
              <a:rPr lang="es-ES_tradnl" altLang="en-US" sz="1800">
                <a:latin typeface="Arial" panose="020B0604020202020204" pitchFamily="34" charset="0"/>
              </a:rPr>
              <a:t>Esta animación de sismicidad regional en los últimos 10 meses incluye tanto un terremoto M7,5 que se produjo en febrero de 2018 como el terremoto M7,0 de octubre de 2018.</a:t>
            </a:r>
            <a:endParaRPr lang="es-ES_tradnl" altLang="en-US" sz="1600">
              <a:latin typeface="Arial" panose="020B0604020202020204" pitchFamily="34" charset="0"/>
            </a:endParaRPr>
          </a:p>
        </p:txBody>
      </p:sp>
      <p:sp>
        <p:nvSpPr>
          <p:cNvPr id="14341" name="TextBox 16">
            <a:extLst>
              <a:ext uri="{FF2B5EF4-FFF2-40B4-BE49-F238E27FC236}">
                <a16:creationId xmlns:a16="http://schemas.microsoft.com/office/drawing/2014/main" id="{FAF77AA0-1CAA-4927-A6A8-844FD548A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6172200"/>
            <a:ext cx="40274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200" i="1">
                <a:latin typeface="Arial" panose="020B0604020202020204" pitchFamily="34" charset="0"/>
              </a:rPr>
              <a:t>Animación creada con el navegador de terremotos IRIS.</a:t>
            </a:r>
          </a:p>
        </p:txBody>
      </p:sp>
      <p:pic>
        <p:nvPicPr>
          <p:cNvPr id="2" name="IEB_NewGuinea_10months2018">
            <a:hlinkClick r:id="" action="ppaction://media"/>
            <a:extLst>
              <a:ext uri="{FF2B5EF4-FFF2-40B4-BE49-F238E27FC236}">
                <a16:creationId xmlns:a16="http://schemas.microsoft.com/office/drawing/2014/main" id="{7B0E770A-8F0C-4E33-99C1-79D5AD4A7E5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85900" y="1935768"/>
            <a:ext cx="6172200" cy="360045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486712B-E74F-6C46-8B2A-69A75C47DC64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</a:t>
            </a: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7,0 PAPÚA NUEVA GUINEA</a:t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Miércoles, 10 de Octubre, 2018 a las 20:48:20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1502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8">
            <a:extLst>
              <a:ext uri="{FF2B5EF4-FFF2-40B4-BE49-F238E27FC236}">
                <a16:creationId xmlns:a16="http://schemas.microsoft.com/office/drawing/2014/main" id="{B52260A4-EA9B-0B43-BC35-6402FC805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5480050"/>
            <a:ext cx="49657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El eje de tensión (T) refleja la dirección de tensión de compresión mínima. El eje de presión (P) refleja la máxima dirección de esfuerzo de compresión.</a:t>
            </a:r>
            <a:endParaRPr lang="es-ES_tradnl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84BA5C-2649-4384-813C-D9068537919F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5845" name="Picture 8" descr="IRIS_TMlogo.png">
            <a:extLst>
              <a:ext uri="{FF2B5EF4-FFF2-40B4-BE49-F238E27FC236}">
                <a16:creationId xmlns:a16="http://schemas.microsoft.com/office/drawing/2014/main" id="{5E52D5B1-0966-8748-BE66-5E07518168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3">
            <a:extLst>
              <a:ext uri="{FF2B5EF4-FFF2-40B4-BE49-F238E27FC236}">
                <a16:creationId xmlns:a16="http://schemas.microsoft.com/office/drawing/2014/main" id="{0FD007A1-B55C-C84B-9F74-7384344D5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3657600"/>
            <a:ext cx="3159125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TextBox 4">
            <a:extLst>
              <a:ext uri="{FF2B5EF4-FFF2-40B4-BE49-F238E27FC236}">
                <a16:creationId xmlns:a16="http://schemas.microsoft.com/office/drawing/2014/main" id="{6C40407E-2380-2B44-B347-490E78778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00" y="990600"/>
            <a:ext cx="83693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s-ES_tradnl" altLang="en-US" sz="1600"/>
              <a:t>El mecanismo focal es cómo los sismólogos trazan las orientaciones de estrés 3-D de un terremoto. Debido a que un terremoto ocurre como deslizamiento en una falla, genera ondas primarias en cuadrantes donde el primer pulso es compresivo (sombreado) y cuadrantes donde el primer pulso es extensivo (blanco). La orientación de estos cuadrantes determinada a partir de las ondas sísmicas registradas identifica el tipo de falla que produjo el terremoto. </a:t>
            </a:r>
          </a:p>
          <a:p>
            <a:endParaRPr lang="es-ES_tradnl" altLang="en-US" sz="1600"/>
          </a:p>
          <a:p>
            <a:r>
              <a:rPr lang="es-ES_tradnl" altLang="en-US" sz="1600"/>
              <a:t>Este terremoto probablemente ocurrió en la zona de subducción entre la Placa de  Bismarck del Sur y la Placa del Mar de Salomón que se encuentran en la Fosa de Nueva Bretaña.</a:t>
            </a:r>
          </a:p>
        </p:txBody>
      </p:sp>
      <p:pic>
        <p:nvPicPr>
          <p:cNvPr id="35849" name="Picture 4">
            <a:extLst>
              <a:ext uri="{FF2B5EF4-FFF2-40B4-BE49-F238E27FC236}">
                <a16:creationId xmlns:a16="http://schemas.microsoft.com/office/drawing/2014/main" id="{C1CEFFFB-008D-EE4C-82BD-9D450038D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13" y="3276600"/>
            <a:ext cx="3862387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5">
            <a:extLst>
              <a:ext uri="{FF2B5EF4-FFF2-40B4-BE49-F238E27FC236}">
                <a16:creationId xmlns:a16="http://schemas.microsoft.com/office/drawing/2014/main" id="{F5F0C94B-B4AF-2C49-B138-CAE23FF27B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0" y="4941888"/>
            <a:ext cx="40513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58D8F3D-1007-C543-A19E-103520BDFC7A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</a:t>
            </a: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7,0 PAPÚA NUEVA GUINEA</a:t>
            </a:r>
            <a:br>
              <a:rPr lang="es-ES_tradnl" sz="43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Miércoles, 10 de Octubre, 2018 a las 20:48:20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  <p:sp>
        <p:nvSpPr>
          <p:cNvPr id="13" name="TextBox 11">
            <a:extLst>
              <a:ext uri="{FF2B5EF4-FFF2-40B4-BE49-F238E27FC236}">
                <a16:creationId xmlns:a16="http://schemas.microsoft.com/office/drawing/2014/main" id="{10C82B98-024A-DE4D-AA94-F25152652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867400"/>
            <a:ext cx="2743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200" dirty="0">
                <a:latin typeface="Arial" panose="020B0604020202020204" pitchFamily="34" charset="0"/>
                <a:cs typeface="Arial" panose="020B0604020202020204" pitchFamily="34" charset="0"/>
              </a:rPr>
              <a:t>Solución Tensor  Momento Sísmico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sz="1200" dirty="0" err="1">
                <a:latin typeface="Arial" panose="020B0604020202020204" pitchFamily="34" charset="0"/>
                <a:cs typeface="Arial" panose="020B0604020202020204" pitchFamily="34" charset="0"/>
              </a:rPr>
              <a:t>Centroide</a:t>
            </a:r>
            <a:r>
              <a:rPr lang="es-ES_tradnl" sz="1200" dirty="0">
                <a:latin typeface="Arial" panose="020B0604020202020204" pitchFamily="34" charset="0"/>
                <a:cs typeface="Arial" panose="020B0604020202020204" pitchFamily="34" charset="0"/>
              </a:rPr>
              <a:t> Fase W , USGS​</a:t>
            </a:r>
            <a:endParaRPr lang="es-ES_tradnl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E1E74E-0000-7048-9528-820413BA9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6473825"/>
            <a:ext cx="464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altLang="en-US" sz="1400" i="1" dirty="0">
                <a:latin typeface="Arial" panose="020B0604020202020204" pitchFamily="34" charset="0"/>
              </a:rPr>
              <a:t>Imagen Cortesía del Servicio Geológico de los EE.UU.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>
            <a:extLst>
              <a:ext uri="{FF2B5EF4-FFF2-40B4-BE49-F238E27FC236}">
                <a16:creationId xmlns:a16="http://schemas.microsoft.com/office/drawing/2014/main" id="{76151527-4E9D-AD4C-827F-55D6A23D4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1328738"/>
            <a:ext cx="8385175" cy="530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357E9E-39B4-FF40-8B57-7FA478B6BEA6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s-ES_tradnl" altLang="en-US" sz="1800">
              <a:solidFill>
                <a:srgbClr val="FFFFFF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37892" name="Picture 18" descr="IRIS_TMlogo.png">
            <a:extLst>
              <a:ext uri="{FF2B5EF4-FFF2-40B4-BE49-F238E27FC236}">
                <a16:creationId xmlns:a16="http://schemas.microsoft.com/office/drawing/2014/main" id="{BF4739DB-681B-A74A-9BCC-E186855135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TextBox 4">
            <a:extLst>
              <a:ext uri="{FF2B5EF4-FFF2-40B4-BE49-F238E27FC236}">
                <a16:creationId xmlns:a16="http://schemas.microsoft.com/office/drawing/2014/main" id="{8E0F2CC5-82B2-A44B-98E3-7E3729CBD5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3725" y="1497013"/>
            <a:ext cx="6478588" cy="7386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Después del terremoto, las ondas </a:t>
            </a:r>
            <a:r>
              <a:rPr lang="es-ES_tradnl" alt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compresionales</a:t>
            </a: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P tardaron 13 minutos y 5 segundos en recorrer una trayectoria curva a través del manto hasta Bend, Oregón.</a:t>
            </a:r>
          </a:p>
        </p:txBody>
      </p:sp>
      <p:sp>
        <p:nvSpPr>
          <p:cNvPr id="37894" name="TextBox 7">
            <a:extLst>
              <a:ext uri="{FF2B5EF4-FFF2-40B4-BE49-F238E27FC236}">
                <a16:creationId xmlns:a16="http://schemas.microsoft.com/office/drawing/2014/main" id="{D08F676C-B785-8749-AE00-3DD8B4853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5450" y="828675"/>
            <a:ext cx="65738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>
                <a:solidFill>
                  <a:srgbClr val="000000"/>
                </a:solidFill>
                <a:latin typeface="Arial" panose="020B0604020202020204" pitchFamily="34" charset="0"/>
              </a:rPr>
              <a:t>El registro del terremoto en Bend, Oregon (BNOR) se ilustra a continuación. Bend está a 10243 km (6365 millas, 92.3 °) de la ubicación de este terremoto.</a:t>
            </a:r>
          </a:p>
        </p:txBody>
      </p:sp>
      <p:sp>
        <p:nvSpPr>
          <p:cNvPr id="37895" name="TextBox 6">
            <a:extLst>
              <a:ext uri="{FF2B5EF4-FFF2-40B4-BE49-F238E27FC236}">
                <a16:creationId xmlns:a16="http://schemas.microsoft.com/office/drawing/2014/main" id="{5C563F1C-0B80-9846-9CDA-45BE984AB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5450" y="5167313"/>
            <a:ext cx="6816725" cy="760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Las ondas superficiales viajaron los 10243 km (6365 millas) a lo largo del perímetro de la Tierra desde el terremoto hasta la estación de registro. Las ondas de la superficie comenzaron a llegar a Bend unos 45 minutos después del terremoto.</a:t>
            </a:r>
          </a:p>
        </p:txBody>
      </p:sp>
      <p:sp>
        <p:nvSpPr>
          <p:cNvPr id="37896" name="TextBox 9">
            <a:extLst>
              <a:ext uri="{FF2B5EF4-FFF2-40B4-BE49-F238E27FC236}">
                <a16:creationId xmlns:a16="http://schemas.microsoft.com/office/drawing/2014/main" id="{5CF8E6D4-90C5-004B-88F9-38B0BA338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4813" y="4459288"/>
            <a:ext cx="6858000" cy="7386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Las ondas S son ondas cortantes que siguen el mismo camino a través del manto que las ondas P. Las ondas S tardaron 24 minutos en viajar desde el terremoto hasta Bend.</a:t>
            </a:r>
          </a:p>
        </p:txBody>
      </p:sp>
      <p:sp>
        <p:nvSpPr>
          <p:cNvPr id="37897" name="TextBox 4">
            <a:extLst>
              <a:ext uri="{FF2B5EF4-FFF2-40B4-BE49-F238E27FC236}">
                <a16:creationId xmlns:a16="http://schemas.microsoft.com/office/drawing/2014/main" id="{DCB288F5-05FE-FA4A-91BC-9E3DFF15F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75" y="2387600"/>
            <a:ext cx="376238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800" b="1">
                <a:latin typeface="Arial" panose="020B0604020202020204" pitchFamily="34" charset="0"/>
              </a:rPr>
              <a:t>P</a:t>
            </a:r>
          </a:p>
        </p:txBody>
      </p:sp>
      <p:sp>
        <p:nvSpPr>
          <p:cNvPr id="37898" name="TextBox 11">
            <a:extLst>
              <a:ext uri="{FF2B5EF4-FFF2-40B4-BE49-F238E27FC236}">
                <a16:creationId xmlns:a16="http://schemas.microsoft.com/office/drawing/2014/main" id="{4EC6129E-06CB-AB44-83F7-BD558F6AF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5663" y="2303463"/>
            <a:ext cx="33813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800" b="1">
                <a:latin typeface="Arial" panose="020B0604020202020204" pitchFamily="34" charset="0"/>
              </a:rPr>
              <a:t>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69DAE2-EB9D-2846-BC89-B4D763167C37}"/>
              </a:ext>
            </a:extLst>
          </p:cNvPr>
          <p:cNvSpPr txBox="1"/>
          <p:nvPr/>
        </p:nvSpPr>
        <p:spPr>
          <a:xfrm>
            <a:off x="5924549" y="2225675"/>
            <a:ext cx="284956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S_tradnl" spc="200">
                <a:latin typeface="Arial" charset="0"/>
                <a:ea typeface="MS PGothic" charset="-128"/>
              </a:rPr>
              <a:t>Ondas Superficiales</a:t>
            </a:r>
          </a:p>
        </p:txBody>
      </p:sp>
      <p:sp>
        <p:nvSpPr>
          <p:cNvPr id="37900" name="TextBox 5">
            <a:extLst>
              <a:ext uri="{FF2B5EF4-FFF2-40B4-BE49-F238E27FC236}">
                <a16:creationId xmlns:a16="http://schemas.microsoft.com/office/drawing/2014/main" id="{3CE1C79F-A7D3-AC4A-967D-EE1BC0FAD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6825" y="3751263"/>
            <a:ext cx="5133975" cy="523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latin typeface="Arial" panose="020B0604020202020204" pitchFamily="34" charset="0"/>
              </a:rPr>
              <a:t>PP es una onda de compresión que rebotó en la superficie a medio camino entre el terremoto y la estación de registro.</a:t>
            </a:r>
          </a:p>
        </p:txBody>
      </p:sp>
      <p:sp>
        <p:nvSpPr>
          <p:cNvPr id="37901" name="TextBox 4">
            <a:extLst>
              <a:ext uri="{FF2B5EF4-FFF2-40B4-BE49-F238E27FC236}">
                <a16:creationId xmlns:a16="http://schemas.microsoft.com/office/drawing/2014/main" id="{DCA361FD-97CD-CD45-8586-B5A7E8A89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413" y="2035175"/>
            <a:ext cx="4921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800" b="1">
                <a:latin typeface="Arial" panose="020B0604020202020204" pitchFamily="34" charset="0"/>
              </a:rPr>
              <a:t>PP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68A5E66-2FCE-8E4C-AA12-961E19832C70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  <a:t>Magnitud </a:t>
            </a:r>
            <a:r>
              <a:rPr lang="es-ES_tradnl" sz="2400" b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7,0 PAPÚA NUEVA GUINEA</a:t>
            </a:r>
            <a:br>
              <a:rPr lang="es-ES_tradnl" sz="4300" b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</a:rPr>
            </a:br>
            <a:r>
              <a:rPr lang="es-ES_tradnl" b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MS PGothic" panose="020B0600070205080204" pitchFamily="34" charset="-128"/>
                <a:cs typeface="Arial" pitchFamily="34" charset="0"/>
              </a:rPr>
              <a:t>Miércoles, 10 de Octubre, 2018 a las 20:48:20 UTC</a:t>
            </a:r>
            <a:endParaRPr lang="es-ES_tradnl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02D88CC-71F7-674B-B9D0-7DA38FD937AE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4F06FE5D-D236-CA4A-AE6F-319DFAB871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262563"/>
            <a:ext cx="2413000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3E37E4AA-D26D-3D4D-BEEA-7C6838AE27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5337175"/>
            <a:ext cx="120015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">
            <a:extLst>
              <a:ext uri="{FF2B5EF4-FFF2-40B4-BE49-F238E27FC236}">
                <a16:creationId xmlns:a16="http://schemas.microsoft.com/office/drawing/2014/main" id="{0DCB186C-C9D4-274A-A894-244224A336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0263" y="6462713"/>
            <a:ext cx="2511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2144AB"/>
                </a:solidFill>
                <a:latin typeface="Arial" panose="020B0604020202020204" pitchFamily="34" charset="0"/>
              </a:rPr>
              <a:t>www.iris.edu/earthquake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C5D1D72C-3706-1645-90E6-DE9AE69760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13" y="4997450"/>
            <a:ext cx="1887537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9">
            <a:extLst>
              <a:ext uri="{FF2B5EF4-FFF2-40B4-BE49-F238E27FC236}">
                <a16:creationId xmlns:a16="http://schemas.microsoft.com/office/drawing/2014/main" id="{81D6E34C-7BCE-B141-8541-EB2E93D170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13" y="773113"/>
            <a:ext cx="785971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800" b="1" dirty="0">
                <a:solidFill>
                  <a:srgbClr val="393996"/>
                </a:solidFill>
                <a:latin typeface="Arial" panose="020B0604020202020204" pitchFamily="34" charset="0"/>
              </a:rPr>
              <a:t>Momentos de Enseñanzas son un servicio de</a:t>
            </a:r>
            <a:endParaRPr lang="es-VE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The Incorporated Research Institutions for Seismology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s-VE" altLang="en-US" sz="1800" dirty="0">
                <a:latin typeface="Arial" panose="020B0604020202020204" pitchFamily="34" charset="0"/>
              </a:rPr>
              <a:t>Educación &amp; Alcance Público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800" dirty="0">
                <a:latin typeface="Arial" panose="020B0604020202020204" pitchFamily="34" charset="0"/>
              </a:rPr>
              <a:t>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800" dirty="0">
                <a:latin typeface="Arial" panose="020B0604020202020204" pitchFamily="34" charset="0"/>
              </a:rPr>
              <a:t>La Universidad de Portland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800" dirty="0">
                <a:latin typeface="Arial" panose="020B0604020202020204" pitchFamily="34" charset="0"/>
              </a:rPr>
              <a:t>Por favor enviar comentarios a </a:t>
            </a:r>
            <a:r>
              <a:rPr lang="es-VE" altLang="en-US" sz="1800" dirty="0">
                <a:latin typeface="Arial" panose="020B0604020202020204" pitchFamily="34" charset="0"/>
                <a:hlinkClick r:id="rId6"/>
              </a:rPr>
              <a:t>tkb@iris.edu</a:t>
            </a:r>
            <a:endParaRPr lang="es-VE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VE" altLang="en-US" sz="1800" dirty="0">
                <a:latin typeface="Arial" panose="020B0604020202020204" pitchFamily="34" charset="0"/>
              </a:rPr>
              <a:t>Para recibir notificaciones automáticas de nuevos Momentos de enseñanzas suscribirse en </a:t>
            </a:r>
            <a:r>
              <a:rPr lang="es-VE" altLang="en-US" sz="1800" dirty="0">
                <a:latin typeface="Arial" panose="020B0604020202020204" pitchFamily="34" charset="0"/>
                <a:hlinkClick r:id="rId7"/>
              </a:rPr>
              <a:t>www.iris.edu/hq/retm</a:t>
            </a:r>
            <a:endParaRPr lang="es-VE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9794</TotalTime>
  <Words>1177</Words>
  <Application>Microsoft Macintosh PowerPoint</Application>
  <PresentationFormat>On-screen Show (4:3)</PresentationFormat>
  <Paragraphs>108</Paragraphs>
  <Slides>9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ＭＳ Ｐゴシック</vt:lpstr>
      <vt:lpstr>Arial</vt:lpstr>
      <vt:lpstr>Calibri</vt:lpstr>
      <vt:lpstr>Times New Roman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tkb</dc:creator>
  <cp:lastModifiedBy>Douglas Alfredo Bravo Bustamante</cp:lastModifiedBy>
  <cp:revision>741</cp:revision>
  <cp:lastPrinted>2013-04-07T18:50:57Z</cp:lastPrinted>
  <dcterms:created xsi:type="dcterms:W3CDTF">2009-05-31T20:07:40Z</dcterms:created>
  <dcterms:modified xsi:type="dcterms:W3CDTF">2018-10-11T18:06:49Z</dcterms:modified>
</cp:coreProperties>
</file>