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4101" r:id="rId3"/>
  </p:sldMasterIdLst>
  <p:notesMasterIdLst>
    <p:notesMasterId r:id="rId12"/>
  </p:notesMasterIdLst>
  <p:sldIdLst>
    <p:sldId id="384" r:id="rId4"/>
    <p:sldId id="349" r:id="rId5"/>
    <p:sldId id="353" r:id="rId6"/>
    <p:sldId id="412" r:id="rId7"/>
    <p:sldId id="409" r:id="rId8"/>
    <p:sldId id="421" r:id="rId9"/>
    <p:sldId id="407" r:id="rId10"/>
    <p:sldId id="373" r:id="rId11"/>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38" autoAdjust="0"/>
    <p:restoredTop sz="88144" autoAdjust="0"/>
  </p:normalViewPr>
  <p:slideViewPr>
    <p:cSldViewPr showGuides="1">
      <p:cViewPr varScale="1">
        <p:scale>
          <a:sx n="68" d="100"/>
          <a:sy n="68" d="100"/>
        </p:scale>
        <p:origin x="1494" y="78"/>
      </p:cViewPr>
      <p:guideLst>
        <p:guide orient="horz" pos="2160"/>
        <p:guide pos="2880"/>
      </p:guideLst>
    </p:cSldViewPr>
  </p:slideViewPr>
  <p:outlineViewPr>
    <p:cViewPr>
      <p:scale>
        <a:sx n="33" d="100"/>
        <a:sy n="33" d="100"/>
      </p:scale>
      <p:origin x="0" y="0"/>
    </p:cViewPr>
  </p:outlineViewPr>
  <p:notesTextViewPr>
    <p:cViewPr>
      <p:scale>
        <a:sx n="66" d="100"/>
        <a:sy n="66"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8BBC8D-86FA-C44E-A86B-27E39ACCD70D}"/>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BF58DB0E-43A6-1543-B42C-345AC8E32F9F}"/>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E2D9D5F3-8836-6045-8D1A-4FDE8272CE84}" type="datetimeFigureOut">
              <a:rPr lang="en-US" altLang="en-US"/>
              <a:pPr>
                <a:defRPr/>
              </a:pPr>
              <a:t>3/1/2019</a:t>
            </a:fld>
            <a:endParaRPr lang="en-US" altLang="en-US"/>
          </a:p>
        </p:txBody>
      </p:sp>
      <p:sp>
        <p:nvSpPr>
          <p:cNvPr id="4" name="Slide Image Placeholder 3">
            <a:extLst>
              <a:ext uri="{FF2B5EF4-FFF2-40B4-BE49-F238E27FC236}">
                <a16:creationId xmlns:a16="http://schemas.microsoft.com/office/drawing/2014/main" id="{D6B743B9-47CE-9B48-AA06-EB26DE5212E0}"/>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9317AA9A-D8C9-654F-9DB5-C6A1D77AECBA}"/>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96E91720-A9D5-5A40-972F-E27A07E58B65}"/>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426FF993-5FDB-1446-BF55-41E4481B917E}"/>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defRPr>
            </a:lvl1pPr>
          </a:lstStyle>
          <a:p>
            <a:pPr>
              <a:defRPr/>
            </a:pPr>
            <a:fld id="{CD3FD737-2CE4-CF4D-9079-42F31C32BFB1}" type="slidenum">
              <a:rPr lang="en-US" altLang="en-US"/>
              <a:pPr>
                <a:defRPr/>
              </a:pPr>
              <a:t>‹#›</a:t>
            </a:fld>
            <a:endParaRPr lang="en-US" altLang="en-US"/>
          </a:p>
        </p:txBody>
      </p:sp>
    </p:spTree>
    <p:extLst>
      <p:ext uri="{BB962C8B-B14F-4D97-AF65-F5344CB8AC3E}">
        <p14:creationId xmlns:p14="http://schemas.microsoft.com/office/powerpoint/2010/main" val="5880819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1pPr>
    <a:lvl2pPr marL="4572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2pPr>
    <a:lvl3pPr marL="9144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3pPr>
    <a:lvl4pPr marL="13716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4pPr>
    <a:lvl5pPr marL="18288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iris.edu/hq/inclass/animation/236"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iris.edu/ieb"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iris.edu/hq/inclass/animation/236"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iris.edu/hq/programs/education_and_outreach/animations#K"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B5B61BE7-CB9D-4E87-8A63-5CD91C364A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4A90E095-7650-467D-A97D-7422ADFD905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100" name="Slide Number Placeholder 3">
            <a:extLst>
              <a:ext uri="{FF2B5EF4-FFF2-40B4-BE49-F238E27FC236}">
                <a16:creationId xmlns:a16="http://schemas.microsoft.com/office/drawing/2014/main" id="{21148487-708B-4ECE-9ED2-2E47C1350A7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1805AFF-1C0A-4F7E-96CB-1EB0F9C7956A}" type="slidenum">
              <a:rPr lang="en-US" altLang="en-US" sz="1300" smtClean="0"/>
              <a:pPr>
                <a:spcBef>
                  <a:spcPct val="0"/>
                </a:spcBef>
              </a:pPr>
              <a:t>1</a:t>
            </a:fld>
            <a:endParaRPr lang="en-US" altLang="en-US" sz="1300"/>
          </a:p>
        </p:txBody>
      </p:sp>
    </p:spTree>
    <p:extLst>
      <p:ext uri="{BB962C8B-B14F-4D97-AF65-F5344CB8AC3E}">
        <p14:creationId xmlns:p14="http://schemas.microsoft.com/office/powerpoint/2010/main" val="2098310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a:extLst>
              <a:ext uri="{FF2B5EF4-FFF2-40B4-BE49-F238E27FC236}">
                <a16:creationId xmlns:a16="http://schemas.microsoft.com/office/drawing/2014/main" id="{C86DBEED-3387-44DC-A182-32A6E43C43E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Notes Placeholder 2">
            <a:extLst>
              <a:ext uri="{FF2B5EF4-FFF2-40B4-BE49-F238E27FC236}">
                <a16:creationId xmlns:a16="http://schemas.microsoft.com/office/drawing/2014/main" id="{C7060A41-CEB5-4227-B922-26ABBDEED19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s-VE"/>
              <a:t>Shaking intensity scales were developed to standardize the measurements and ease comparison of different earthquakes. The Modified-Mercalli Intensity scale is a twelve-stage scale, from I to XII.  Lower numbers represent imperceptible shaking while XII represents total destruction.</a:t>
            </a:r>
          </a:p>
          <a:p>
            <a:pPr eaLnBrk="1" hangingPunct="1">
              <a:spcBef>
                <a:spcPct val="0"/>
              </a:spcBef>
            </a:pPr>
            <a:endParaRPr lang="en-US" altLang="es-VE"/>
          </a:p>
        </p:txBody>
      </p:sp>
      <p:sp>
        <p:nvSpPr>
          <p:cNvPr id="6148" name="Slide Number Placeholder 3">
            <a:extLst>
              <a:ext uri="{FF2B5EF4-FFF2-40B4-BE49-F238E27FC236}">
                <a16:creationId xmlns:a16="http://schemas.microsoft.com/office/drawing/2014/main" id="{CC4D8D37-C528-4E67-902D-9FE659B6D42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A5BE1413-1520-44AC-AB92-F7433FE6D90F}" type="slidenum">
              <a:rPr lang="en-US" altLang="es-VE" sz="1300" smtClean="0"/>
              <a:pPr>
                <a:spcBef>
                  <a:spcPct val="0"/>
                </a:spcBef>
              </a:pPr>
              <a:t>2</a:t>
            </a:fld>
            <a:endParaRPr lang="en-US" altLang="es-VE" sz="1300"/>
          </a:p>
        </p:txBody>
      </p:sp>
    </p:spTree>
    <p:extLst>
      <p:ext uri="{BB962C8B-B14F-4D97-AF65-F5344CB8AC3E}">
        <p14:creationId xmlns:p14="http://schemas.microsoft.com/office/powerpoint/2010/main" val="36715024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a:extLst>
              <a:ext uri="{FF2B5EF4-FFF2-40B4-BE49-F238E27FC236}">
                <a16:creationId xmlns:a16="http://schemas.microsoft.com/office/drawing/2014/main" id="{201FA1B3-2633-C542-8F74-14DC35E1C0D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8" name="Notes Placeholder 2">
            <a:extLst>
              <a:ext uri="{FF2B5EF4-FFF2-40B4-BE49-F238E27FC236}">
                <a16:creationId xmlns:a16="http://schemas.microsoft.com/office/drawing/2014/main" id="{4105620F-270B-3D4E-AB54-FF3CA538D39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altLang="en-US" b="1" dirty="0">
                <a:solidFill>
                  <a:srgbClr val="393996"/>
                </a:solidFill>
              </a:rPr>
              <a:t>Relevant Animation:</a:t>
            </a:r>
          </a:p>
          <a:p>
            <a:pPr eaLnBrk="1" hangingPunct="1">
              <a:spcBef>
                <a:spcPct val="0"/>
              </a:spcBef>
            </a:pPr>
            <a:r>
              <a:rPr lang="en-US" sz="1200" b="0" i="0" kern="1200" dirty="0">
                <a:solidFill>
                  <a:schemeClr val="tx1"/>
                </a:solidFill>
                <a:effectLst/>
                <a:latin typeface="+mn-lt"/>
                <a:ea typeface="+mn-ea"/>
                <a:cs typeface="+mn-cs"/>
              </a:rPr>
              <a:t>Peru-Chile Subduction Zone: Earthquakes &amp; Tectonics</a:t>
            </a:r>
            <a:r>
              <a:rPr lang="en-US" altLang="en-US" b="0" dirty="0">
                <a:solidFill>
                  <a:srgbClr val="393996"/>
                </a:solidFill>
              </a:rPr>
              <a:t> </a:t>
            </a:r>
            <a:r>
              <a:rPr lang="en-US" sz="1200" b="0" i="0" kern="1200" dirty="0">
                <a:solidFill>
                  <a:schemeClr val="tx1"/>
                </a:solidFill>
                <a:effectLst/>
                <a:latin typeface="+mn-lt"/>
                <a:ea typeface="+mn-ea"/>
                <a:cs typeface="+mn-cs"/>
                <a:hlinkClick r:id="rId3"/>
              </a:rPr>
              <a:t>https://www.iris.edu/hq/inclass/animation/236</a:t>
            </a:r>
            <a:r>
              <a:rPr lang="en-US" sz="1200" b="0" i="0" kern="1200" dirty="0">
                <a:solidFill>
                  <a:schemeClr val="tx1"/>
                </a:solidFill>
                <a:effectLst/>
                <a:latin typeface="+mn-lt"/>
                <a:ea typeface="+mn-ea"/>
                <a:cs typeface="+mn-cs"/>
              </a:rPr>
              <a:t> </a:t>
            </a:r>
            <a:endParaRPr lang="en-US" altLang="en-US" b="1" dirty="0">
              <a:solidFill>
                <a:srgbClr val="393996"/>
              </a:solidFill>
            </a:endParaRPr>
          </a:p>
        </p:txBody>
      </p:sp>
      <p:sp>
        <p:nvSpPr>
          <p:cNvPr id="19459" name="Slide Number Placeholder 3">
            <a:extLst>
              <a:ext uri="{FF2B5EF4-FFF2-40B4-BE49-F238E27FC236}">
                <a16:creationId xmlns:a16="http://schemas.microsoft.com/office/drawing/2014/main" id="{8011B37B-C8DE-5643-AB03-11F9645DAA0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824F1D8-5287-9049-85BF-29249F2639FC}" type="slidenum">
              <a:rPr lang="en-US" altLang="en-US" sz="1300"/>
              <a:pPr>
                <a:spcBef>
                  <a:spcPct val="0"/>
                </a:spcBef>
              </a:pPr>
              <a:t>3</a:t>
            </a:fld>
            <a:endParaRPr lang="en-US" altLang="en-US" sz="1300"/>
          </a:p>
        </p:txBody>
      </p:sp>
    </p:spTree>
    <p:extLst>
      <p:ext uri="{BB962C8B-B14F-4D97-AF65-F5344CB8AC3E}">
        <p14:creationId xmlns:p14="http://schemas.microsoft.com/office/powerpoint/2010/main" val="41975184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a:extLst>
              <a:ext uri="{FF2B5EF4-FFF2-40B4-BE49-F238E27FC236}">
                <a16:creationId xmlns:a16="http://schemas.microsoft.com/office/drawing/2014/main" id="{06FDC764-8E3C-41F9-A795-96CA069CC41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6" name="Notes Placeholder 2">
            <a:extLst>
              <a:ext uri="{FF2B5EF4-FFF2-40B4-BE49-F238E27FC236}">
                <a16:creationId xmlns:a16="http://schemas.microsoft.com/office/drawing/2014/main" id="{8CBC0D52-C4E2-4B05-AB26-6F46A449651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solidFill>
                  <a:srgbClr val="393996"/>
                </a:solidFill>
              </a:rPr>
              <a:t>Exploring Seismicity:</a:t>
            </a:r>
          </a:p>
          <a:p>
            <a:r>
              <a:rPr lang="en-US" altLang="en-US"/>
              <a:t>Interactive Earthquake Browser—World map or 3D viewer </a:t>
            </a:r>
            <a:r>
              <a:rPr lang="en-US" altLang="en-US" sz="1100">
                <a:hlinkClick r:id="rId3"/>
              </a:rPr>
              <a:t>http://www.iris.edu/ieb</a:t>
            </a:r>
            <a:endParaRPr lang="en-US" altLang="en-US" sz="1400"/>
          </a:p>
          <a:p>
            <a:pPr eaLnBrk="1" hangingPunct="1">
              <a:spcBef>
                <a:spcPct val="0"/>
              </a:spcBef>
            </a:pPr>
            <a:endParaRPr lang="en-US" altLang="en-US">
              <a:ea typeface="ＭＳ Ｐゴシック" panose="020B0600070205080204" pitchFamily="34" charset="-128"/>
            </a:endParaRPr>
          </a:p>
        </p:txBody>
      </p:sp>
      <p:sp>
        <p:nvSpPr>
          <p:cNvPr id="21507" name="Slide Number Placeholder 3">
            <a:extLst>
              <a:ext uri="{FF2B5EF4-FFF2-40B4-BE49-F238E27FC236}">
                <a16:creationId xmlns:a16="http://schemas.microsoft.com/office/drawing/2014/main" id="{FFFE1BF6-E39B-413F-94C9-5887D1EF1DD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36EC01A-8BC2-4547-A19F-EABA0B7E331B}" type="slidenum">
              <a:rPr lang="en-US" altLang="en-US">
                <a:latin typeface="Calibri" panose="020F0502020204030204" pitchFamily="34" charset="0"/>
                <a:ea typeface="ＭＳ Ｐゴシック" panose="020B0600070205080204" pitchFamily="34" charset="-128"/>
              </a:rPr>
              <a:pPr/>
              <a:t>4</a:t>
            </a:fld>
            <a:endParaRPr lang="en-US" altLang="en-US">
              <a:latin typeface="Calibri" panose="020F0502020204030204" pitchFamily="34" charset="0"/>
              <a:ea typeface="ＭＳ Ｐゴシック" panose="020B0600070205080204"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22E5EAEF-917F-4EEC-B194-D3CAB487738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339B4ED9-4E26-42BF-A552-3CC39A9CE4B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b="1" dirty="0">
                <a:solidFill>
                  <a:srgbClr val="393996"/>
                </a:solidFill>
                <a:ea typeface="ＭＳ Ｐゴシック" panose="020B0600070205080204" pitchFamily="34" charset="-128"/>
              </a:rPr>
              <a:t>Relevant Animation:</a:t>
            </a:r>
          </a:p>
          <a:p>
            <a:pPr eaLnBrk="1" hangingPunct="1">
              <a:spcBef>
                <a:spcPct val="0"/>
              </a:spcBef>
            </a:pPr>
            <a:r>
              <a:rPr lang="en-US" altLang="en-US" dirty="0">
                <a:ea typeface="ＭＳ Ｐゴシック" panose="020B0600070205080204" pitchFamily="34" charset="-128"/>
              </a:rPr>
              <a:t>South America – Earthquakes and Tectonics</a:t>
            </a:r>
            <a:r>
              <a:rPr lang="en-US" altLang="en-US">
                <a:ea typeface="ＭＳ Ｐゴシック" panose="020B0600070205080204" pitchFamily="34" charset="-128"/>
              </a:rPr>
              <a:t>:  </a:t>
            </a:r>
            <a:r>
              <a:rPr lang="en-US" sz="1200" b="0" i="0" kern="1200">
                <a:solidFill>
                  <a:schemeClr val="tx1"/>
                </a:solidFill>
                <a:effectLst/>
                <a:latin typeface="+mn-lt"/>
                <a:ea typeface="ＭＳ Ｐゴシック" panose="020B0600070205080204" pitchFamily="34" charset="-128"/>
                <a:cs typeface="ＭＳ Ｐゴシック" panose="020B0600070205080204" pitchFamily="34" charset="-128"/>
                <a:hlinkClick r:id="rId3"/>
              </a:rPr>
              <a:t>https://www.iris.edu/hq/inclass/animation/236</a:t>
            </a:r>
            <a:endParaRPr lang="en-US" altLang="en-US" dirty="0">
              <a:ea typeface="ＭＳ Ｐゴシック" panose="020B0600070205080204" pitchFamily="34" charset="-128"/>
            </a:endParaRPr>
          </a:p>
        </p:txBody>
      </p:sp>
      <p:sp>
        <p:nvSpPr>
          <p:cNvPr id="14340" name="Slide Number Placeholder 3">
            <a:extLst>
              <a:ext uri="{FF2B5EF4-FFF2-40B4-BE49-F238E27FC236}">
                <a16:creationId xmlns:a16="http://schemas.microsoft.com/office/drawing/2014/main" id="{600159A9-2D21-47E0-943F-E76B49ADA1A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01675" indent="-269875">
              <a:defRPr>
                <a:solidFill>
                  <a:schemeClr val="tx1"/>
                </a:solidFill>
                <a:latin typeface="Arial" panose="020B0604020202020204" pitchFamily="34" charset="0"/>
                <a:ea typeface="ＭＳ Ｐゴシック" panose="020B0600070205080204" pitchFamily="34" charset="-128"/>
              </a:defRPr>
            </a:lvl2pPr>
            <a:lvl3pPr marL="1081088" indent="-215900">
              <a:defRPr>
                <a:solidFill>
                  <a:schemeClr val="tx1"/>
                </a:solidFill>
                <a:latin typeface="Arial" panose="020B0604020202020204" pitchFamily="34" charset="0"/>
                <a:ea typeface="ＭＳ Ｐゴシック" panose="020B0600070205080204" pitchFamily="34" charset="-128"/>
              </a:defRPr>
            </a:lvl3pPr>
            <a:lvl4pPr marL="1512888" indent="-215900">
              <a:defRPr>
                <a:solidFill>
                  <a:schemeClr val="tx1"/>
                </a:solidFill>
                <a:latin typeface="Arial" panose="020B0604020202020204" pitchFamily="34" charset="0"/>
                <a:ea typeface="ＭＳ Ｐゴシック" panose="020B0600070205080204" pitchFamily="34" charset="-128"/>
              </a:defRPr>
            </a:lvl4pPr>
            <a:lvl5pPr marL="1944688" indent="-215900">
              <a:defRPr>
                <a:solidFill>
                  <a:schemeClr val="tx1"/>
                </a:solidFill>
                <a:latin typeface="Arial" panose="020B0604020202020204" pitchFamily="34" charset="0"/>
                <a:ea typeface="ＭＳ Ｐゴシック" panose="020B0600070205080204" pitchFamily="34" charset="-128"/>
              </a:defRPr>
            </a:lvl5pPr>
            <a:lvl6pPr marL="24018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8590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3162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7734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AAEAE80-0952-4473-AD7E-2AF4A0292976}" type="slidenum">
              <a:rPr lang="en-US" altLang="en-US" sz="1200" smtClean="0">
                <a:latin typeface="Calibri" panose="020F0502020204030204" pitchFamily="34" charset="0"/>
              </a:rPr>
              <a:pPr/>
              <a:t>5</a:t>
            </a:fld>
            <a:endParaRPr lang="en-US" altLang="en-US" sz="1200">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BD0B6430-F693-40A5-B6E4-90BF742B06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D5B762CA-40D9-4BF9-A9C3-31CB5C10FD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000" b="1">
                <a:solidFill>
                  <a:srgbClr val="393996"/>
                </a:solidFill>
                <a:latin typeface="Arial" panose="020B0604020202020204" pitchFamily="34" charset="0"/>
                <a:ea typeface="ＭＳ Ｐゴシック" panose="020B0600070205080204" pitchFamily="34" charset="-128"/>
              </a:rPr>
              <a:t>Relevant Animation:</a:t>
            </a:r>
          </a:p>
          <a:p>
            <a:r>
              <a:rPr lang="en-US" altLang="en-US" sz="1000">
                <a:latin typeface="Arial" panose="020B0604020202020204" pitchFamily="34" charset="0"/>
                <a:ea typeface="ＭＳ Ｐゴシック" panose="020B0600070205080204" pitchFamily="34" charset="-128"/>
              </a:rPr>
              <a:t>Understanding focal mechanisms http://www.iris.edu/hq/programs/education_and_outreach/animations/25</a:t>
            </a:r>
          </a:p>
          <a:p>
            <a:pPr eaLnBrk="1" hangingPunct="1">
              <a:spcBef>
                <a:spcPct val="0"/>
              </a:spcBef>
            </a:pPr>
            <a:endParaRPr lang="en-US" altLang="en-US">
              <a:ea typeface="ＭＳ Ｐゴシック" panose="020B0600070205080204" pitchFamily="34" charset="-128"/>
            </a:endParaRPr>
          </a:p>
        </p:txBody>
      </p:sp>
      <p:sp>
        <p:nvSpPr>
          <p:cNvPr id="16388" name="Slide Number Placeholder 3">
            <a:extLst>
              <a:ext uri="{FF2B5EF4-FFF2-40B4-BE49-F238E27FC236}">
                <a16:creationId xmlns:a16="http://schemas.microsoft.com/office/drawing/2014/main" id="{141C53C4-3F01-4876-9906-87FC9A1B30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01675" indent="-26987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081088" indent="-2159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512888" indent="-2159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1944688" indent="-2159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4018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8590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3162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7734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50D51C7-D832-4388-9A7F-A22CF903D803}" type="slidenum">
              <a:rPr lang="en-US" altLang="en-US" smtClean="0"/>
              <a:pPr>
                <a:spcBef>
                  <a:spcPct val="0"/>
                </a:spcBef>
              </a:pPr>
              <a:t>6</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E8080434-FF8E-41E7-AA8A-9CB3A359EF7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55C96951-2D44-424B-A101-C53B3866342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solidFill>
                  <a:srgbClr val="393996"/>
                </a:solidFill>
                <a:ea typeface="ＭＳ Ｐゴシック" panose="020B0600070205080204" pitchFamily="34" charset="-128"/>
              </a:rPr>
              <a:t>Relevant Animation:</a:t>
            </a:r>
          </a:p>
          <a:p>
            <a:r>
              <a:rPr lang="en-US" altLang="en-US" sz="1400">
                <a:ea typeface="ＭＳ Ｐゴシック" panose="020B0600070205080204" pitchFamily="34" charset="-128"/>
              </a:rPr>
              <a:t>Where do travel-time curves come from? </a:t>
            </a:r>
            <a:r>
              <a:rPr lang="en-US" altLang="en-US">
                <a:ea typeface="ＭＳ Ｐゴシック" panose="020B0600070205080204" pitchFamily="34" charset="-128"/>
                <a:hlinkClick r:id="rId3"/>
              </a:rPr>
              <a:t>http://www.iris.edu/hq/programs/education_and_outreach/animations#K</a:t>
            </a:r>
            <a:endParaRPr lang="en-US" altLang="en-US">
              <a:ea typeface="ＭＳ Ｐゴシック" panose="020B0600070205080204" pitchFamily="34" charset="-128"/>
            </a:endParaRPr>
          </a:p>
        </p:txBody>
      </p:sp>
      <p:sp>
        <p:nvSpPr>
          <p:cNvPr id="15363" name="Slide Number Placeholder 3">
            <a:extLst>
              <a:ext uri="{FF2B5EF4-FFF2-40B4-BE49-F238E27FC236}">
                <a16:creationId xmlns:a16="http://schemas.microsoft.com/office/drawing/2014/main" id="{1EA51B78-38E9-40C1-A6C3-6330F4BFEE6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8156F0E8-867C-4A7B-8138-C3368F82ECBC}" type="slidenum">
              <a:rPr lang="en-US" altLang="en-US" smtClean="0">
                <a:solidFill>
                  <a:srgbClr val="000000"/>
                </a:solidFill>
                <a:latin typeface="Calibri" panose="020F0502020204030204" pitchFamily="34" charset="0"/>
              </a:rPr>
              <a:pPr/>
              <a:t>7</a:t>
            </a:fld>
            <a:endParaRPr lang="en-US" altLang="en-US">
              <a:solidFill>
                <a:srgbClr val="000000"/>
              </a:solidFill>
              <a:latin typeface="Calibri" panose="020F050202020403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a:extLst>
              <a:ext uri="{FF2B5EF4-FFF2-40B4-BE49-F238E27FC236}">
                <a16:creationId xmlns:a16="http://schemas.microsoft.com/office/drawing/2014/main" id="{C798EFFE-D63A-D740-BE8A-F9413CA2A9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Notes Placeholder 2">
            <a:extLst>
              <a:ext uri="{FF2B5EF4-FFF2-40B4-BE49-F238E27FC236}">
                <a16:creationId xmlns:a16="http://schemas.microsoft.com/office/drawing/2014/main" id="{6C4BCC58-1BE7-BF43-8BB0-25E1411008C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0419" name="Slide Number Placeholder 3">
            <a:extLst>
              <a:ext uri="{FF2B5EF4-FFF2-40B4-BE49-F238E27FC236}">
                <a16:creationId xmlns:a16="http://schemas.microsoft.com/office/drawing/2014/main" id="{A6C91E9A-11E4-CE4E-8914-087EFFB103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D15D010-FF17-1D41-A3E7-2C6287D84F07}" type="slidenum">
              <a:rPr lang="en-US" altLang="en-US" sz="1300" smtClean="0"/>
              <a:pPr>
                <a:spcBef>
                  <a:spcPct val="0"/>
                </a:spcBef>
              </a:pPr>
              <a:t>8</a:t>
            </a:fld>
            <a:endParaRPr lang="en-US" altLang="en-US" sz="1300"/>
          </a:p>
        </p:txBody>
      </p:sp>
    </p:spTree>
    <p:extLst>
      <p:ext uri="{BB962C8B-B14F-4D97-AF65-F5344CB8AC3E}">
        <p14:creationId xmlns:p14="http://schemas.microsoft.com/office/powerpoint/2010/main" val="1065680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4B8B9A2F-3A98-704B-A964-C77DE96E00AF}"/>
              </a:ext>
            </a:extLst>
          </p:cNvPr>
          <p:cNvSpPr>
            <a:spLocks noGrp="1"/>
          </p:cNvSpPr>
          <p:nvPr>
            <p:ph type="dt" sz="half" idx="10"/>
          </p:nvPr>
        </p:nvSpPr>
        <p:spPr/>
        <p:txBody>
          <a:bodyPr/>
          <a:lstStyle>
            <a:lvl1pPr>
              <a:defRPr/>
            </a:lvl1pPr>
          </a:lstStyle>
          <a:p>
            <a:pPr>
              <a:defRPr/>
            </a:pPr>
            <a:fld id="{B6210B02-DE1D-8947-B91F-5D49AE3A0327}" type="datetimeFigureOut">
              <a:rPr lang="en-US" altLang="en-US"/>
              <a:pPr>
                <a:defRPr/>
              </a:pPr>
              <a:t>3/1/2019</a:t>
            </a:fld>
            <a:endParaRPr lang="en-US" altLang="en-US"/>
          </a:p>
        </p:txBody>
      </p:sp>
      <p:sp>
        <p:nvSpPr>
          <p:cNvPr id="5" name="Footer Placeholder 4">
            <a:extLst>
              <a:ext uri="{FF2B5EF4-FFF2-40B4-BE49-F238E27FC236}">
                <a16:creationId xmlns:a16="http://schemas.microsoft.com/office/drawing/2014/main" id="{3499B872-5DC1-8441-8A4F-093599D55F6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ED061F49-D9CA-EB46-A0A4-ADAB08DA8EE6}"/>
              </a:ext>
            </a:extLst>
          </p:cNvPr>
          <p:cNvSpPr>
            <a:spLocks noGrp="1"/>
          </p:cNvSpPr>
          <p:nvPr>
            <p:ph type="sldNum" sz="quarter" idx="12"/>
          </p:nvPr>
        </p:nvSpPr>
        <p:spPr/>
        <p:txBody>
          <a:bodyPr/>
          <a:lstStyle>
            <a:lvl1pPr>
              <a:defRPr/>
            </a:lvl1pPr>
          </a:lstStyle>
          <a:p>
            <a:pPr>
              <a:defRPr/>
            </a:pPr>
            <a:fld id="{4BC95964-D245-6D46-8C59-ABD4A7CB1F5D}" type="slidenum">
              <a:rPr lang="en-US" altLang="en-US"/>
              <a:pPr>
                <a:defRPr/>
              </a:pPr>
              <a:t>‹#›</a:t>
            </a:fld>
            <a:endParaRPr lang="en-US" altLang="en-US"/>
          </a:p>
        </p:txBody>
      </p:sp>
    </p:spTree>
    <p:extLst>
      <p:ext uri="{BB962C8B-B14F-4D97-AF65-F5344CB8AC3E}">
        <p14:creationId xmlns:p14="http://schemas.microsoft.com/office/powerpoint/2010/main" val="1868943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35C51B-E291-814D-B100-4713817F7DD0}"/>
              </a:ext>
            </a:extLst>
          </p:cNvPr>
          <p:cNvSpPr>
            <a:spLocks noGrp="1"/>
          </p:cNvSpPr>
          <p:nvPr>
            <p:ph type="dt" sz="half" idx="10"/>
          </p:nvPr>
        </p:nvSpPr>
        <p:spPr/>
        <p:txBody>
          <a:bodyPr/>
          <a:lstStyle>
            <a:lvl1pPr>
              <a:defRPr/>
            </a:lvl1pPr>
          </a:lstStyle>
          <a:p>
            <a:pPr>
              <a:defRPr/>
            </a:pPr>
            <a:fld id="{92FE05C0-86DD-3A4F-B784-2C171F526570}" type="datetimeFigureOut">
              <a:rPr lang="en-US" altLang="en-US"/>
              <a:pPr>
                <a:defRPr/>
              </a:pPr>
              <a:t>3/1/2019</a:t>
            </a:fld>
            <a:endParaRPr lang="en-US" altLang="en-US"/>
          </a:p>
        </p:txBody>
      </p:sp>
      <p:sp>
        <p:nvSpPr>
          <p:cNvPr id="5" name="Footer Placeholder 4">
            <a:extLst>
              <a:ext uri="{FF2B5EF4-FFF2-40B4-BE49-F238E27FC236}">
                <a16:creationId xmlns:a16="http://schemas.microsoft.com/office/drawing/2014/main" id="{947ED8AE-3FF7-F342-B42B-A3BF198AD55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51D44EE-5CB6-C642-8D8C-586B65AD0D27}"/>
              </a:ext>
            </a:extLst>
          </p:cNvPr>
          <p:cNvSpPr>
            <a:spLocks noGrp="1"/>
          </p:cNvSpPr>
          <p:nvPr>
            <p:ph type="sldNum" sz="quarter" idx="12"/>
          </p:nvPr>
        </p:nvSpPr>
        <p:spPr/>
        <p:txBody>
          <a:bodyPr/>
          <a:lstStyle>
            <a:lvl1pPr>
              <a:defRPr/>
            </a:lvl1pPr>
          </a:lstStyle>
          <a:p>
            <a:pPr>
              <a:defRPr/>
            </a:pPr>
            <a:fld id="{A142A5A4-DFDA-034B-B610-E63A5C4130A3}" type="slidenum">
              <a:rPr lang="en-US" altLang="en-US"/>
              <a:pPr>
                <a:defRPr/>
              </a:pPr>
              <a:t>‹#›</a:t>
            </a:fld>
            <a:endParaRPr lang="en-US" altLang="en-US"/>
          </a:p>
        </p:txBody>
      </p:sp>
    </p:spTree>
    <p:extLst>
      <p:ext uri="{BB962C8B-B14F-4D97-AF65-F5344CB8AC3E}">
        <p14:creationId xmlns:p14="http://schemas.microsoft.com/office/powerpoint/2010/main" val="2052692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6CCCC5-D401-C74E-8853-6B38FC863E07}"/>
              </a:ext>
            </a:extLst>
          </p:cNvPr>
          <p:cNvSpPr>
            <a:spLocks noGrp="1"/>
          </p:cNvSpPr>
          <p:nvPr>
            <p:ph type="dt" sz="half" idx="10"/>
          </p:nvPr>
        </p:nvSpPr>
        <p:spPr/>
        <p:txBody>
          <a:bodyPr/>
          <a:lstStyle>
            <a:lvl1pPr>
              <a:defRPr/>
            </a:lvl1pPr>
          </a:lstStyle>
          <a:p>
            <a:pPr>
              <a:defRPr/>
            </a:pPr>
            <a:fld id="{D69387FA-EDDA-C04F-8D13-D222995D17FC}" type="datetimeFigureOut">
              <a:rPr lang="en-US" altLang="en-US"/>
              <a:pPr>
                <a:defRPr/>
              </a:pPr>
              <a:t>3/1/2019</a:t>
            </a:fld>
            <a:endParaRPr lang="en-US" altLang="en-US"/>
          </a:p>
        </p:txBody>
      </p:sp>
      <p:sp>
        <p:nvSpPr>
          <p:cNvPr id="5" name="Footer Placeholder 4">
            <a:extLst>
              <a:ext uri="{FF2B5EF4-FFF2-40B4-BE49-F238E27FC236}">
                <a16:creationId xmlns:a16="http://schemas.microsoft.com/office/drawing/2014/main" id="{1A3986EA-7CD4-EC48-B78E-DB3DD48FA26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DFA5F47-B878-2F47-BBB1-82C51E82605D}"/>
              </a:ext>
            </a:extLst>
          </p:cNvPr>
          <p:cNvSpPr>
            <a:spLocks noGrp="1"/>
          </p:cNvSpPr>
          <p:nvPr>
            <p:ph type="sldNum" sz="quarter" idx="12"/>
          </p:nvPr>
        </p:nvSpPr>
        <p:spPr/>
        <p:txBody>
          <a:bodyPr/>
          <a:lstStyle>
            <a:lvl1pPr>
              <a:defRPr/>
            </a:lvl1pPr>
          </a:lstStyle>
          <a:p>
            <a:pPr>
              <a:defRPr/>
            </a:pPr>
            <a:fld id="{C3F0B41C-35A6-5A49-A02A-0C0E99E8A473}" type="slidenum">
              <a:rPr lang="en-US" altLang="en-US"/>
              <a:pPr>
                <a:defRPr/>
              </a:pPr>
              <a:t>‹#›</a:t>
            </a:fld>
            <a:endParaRPr lang="en-US" altLang="en-US"/>
          </a:p>
        </p:txBody>
      </p:sp>
    </p:spTree>
    <p:extLst>
      <p:ext uri="{BB962C8B-B14F-4D97-AF65-F5344CB8AC3E}">
        <p14:creationId xmlns:p14="http://schemas.microsoft.com/office/powerpoint/2010/main" val="1391282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37989EFA-3169-4D41-AFB2-E3D601C6C879}"/>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4C87C6F8-596F-1148-A96D-2DAE18611B71}" type="datetimeFigureOut">
              <a:rPr lang="en-US" altLang="en-US"/>
              <a:pPr>
                <a:defRPr/>
              </a:pPr>
              <a:t>3/1/2019</a:t>
            </a:fld>
            <a:endParaRPr lang="en-US" altLang="en-US"/>
          </a:p>
        </p:txBody>
      </p:sp>
      <p:sp>
        <p:nvSpPr>
          <p:cNvPr id="5" name="Footer Placeholder 4">
            <a:extLst>
              <a:ext uri="{FF2B5EF4-FFF2-40B4-BE49-F238E27FC236}">
                <a16:creationId xmlns:a16="http://schemas.microsoft.com/office/drawing/2014/main" id="{7FB5C7A5-A505-D348-B5AB-819315090A8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BF3DC262-DC5D-2D40-BCBF-FBB9FFC74C9B}"/>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2D569E01-ED0C-E74B-A730-56C5B0D7993E}" type="slidenum">
              <a:rPr lang="en-US" altLang="en-US"/>
              <a:pPr>
                <a:defRPr/>
              </a:pPr>
              <a:t>‹#›</a:t>
            </a:fld>
            <a:endParaRPr lang="en-US" altLang="en-US"/>
          </a:p>
        </p:txBody>
      </p:sp>
    </p:spTree>
    <p:extLst>
      <p:ext uri="{BB962C8B-B14F-4D97-AF65-F5344CB8AC3E}">
        <p14:creationId xmlns:p14="http://schemas.microsoft.com/office/powerpoint/2010/main" val="38173434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6B7DC9-51DC-ED44-9168-821E905313C3}"/>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3D698D20-E3C1-5D43-BB6F-20ABA605E103}" type="datetimeFigureOut">
              <a:rPr lang="en-US" altLang="en-US"/>
              <a:pPr>
                <a:defRPr/>
              </a:pPr>
              <a:t>3/1/2019</a:t>
            </a:fld>
            <a:endParaRPr lang="en-US" altLang="en-US"/>
          </a:p>
        </p:txBody>
      </p:sp>
      <p:sp>
        <p:nvSpPr>
          <p:cNvPr id="5" name="Footer Placeholder 4">
            <a:extLst>
              <a:ext uri="{FF2B5EF4-FFF2-40B4-BE49-F238E27FC236}">
                <a16:creationId xmlns:a16="http://schemas.microsoft.com/office/drawing/2014/main" id="{E2FEFDF2-883E-6148-802D-BDCE7DC01BA2}"/>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0C02617A-BE62-C940-8451-5EA01BD0D229}"/>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45A409C3-1A62-A040-9F0A-F8BB19D51073}" type="slidenum">
              <a:rPr lang="en-US" altLang="en-US"/>
              <a:pPr>
                <a:defRPr/>
              </a:pPr>
              <a:t>‹#›</a:t>
            </a:fld>
            <a:endParaRPr lang="en-US" altLang="en-US"/>
          </a:p>
        </p:txBody>
      </p:sp>
    </p:spTree>
    <p:extLst>
      <p:ext uri="{BB962C8B-B14F-4D97-AF65-F5344CB8AC3E}">
        <p14:creationId xmlns:p14="http://schemas.microsoft.com/office/powerpoint/2010/main" val="10009440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4B17BF4-1887-A74D-9636-4491A281C648}"/>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151F625B-0FBE-1A48-8C9B-4F0B5CBCD036}" type="datetimeFigureOut">
              <a:rPr lang="en-US" altLang="en-US"/>
              <a:pPr>
                <a:defRPr/>
              </a:pPr>
              <a:t>3/1/2019</a:t>
            </a:fld>
            <a:endParaRPr lang="en-US" altLang="en-US"/>
          </a:p>
        </p:txBody>
      </p:sp>
      <p:sp>
        <p:nvSpPr>
          <p:cNvPr id="5" name="Footer Placeholder 4">
            <a:extLst>
              <a:ext uri="{FF2B5EF4-FFF2-40B4-BE49-F238E27FC236}">
                <a16:creationId xmlns:a16="http://schemas.microsoft.com/office/drawing/2014/main" id="{6B3FB9F4-0D08-C04D-8449-213AB40354BE}"/>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E037B6DD-4C4F-EB41-8245-573A387090F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385038B0-5DC1-994F-9C2D-FF95DA979E63}" type="slidenum">
              <a:rPr lang="en-US" altLang="en-US"/>
              <a:pPr>
                <a:defRPr/>
              </a:pPr>
              <a:t>‹#›</a:t>
            </a:fld>
            <a:endParaRPr lang="en-US" altLang="en-US"/>
          </a:p>
        </p:txBody>
      </p:sp>
    </p:spTree>
    <p:extLst>
      <p:ext uri="{BB962C8B-B14F-4D97-AF65-F5344CB8AC3E}">
        <p14:creationId xmlns:p14="http://schemas.microsoft.com/office/powerpoint/2010/main" val="40969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08524AE-5F1B-4744-9C6D-A48F74DAA264}"/>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84686030-E4F0-0D43-8BCD-1068B0A4E818}" type="datetimeFigureOut">
              <a:rPr lang="en-US" altLang="en-US"/>
              <a:pPr>
                <a:defRPr/>
              </a:pPr>
              <a:t>3/1/2019</a:t>
            </a:fld>
            <a:endParaRPr lang="en-US" altLang="en-US"/>
          </a:p>
        </p:txBody>
      </p:sp>
      <p:sp>
        <p:nvSpPr>
          <p:cNvPr id="6" name="Footer Placeholder 5">
            <a:extLst>
              <a:ext uri="{FF2B5EF4-FFF2-40B4-BE49-F238E27FC236}">
                <a16:creationId xmlns:a16="http://schemas.microsoft.com/office/drawing/2014/main" id="{DFFE24F7-7736-BC49-86CF-30B9257DB9C3}"/>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122441BC-FEB5-0444-86B4-D891064ACEA8}"/>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B02F6E1B-72E6-2444-A64C-BC286F549B48}" type="slidenum">
              <a:rPr lang="en-US" altLang="en-US"/>
              <a:pPr>
                <a:defRPr/>
              </a:pPr>
              <a:t>‹#›</a:t>
            </a:fld>
            <a:endParaRPr lang="en-US" altLang="en-US"/>
          </a:p>
        </p:txBody>
      </p:sp>
    </p:spTree>
    <p:extLst>
      <p:ext uri="{BB962C8B-B14F-4D97-AF65-F5344CB8AC3E}">
        <p14:creationId xmlns:p14="http://schemas.microsoft.com/office/powerpoint/2010/main" val="70891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DC93575-AE1A-E247-840C-352DE9A1A200}"/>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28EDB95A-14AF-8242-941A-589CDA8BBF03}" type="datetimeFigureOut">
              <a:rPr lang="en-US" altLang="en-US"/>
              <a:pPr>
                <a:defRPr/>
              </a:pPr>
              <a:t>3/1/2019</a:t>
            </a:fld>
            <a:endParaRPr lang="en-US" altLang="en-US"/>
          </a:p>
        </p:txBody>
      </p:sp>
      <p:sp>
        <p:nvSpPr>
          <p:cNvPr id="8" name="Footer Placeholder 7">
            <a:extLst>
              <a:ext uri="{FF2B5EF4-FFF2-40B4-BE49-F238E27FC236}">
                <a16:creationId xmlns:a16="http://schemas.microsoft.com/office/drawing/2014/main" id="{16860B07-6D61-3547-9F73-3D10A803A03A}"/>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9" name="Slide Number Placeholder 8">
            <a:extLst>
              <a:ext uri="{FF2B5EF4-FFF2-40B4-BE49-F238E27FC236}">
                <a16:creationId xmlns:a16="http://schemas.microsoft.com/office/drawing/2014/main" id="{3F81E3D6-7E90-5A49-9450-B4EBE535B4B5}"/>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AFB0B9CC-1F09-9142-8D45-C387BF61E676}" type="slidenum">
              <a:rPr lang="en-US" altLang="en-US"/>
              <a:pPr>
                <a:defRPr/>
              </a:pPr>
              <a:t>‹#›</a:t>
            </a:fld>
            <a:endParaRPr lang="en-US" altLang="en-US"/>
          </a:p>
        </p:txBody>
      </p:sp>
    </p:spTree>
    <p:extLst>
      <p:ext uri="{BB962C8B-B14F-4D97-AF65-F5344CB8AC3E}">
        <p14:creationId xmlns:p14="http://schemas.microsoft.com/office/powerpoint/2010/main" val="39593379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03EB71F-2735-9343-B80C-AEA7B32243FD}"/>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2DEFE22F-53ED-1D45-B8A2-B5DBC3C4E4C4}" type="datetimeFigureOut">
              <a:rPr lang="en-US" altLang="en-US"/>
              <a:pPr>
                <a:defRPr/>
              </a:pPr>
              <a:t>3/1/2019</a:t>
            </a:fld>
            <a:endParaRPr lang="en-US" altLang="en-US"/>
          </a:p>
        </p:txBody>
      </p:sp>
      <p:sp>
        <p:nvSpPr>
          <p:cNvPr id="4" name="Footer Placeholder 3">
            <a:extLst>
              <a:ext uri="{FF2B5EF4-FFF2-40B4-BE49-F238E27FC236}">
                <a16:creationId xmlns:a16="http://schemas.microsoft.com/office/drawing/2014/main" id="{AFE258A3-74EC-9547-BB29-BB0D93DB8DB8}"/>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79934B24-FC51-CA48-9680-2535DC91DCAE}"/>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A2861221-8A44-1A47-99FC-CBF21154C351}" type="slidenum">
              <a:rPr lang="en-US" altLang="en-US"/>
              <a:pPr>
                <a:defRPr/>
              </a:pPr>
              <a:t>‹#›</a:t>
            </a:fld>
            <a:endParaRPr lang="en-US" altLang="en-US"/>
          </a:p>
        </p:txBody>
      </p:sp>
    </p:spTree>
    <p:extLst>
      <p:ext uri="{BB962C8B-B14F-4D97-AF65-F5344CB8AC3E}">
        <p14:creationId xmlns:p14="http://schemas.microsoft.com/office/powerpoint/2010/main" val="12026369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606F2B-8B3E-A849-8762-B9B35A67372D}"/>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14EC67FD-AB2E-854E-8CC8-E3C5BB798B6B}" type="datetimeFigureOut">
              <a:rPr lang="en-US" altLang="en-US"/>
              <a:pPr>
                <a:defRPr/>
              </a:pPr>
              <a:t>3/1/2019</a:t>
            </a:fld>
            <a:endParaRPr lang="en-US" altLang="en-US"/>
          </a:p>
        </p:txBody>
      </p:sp>
      <p:sp>
        <p:nvSpPr>
          <p:cNvPr id="3" name="Footer Placeholder 2">
            <a:extLst>
              <a:ext uri="{FF2B5EF4-FFF2-40B4-BE49-F238E27FC236}">
                <a16:creationId xmlns:a16="http://schemas.microsoft.com/office/drawing/2014/main" id="{AB842132-D786-0643-BC31-6372A38EC565}"/>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4" name="Slide Number Placeholder 3">
            <a:extLst>
              <a:ext uri="{FF2B5EF4-FFF2-40B4-BE49-F238E27FC236}">
                <a16:creationId xmlns:a16="http://schemas.microsoft.com/office/drawing/2014/main" id="{96B74AEA-729C-E041-B4AA-68987EAB1EC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4EA40C78-058C-2141-9C36-F98CAB7940E7}" type="slidenum">
              <a:rPr lang="en-US" altLang="en-US"/>
              <a:pPr>
                <a:defRPr/>
              </a:pPr>
              <a:t>‹#›</a:t>
            </a:fld>
            <a:endParaRPr lang="en-US" altLang="en-US"/>
          </a:p>
        </p:txBody>
      </p:sp>
    </p:spTree>
    <p:extLst>
      <p:ext uri="{BB962C8B-B14F-4D97-AF65-F5344CB8AC3E}">
        <p14:creationId xmlns:p14="http://schemas.microsoft.com/office/powerpoint/2010/main" val="11465412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8ABE3837-8BEF-9A45-8B0B-E42DF5BA6668}"/>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996EFC3B-690D-874C-87BE-622F1A19A009}" type="datetimeFigureOut">
              <a:rPr lang="en-US" altLang="en-US"/>
              <a:pPr>
                <a:defRPr/>
              </a:pPr>
              <a:t>3/1/2019</a:t>
            </a:fld>
            <a:endParaRPr lang="en-US" altLang="en-US"/>
          </a:p>
        </p:txBody>
      </p:sp>
      <p:sp>
        <p:nvSpPr>
          <p:cNvPr id="6" name="Footer Placeholder 5">
            <a:extLst>
              <a:ext uri="{FF2B5EF4-FFF2-40B4-BE49-F238E27FC236}">
                <a16:creationId xmlns:a16="http://schemas.microsoft.com/office/drawing/2014/main" id="{B381CF5B-A334-4D44-86CD-78D921907BAD}"/>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70AD3BFD-049E-5648-96C6-6B76F15ED81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CFE99CF0-2B38-6F43-8DDA-C6A47436E50D}" type="slidenum">
              <a:rPr lang="en-US" altLang="en-US"/>
              <a:pPr>
                <a:defRPr/>
              </a:pPr>
              <a:t>‹#›</a:t>
            </a:fld>
            <a:endParaRPr lang="en-US" altLang="en-US"/>
          </a:p>
        </p:txBody>
      </p:sp>
    </p:spTree>
    <p:extLst>
      <p:ext uri="{BB962C8B-B14F-4D97-AF65-F5344CB8AC3E}">
        <p14:creationId xmlns:p14="http://schemas.microsoft.com/office/powerpoint/2010/main" val="288220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0752EC-2C3D-AB49-8101-856B82EC70FB}"/>
              </a:ext>
            </a:extLst>
          </p:cNvPr>
          <p:cNvSpPr>
            <a:spLocks noGrp="1"/>
          </p:cNvSpPr>
          <p:nvPr>
            <p:ph type="dt" sz="half" idx="10"/>
          </p:nvPr>
        </p:nvSpPr>
        <p:spPr/>
        <p:txBody>
          <a:bodyPr/>
          <a:lstStyle>
            <a:lvl1pPr>
              <a:defRPr/>
            </a:lvl1pPr>
          </a:lstStyle>
          <a:p>
            <a:pPr>
              <a:defRPr/>
            </a:pPr>
            <a:fld id="{DC38BFB2-5669-0C43-8B94-BC69F4AEB3D0}" type="datetimeFigureOut">
              <a:rPr lang="en-US" altLang="en-US"/>
              <a:pPr>
                <a:defRPr/>
              </a:pPr>
              <a:t>3/1/2019</a:t>
            </a:fld>
            <a:endParaRPr lang="en-US" altLang="en-US"/>
          </a:p>
        </p:txBody>
      </p:sp>
      <p:sp>
        <p:nvSpPr>
          <p:cNvPr id="5" name="Footer Placeholder 4">
            <a:extLst>
              <a:ext uri="{FF2B5EF4-FFF2-40B4-BE49-F238E27FC236}">
                <a16:creationId xmlns:a16="http://schemas.microsoft.com/office/drawing/2014/main" id="{3B399BCE-D9FC-194C-ADDA-F10A12EADED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16E11767-5870-2941-A235-37F57775CA0C}"/>
              </a:ext>
            </a:extLst>
          </p:cNvPr>
          <p:cNvSpPr>
            <a:spLocks noGrp="1"/>
          </p:cNvSpPr>
          <p:nvPr>
            <p:ph type="sldNum" sz="quarter" idx="12"/>
          </p:nvPr>
        </p:nvSpPr>
        <p:spPr/>
        <p:txBody>
          <a:bodyPr/>
          <a:lstStyle>
            <a:lvl1pPr>
              <a:defRPr/>
            </a:lvl1pPr>
          </a:lstStyle>
          <a:p>
            <a:pPr>
              <a:defRPr/>
            </a:pPr>
            <a:fld id="{613F9D58-0B1F-6E4F-8D54-52066A64D740}" type="slidenum">
              <a:rPr lang="en-US" altLang="en-US"/>
              <a:pPr>
                <a:defRPr/>
              </a:pPr>
              <a:t>‹#›</a:t>
            </a:fld>
            <a:endParaRPr lang="en-US" altLang="en-US"/>
          </a:p>
        </p:txBody>
      </p:sp>
    </p:spTree>
    <p:extLst>
      <p:ext uri="{BB962C8B-B14F-4D97-AF65-F5344CB8AC3E}">
        <p14:creationId xmlns:p14="http://schemas.microsoft.com/office/powerpoint/2010/main" val="628743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B57092D2-473A-4D4A-A97B-1512D8AECC9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6D52E30E-2BD4-ED47-8244-B83F0BFCC06E}" type="datetimeFigureOut">
              <a:rPr lang="en-US" altLang="en-US"/>
              <a:pPr>
                <a:defRPr/>
              </a:pPr>
              <a:t>3/1/2019</a:t>
            </a:fld>
            <a:endParaRPr lang="en-US" altLang="en-US"/>
          </a:p>
        </p:txBody>
      </p:sp>
      <p:sp>
        <p:nvSpPr>
          <p:cNvPr id="6" name="Footer Placeholder 5">
            <a:extLst>
              <a:ext uri="{FF2B5EF4-FFF2-40B4-BE49-F238E27FC236}">
                <a16:creationId xmlns:a16="http://schemas.microsoft.com/office/drawing/2014/main" id="{FD0D85E6-02CA-7E46-9C37-E883197F447B}"/>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76B8A6FE-6E7D-5446-A3C8-BC1C17EA27D5}"/>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BCF248E2-33CA-F641-8537-D477057F33BB}" type="slidenum">
              <a:rPr lang="en-US" altLang="en-US"/>
              <a:pPr>
                <a:defRPr/>
              </a:pPr>
              <a:t>‹#›</a:t>
            </a:fld>
            <a:endParaRPr lang="en-US" altLang="en-US"/>
          </a:p>
        </p:txBody>
      </p:sp>
    </p:spTree>
    <p:extLst>
      <p:ext uri="{BB962C8B-B14F-4D97-AF65-F5344CB8AC3E}">
        <p14:creationId xmlns:p14="http://schemas.microsoft.com/office/powerpoint/2010/main" val="40431733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8F230FC-4139-7F40-B0E2-5A51301787A2}"/>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B9A2FDD7-5FE7-B245-B658-39E2597869CF}" type="datetimeFigureOut">
              <a:rPr lang="en-US" altLang="en-US"/>
              <a:pPr>
                <a:defRPr/>
              </a:pPr>
              <a:t>3/1/2019</a:t>
            </a:fld>
            <a:endParaRPr lang="en-US" altLang="en-US"/>
          </a:p>
        </p:txBody>
      </p:sp>
      <p:sp>
        <p:nvSpPr>
          <p:cNvPr id="5" name="Footer Placeholder 4">
            <a:extLst>
              <a:ext uri="{FF2B5EF4-FFF2-40B4-BE49-F238E27FC236}">
                <a16:creationId xmlns:a16="http://schemas.microsoft.com/office/drawing/2014/main" id="{F30F8B71-B985-AA4D-BBEE-B723A5E08A36}"/>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FBFCC8AC-19BB-D841-8F5C-4D100E220BCE}"/>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A9963CCB-8A6E-4D4E-8AB6-197978B1800E}" type="slidenum">
              <a:rPr lang="en-US" altLang="en-US"/>
              <a:pPr>
                <a:defRPr/>
              </a:pPr>
              <a:t>‹#›</a:t>
            </a:fld>
            <a:endParaRPr lang="en-US" altLang="en-US"/>
          </a:p>
        </p:txBody>
      </p:sp>
    </p:spTree>
    <p:extLst>
      <p:ext uri="{BB962C8B-B14F-4D97-AF65-F5344CB8AC3E}">
        <p14:creationId xmlns:p14="http://schemas.microsoft.com/office/powerpoint/2010/main" val="20601983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D87B62F-F152-CA48-B981-031FCC7871A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84ECC1F8-72DE-F14B-99D7-4BEEB90701AD}" type="datetimeFigureOut">
              <a:rPr lang="en-US" altLang="en-US"/>
              <a:pPr>
                <a:defRPr/>
              </a:pPr>
              <a:t>3/1/2019</a:t>
            </a:fld>
            <a:endParaRPr lang="en-US" altLang="en-US"/>
          </a:p>
        </p:txBody>
      </p:sp>
      <p:sp>
        <p:nvSpPr>
          <p:cNvPr id="5" name="Footer Placeholder 4">
            <a:extLst>
              <a:ext uri="{FF2B5EF4-FFF2-40B4-BE49-F238E27FC236}">
                <a16:creationId xmlns:a16="http://schemas.microsoft.com/office/drawing/2014/main" id="{4C156DDD-49DD-304E-BA48-5CE8823760D5}"/>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9EFBF7B6-7500-FE4F-9B69-AE0F8C09CADB}"/>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BECFF83D-39C1-344E-B1E3-5BDBA1F9D803}" type="slidenum">
              <a:rPr lang="en-US" altLang="en-US"/>
              <a:pPr>
                <a:defRPr/>
              </a:pPr>
              <a:t>‹#›</a:t>
            </a:fld>
            <a:endParaRPr lang="en-US" altLang="en-US"/>
          </a:p>
        </p:txBody>
      </p:sp>
    </p:spTree>
    <p:extLst>
      <p:ext uri="{BB962C8B-B14F-4D97-AF65-F5344CB8AC3E}">
        <p14:creationId xmlns:p14="http://schemas.microsoft.com/office/powerpoint/2010/main" val="18234410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F7CAD44A-7BA7-5D40-BDC4-3F70B74F1F2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F753DB88-FA13-1F4E-A164-CEA45D46E5FF}" type="datetimeFigureOut">
              <a:rPr lang="en-US" altLang="en-US"/>
              <a:pPr>
                <a:defRPr/>
              </a:pPr>
              <a:t>3/1/2019</a:t>
            </a:fld>
            <a:endParaRPr lang="en-US" altLang="en-US"/>
          </a:p>
        </p:txBody>
      </p:sp>
      <p:sp>
        <p:nvSpPr>
          <p:cNvPr id="5" name="Footer Placeholder 4">
            <a:extLst>
              <a:ext uri="{FF2B5EF4-FFF2-40B4-BE49-F238E27FC236}">
                <a16:creationId xmlns:a16="http://schemas.microsoft.com/office/drawing/2014/main" id="{3056EE79-61CC-EC44-9EA7-7547D62D2EB9}"/>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7489175D-BE4D-434B-AE88-5B71D4ED0637}"/>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6E8553E-055A-4C41-8E4B-759C2D0D1225}" type="slidenum">
              <a:rPr lang="en-US" altLang="en-US"/>
              <a:pPr>
                <a:defRPr/>
              </a:pPr>
              <a:t>‹#›</a:t>
            </a:fld>
            <a:endParaRPr lang="en-US" altLang="en-US"/>
          </a:p>
        </p:txBody>
      </p:sp>
    </p:spTree>
    <p:extLst>
      <p:ext uri="{BB962C8B-B14F-4D97-AF65-F5344CB8AC3E}">
        <p14:creationId xmlns:p14="http://schemas.microsoft.com/office/powerpoint/2010/main" val="41942512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CC1D56-9DB6-7046-8C72-C80626E2B10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E8991DC-B322-E44E-A6F0-9A93D96AE697}" type="datetimeFigureOut">
              <a:rPr lang="en-US" altLang="en-US"/>
              <a:pPr>
                <a:defRPr/>
              </a:pPr>
              <a:t>3/1/2019</a:t>
            </a:fld>
            <a:endParaRPr lang="en-US" altLang="en-US"/>
          </a:p>
        </p:txBody>
      </p:sp>
      <p:sp>
        <p:nvSpPr>
          <p:cNvPr id="5" name="Footer Placeholder 4">
            <a:extLst>
              <a:ext uri="{FF2B5EF4-FFF2-40B4-BE49-F238E27FC236}">
                <a16:creationId xmlns:a16="http://schemas.microsoft.com/office/drawing/2014/main" id="{CD729DAF-9B92-7C42-AD7B-0DCC5D80738C}"/>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F232B46F-3CFA-5B4A-AEDB-A924A68EA600}"/>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DE6D013-CC79-624A-95CD-B09CA57517A1}" type="slidenum">
              <a:rPr lang="en-US" altLang="en-US"/>
              <a:pPr>
                <a:defRPr/>
              </a:pPr>
              <a:t>‹#›</a:t>
            </a:fld>
            <a:endParaRPr lang="en-US" altLang="en-US"/>
          </a:p>
        </p:txBody>
      </p:sp>
    </p:spTree>
    <p:extLst>
      <p:ext uri="{BB962C8B-B14F-4D97-AF65-F5344CB8AC3E}">
        <p14:creationId xmlns:p14="http://schemas.microsoft.com/office/powerpoint/2010/main" val="20026835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FC50454-77F5-8147-8414-FDAB582D5221}"/>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22647E59-3E52-0E43-83B7-14AFC722A1BF}" type="datetimeFigureOut">
              <a:rPr lang="en-US" altLang="en-US"/>
              <a:pPr>
                <a:defRPr/>
              </a:pPr>
              <a:t>3/1/2019</a:t>
            </a:fld>
            <a:endParaRPr lang="en-US" altLang="en-US"/>
          </a:p>
        </p:txBody>
      </p:sp>
      <p:sp>
        <p:nvSpPr>
          <p:cNvPr id="5" name="Footer Placeholder 4">
            <a:extLst>
              <a:ext uri="{FF2B5EF4-FFF2-40B4-BE49-F238E27FC236}">
                <a16:creationId xmlns:a16="http://schemas.microsoft.com/office/drawing/2014/main" id="{24980C7A-6927-9148-A72B-F64318B9B792}"/>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EE6EEDD2-9DF1-FE47-9973-3BA7B18409F6}"/>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B82C56F-516E-7443-B493-E1674E3C18D1}" type="slidenum">
              <a:rPr lang="en-US" altLang="en-US"/>
              <a:pPr>
                <a:defRPr/>
              </a:pPr>
              <a:t>‹#›</a:t>
            </a:fld>
            <a:endParaRPr lang="en-US" altLang="en-US"/>
          </a:p>
        </p:txBody>
      </p:sp>
    </p:spTree>
    <p:extLst>
      <p:ext uri="{BB962C8B-B14F-4D97-AF65-F5344CB8AC3E}">
        <p14:creationId xmlns:p14="http://schemas.microsoft.com/office/powerpoint/2010/main" val="29350500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A62F071-F463-B743-987D-AE3205D246EA}"/>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67F851A-1D75-3D4D-9409-18B6CC6CA1B7}" type="datetimeFigureOut">
              <a:rPr lang="en-US" altLang="en-US"/>
              <a:pPr>
                <a:defRPr/>
              </a:pPr>
              <a:t>3/1/2019</a:t>
            </a:fld>
            <a:endParaRPr lang="en-US" altLang="en-US"/>
          </a:p>
        </p:txBody>
      </p:sp>
      <p:sp>
        <p:nvSpPr>
          <p:cNvPr id="6" name="Footer Placeholder 5">
            <a:extLst>
              <a:ext uri="{FF2B5EF4-FFF2-40B4-BE49-F238E27FC236}">
                <a16:creationId xmlns:a16="http://schemas.microsoft.com/office/drawing/2014/main" id="{5A978E12-3001-4E41-9FD3-6FC4B825350E}"/>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63ACF0B-19C0-274D-8C3D-04A5D3193A0F}"/>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229DDED-B653-D440-967A-D910E05F8FE8}" type="slidenum">
              <a:rPr lang="en-US" altLang="en-US"/>
              <a:pPr>
                <a:defRPr/>
              </a:pPr>
              <a:t>‹#›</a:t>
            </a:fld>
            <a:endParaRPr lang="en-US" altLang="en-US"/>
          </a:p>
        </p:txBody>
      </p:sp>
    </p:spTree>
    <p:extLst>
      <p:ext uri="{BB962C8B-B14F-4D97-AF65-F5344CB8AC3E}">
        <p14:creationId xmlns:p14="http://schemas.microsoft.com/office/powerpoint/2010/main" val="12967172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9D0935D-3174-2A4C-8E04-9677CCEE0CC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E8F2B47-E7C4-CE4B-A01D-922B8026605C}" type="datetimeFigureOut">
              <a:rPr lang="en-US" altLang="en-US"/>
              <a:pPr>
                <a:defRPr/>
              </a:pPr>
              <a:t>3/1/2019</a:t>
            </a:fld>
            <a:endParaRPr lang="en-US" altLang="en-US"/>
          </a:p>
        </p:txBody>
      </p:sp>
      <p:sp>
        <p:nvSpPr>
          <p:cNvPr id="8" name="Footer Placeholder 7">
            <a:extLst>
              <a:ext uri="{FF2B5EF4-FFF2-40B4-BE49-F238E27FC236}">
                <a16:creationId xmlns:a16="http://schemas.microsoft.com/office/drawing/2014/main" id="{60595DB8-24E4-A140-BEF2-2D09185983D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9" name="Slide Number Placeholder 8">
            <a:extLst>
              <a:ext uri="{FF2B5EF4-FFF2-40B4-BE49-F238E27FC236}">
                <a16:creationId xmlns:a16="http://schemas.microsoft.com/office/drawing/2014/main" id="{B6928DEC-AB06-EB46-A5DD-9BD0C21F3883}"/>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8ABAE8F-56FF-8743-A2CD-266423FCE478}" type="slidenum">
              <a:rPr lang="en-US" altLang="en-US"/>
              <a:pPr>
                <a:defRPr/>
              </a:pPr>
              <a:t>‹#›</a:t>
            </a:fld>
            <a:endParaRPr lang="en-US" altLang="en-US"/>
          </a:p>
        </p:txBody>
      </p:sp>
    </p:spTree>
    <p:extLst>
      <p:ext uri="{BB962C8B-B14F-4D97-AF65-F5344CB8AC3E}">
        <p14:creationId xmlns:p14="http://schemas.microsoft.com/office/powerpoint/2010/main" val="33030006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372791D-D9C8-A245-891B-974B912B9C6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DC5A48C-695A-FF44-9BEB-EE71E4C0BBFF}" type="datetimeFigureOut">
              <a:rPr lang="en-US" altLang="en-US"/>
              <a:pPr>
                <a:defRPr/>
              </a:pPr>
              <a:t>3/1/2019</a:t>
            </a:fld>
            <a:endParaRPr lang="en-US" altLang="en-US"/>
          </a:p>
        </p:txBody>
      </p:sp>
      <p:sp>
        <p:nvSpPr>
          <p:cNvPr id="4" name="Footer Placeholder 3">
            <a:extLst>
              <a:ext uri="{FF2B5EF4-FFF2-40B4-BE49-F238E27FC236}">
                <a16:creationId xmlns:a16="http://schemas.microsoft.com/office/drawing/2014/main" id="{C0317E33-AAFF-5B47-8F51-CF046A7CA500}"/>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5" name="Slide Number Placeholder 4">
            <a:extLst>
              <a:ext uri="{FF2B5EF4-FFF2-40B4-BE49-F238E27FC236}">
                <a16:creationId xmlns:a16="http://schemas.microsoft.com/office/drawing/2014/main" id="{4069E373-B773-2E40-B27A-22DF0213D6D2}"/>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C09D9B4-C592-2F4A-8F43-2A386A715C2F}" type="slidenum">
              <a:rPr lang="en-US" altLang="en-US"/>
              <a:pPr>
                <a:defRPr/>
              </a:pPr>
              <a:t>‹#›</a:t>
            </a:fld>
            <a:endParaRPr lang="en-US" altLang="en-US"/>
          </a:p>
        </p:txBody>
      </p:sp>
    </p:spTree>
    <p:extLst>
      <p:ext uri="{BB962C8B-B14F-4D97-AF65-F5344CB8AC3E}">
        <p14:creationId xmlns:p14="http://schemas.microsoft.com/office/powerpoint/2010/main" val="34746758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20F8C7-A4CC-D84E-BAC6-1975F2F10E08}"/>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4070CF2-C23B-F240-B95F-978DCD18E9AD}" type="datetimeFigureOut">
              <a:rPr lang="en-US" altLang="en-US"/>
              <a:pPr>
                <a:defRPr/>
              </a:pPr>
              <a:t>3/1/2019</a:t>
            </a:fld>
            <a:endParaRPr lang="en-US" altLang="en-US"/>
          </a:p>
        </p:txBody>
      </p:sp>
      <p:sp>
        <p:nvSpPr>
          <p:cNvPr id="3" name="Footer Placeholder 2">
            <a:extLst>
              <a:ext uri="{FF2B5EF4-FFF2-40B4-BE49-F238E27FC236}">
                <a16:creationId xmlns:a16="http://schemas.microsoft.com/office/drawing/2014/main" id="{AD701CBD-AA7E-3545-869E-FB9C9A1AF8B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4" name="Slide Number Placeholder 3">
            <a:extLst>
              <a:ext uri="{FF2B5EF4-FFF2-40B4-BE49-F238E27FC236}">
                <a16:creationId xmlns:a16="http://schemas.microsoft.com/office/drawing/2014/main" id="{F37C470C-CEA8-A442-B5BB-8D32FCD017B7}"/>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2C4E4F2-23B8-3845-8DE0-C67DC6511AB7}" type="slidenum">
              <a:rPr lang="en-US" altLang="en-US"/>
              <a:pPr>
                <a:defRPr/>
              </a:pPr>
              <a:t>‹#›</a:t>
            </a:fld>
            <a:endParaRPr lang="en-US" altLang="en-US"/>
          </a:p>
        </p:txBody>
      </p:sp>
    </p:spTree>
    <p:extLst>
      <p:ext uri="{BB962C8B-B14F-4D97-AF65-F5344CB8AC3E}">
        <p14:creationId xmlns:p14="http://schemas.microsoft.com/office/powerpoint/2010/main" val="1913077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A70F2-0D5A-9847-89E0-2E25B387382F}"/>
              </a:ext>
            </a:extLst>
          </p:cNvPr>
          <p:cNvSpPr>
            <a:spLocks noGrp="1"/>
          </p:cNvSpPr>
          <p:nvPr>
            <p:ph type="dt" sz="half" idx="10"/>
          </p:nvPr>
        </p:nvSpPr>
        <p:spPr/>
        <p:txBody>
          <a:bodyPr/>
          <a:lstStyle>
            <a:lvl1pPr>
              <a:defRPr/>
            </a:lvl1pPr>
          </a:lstStyle>
          <a:p>
            <a:pPr>
              <a:defRPr/>
            </a:pPr>
            <a:fld id="{BCB0F9F3-6FC5-8B4D-8426-E6FAC5B80987}" type="datetimeFigureOut">
              <a:rPr lang="en-US" altLang="en-US"/>
              <a:pPr>
                <a:defRPr/>
              </a:pPr>
              <a:t>3/1/2019</a:t>
            </a:fld>
            <a:endParaRPr lang="en-US" altLang="en-US"/>
          </a:p>
        </p:txBody>
      </p:sp>
      <p:sp>
        <p:nvSpPr>
          <p:cNvPr id="5" name="Footer Placeholder 4">
            <a:extLst>
              <a:ext uri="{FF2B5EF4-FFF2-40B4-BE49-F238E27FC236}">
                <a16:creationId xmlns:a16="http://schemas.microsoft.com/office/drawing/2014/main" id="{A3BE6DF3-AC56-BD4B-9B8B-F11F6C90B66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D30FC43-0659-A048-B9D6-EAC45D6EE521}"/>
              </a:ext>
            </a:extLst>
          </p:cNvPr>
          <p:cNvSpPr>
            <a:spLocks noGrp="1"/>
          </p:cNvSpPr>
          <p:nvPr>
            <p:ph type="sldNum" sz="quarter" idx="12"/>
          </p:nvPr>
        </p:nvSpPr>
        <p:spPr/>
        <p:txBody>
          <a:bodyPr/>
          <a:lstStyle>
            <a:lvl1pPr>
              <a:defRPr/>
            </a:lvl1pPr>
          </a:lstStyle>
          <a:p>
            <a:pPr>
              <a:defRPr/>
            </a:pPr>
            <a:fld id="{43F8F70A-557F-C740-9B6C-C7587C99AA41}" type="slidenum">
              <a:rPr lang="en-US" altLang="en-US"/>
              <a:pPr>
                <a:defRPr/>
              </a:pPr>
              <a:t>‹#›</a:t>
            </a:fld>
            <a:endParaRPr lang="en-US" altLang="en-US"/>
          </a:p>
        </p:txBody>
      </p:sp>
    </p:spTree>
    <p:extLst>
      <p:ext uri="{BB962C8B-B14F-4D97-AF65-F5344CB8AC3E}">
        <p14:creationId xmlns:p14="http://schemas.microsoft.com/office/powerpoint/2010/main" val="18485913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E4F99E51-A721-CB47-803C-F83AFDD5BD28}"/>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E9C4F9D-817A-F94D-B956-7A35FF8EDA0D}" type="datetimeFigureOut">
              <a:rPr lang="en-US" altLang="en-US"/>
              <a:pPr>
                <a:defRPr/>
              </a:pPr>
              <a:t>3/1/2019</a:t>
            </a:fld>
            <a:endParaRPr lang="en-US" altLang="en-US"/>
          </a:p>
        </p:txBody>
      </p:sp>
      <p:sp>
        <p:nvSpPr>
          <p:cNvPr id="6" name="Footer Placeholder 5">
            <a:extLst>
              <a:ext uri="{FF2B5EF4-FFF2-40B4-BE49-F238E27FC236}">
                <a16:creationId xmlns:a16="http://schemas.microsoft.com/office/drawing/2014/main" id="{9FDF472D-5882-4E46-B3F0-D556D11D793A}"/>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E7077AE-ED01-D949-926B-1D8E1B9348AC}"/>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B826FCDE-CBA7-8F4A-8E3B-800FE277A9BC}" type="slidenum">
              <a:rPr lang="en-US" altLang="en-US"/>
              <a:pPr>
                <a:defRPr/>
              </a:pPr>
              <a:t>‹#›</a:t>
            </a:fld>
            <a:endParaRPr lang="en-US" altLang="en-US"/>
          </a:p>
        </p:txBody>
      </p:sp>
    </p:spTree>
    <p:extLst>
      <p:ext uri="{BB962C8B-B14F-4D97-AF65-F5344CB8AC3E}">
        <p14:creationId xmlns:p14="http://schemas.microsoft.com/office/powerpoint/2010/main" val="33303826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D84B8AB0-0FF9-D64E-A10E-DB965B94D9A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C375962B-F9E8-DC45-B69D-718402E7A26F}" type="datetimeFigureOut">
              <a:rPr lang="en-US" altLang="en-US"/>
              <a:pPr>
                <a:defRPr/>
              </a:pPr>
              <a:t>3/1/2019</a:t>
            </a:fld>
            <a:endParaRPr lang="en-US" altLang="en-US"/>
          </a:p>
        </p:txBody>
      </p:sp>
      <p:sp>
        <p:nvSpPr>
          <p:cNvPr id="6" name="Footer Placeholder 5">
            <a:extLst>
              <a:ext uri="{FF2B5EF4-FFF2-40B4-BE49-F238E27FC236}">
                <a16:creationId xmlns:a16="http://schemas.microsoft.com/office/drawing/2014/main" id="{030138A4-724A-C44A-BD1A-2BCA16B76C73}"/>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ADE859B2-303E-2343-8FC9-22BF0B39BBB5}"/>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6C517F9-1B48-0544-8D66-2186EFB0ECBB}" type="slidenum">
              <a:rPr lang="en-US" altLang="en-US"/>
              <a:pPr>
                <a:defRPr/>
              </a:pPr>
              <a:t>‹#›</a:t>
            </a:fld>
            <a:endParaRPr lang="en-US" altLang="en-US"/>
          </a:p>
        </p:txBody>
      </p:sp>
    </p:spTree>
    <p:extLst>
      <p:ext uri="{BB962C8B-B14F-4D97-AF65-F5344CB8AC3E}">
        <p14:creationId xmlns:p14="http://schemas.microsoft.com/office/powerpoint/2010/main" val="412228768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EE0CAD-E1B8-8D4F-8350-2EAE1DE9E49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7592471-BAD5-A34B-A012-9BCBAE39DA9C}" type="datetimeFigureOut">
              <a:rPr lang="en-US" altLang="en-US"/>
              <a:pPr>
                <a:defRPr/>
              </a:pPr>
              <a:t>3/1/2019</a:t>
            </a:fld>
            <a:endParaRPr lang="en-US" altLang="en-US"/>
          </a:p>
        </p:txBody>
      </p:sp>
      <p:sp>
        <p:nvSpPr>
          <p:cNvPr id="5" name="Footer Placeholder 4">
            <a:extLst>
              <a:ext uri="{FF2B5EF4-FFF2-40B4-BE49-F238E27FC236}">
                <a16:creationId xmlns:a16="http://schemas.microsoft.com/office/drawing/2014/main" id="{2294C96E-457E-AC40-B93C-B6D90622B7FD}"/>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5C51EB15-3F45-444C-BC30-F98AF3631380}"/>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9D62795-D539-944D-B0C5-47C77E998982}" type="slidenum">
              <a:rPr lang="en-US" altLang="en-US"/>
              <a:pPr>
                <a:defRPr/>
              </a:pPr>
              <a:t>‹#›</a:t>
            </a:fld>
            <a:endParaRPr lang="en-US" altLang="en-US"/>
          </a:p>
        </p:txBody>
      </p:sp>
    </p:spTree>
    <p:extLst>
      <p:ext uri="{BB962C8B-B14F-4D97-AF65-F5344CB8AC3E}">
        <p14:creationId xmlns:p14="http://schemas.microsoft.com/office/powerpoint/2010/main" val="20560865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66562C-7ECD-9747-B02A-39C321A9DB42}"/>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2B0C7CB-7293-6242-8D16-2B3DFECD6446}" type="datetimeFigureOut">
              <a:rPr lang="en-US" altLang="en-US"/>
              <a:pPr>
                <a:defRPr/>
              </a:pPr>
              <a:t>3/1/2019</a:t>
            </a:fld>
            <a:endParaRPr lang="en-US" altLang="en-US"/>
          </a:p>
        </p:txBody>
      </p:sp>
      <p:sp>
        <p:nvSpPr>
          <p:cNvPr id="5" name="Footer Placeholder 4">
            <a:extLst>
              <a:ext uri="{FF2B5EF4-FFF2-40B4-BE49-F238E27FC236}">
                <a16:creationId xmlns:a16="http://schemas.microsoft.com/office/drawing/2014/main" id="{230D2DED-E75E-404E-A361-484FADD8C6D4}"/>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BED6C521-5D7C-4C46-972F-7814BF613FE3}"/>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0B96B58-A477-0C4E-9642-983919DAADBF}" type="slidenum">
              <a:rPr lang="en-US" altLang="en-US"/>
              <a:pPr>
                <a:defRPr/>
              </a:pPr>
              <a:t>‹#›</a:t>
            </a:fld>
            <a:endParaRPr lang="en-US" altLang="en-US"/>
          </a:p>
        </p:txBody>
      </p:sp>
    </p:spTree>
    <p:extLst>
      <p:ext uri="{BB962C8B-B14F-4D97-AF65-F5344CB8AC3E}">
        <p14:creationId xmlns:p14="http://schemas.microsoft.com/office/powerpoint/2010/main" val="2572683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F2472AC8-3F65-4D42-9703-BED15BB6C72B}"/>
              </a:ext>
            </a:extLst>
          </p:cNvPr>
          <p:cNvSpPr>
            <a:spLocks noGrp="1"/>
          </p:cNvSpPr>
          <p:nvPr>
            <p:ph type="dt" sz="half" idx="10"/>
          </p:nvPr>
        </p:nvSpPr>
        <p:spPr/>
        <p:txBody>
          <a:bodyPr/>
          <a:lstStyle>
            <a:lvl1pPr>
              <a:defRPr/>
            </a:lvl1pPr>
          </a:lstStyle>
          <a:p>
            <a:pPr>
              <a:defRPr/>
            </a:pPr>
            <a:fld id="{8C971E2D-B245-C249-94DC-34D0FFD7F66F}" type="datetimeFigureOut">
              <a:rPr lang="en-US" altLang="en-US"/>
              <a:pPr>
                <a:defRPr/>
              </a:pPr>
              <a:t>3/1/2019</a:t>
            </a:fld>
            <a:endParaRPr lang="en-US" altLang="en-US"/>
          </a:p>
        </p:txBody>
      </p:sp>
      <p:sp>
        <p:nvSpPr>
          <p:cNvPr id="6" name="Footer Placeholder 4">
            <a:extLst>
              <a:ext uri="{FF2B5EF4-FFF2-40B4-BE49-F238E27FC236}">
                <a16:creationId xmlns:a16="http://schemas.microsoft.com/office/drawing/2014/main" id="{7CD04AE9-7CCA-0045-A706-F55AB7B9F5F3}"/>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3CD5DED-47BF-5F42-8486-EB8CB2E6C06A}"/>
              </a:ext>
            </a:extLst>
          </p:cNvPr>
          <p:cNvSpPr>
            <a:spLocks noGrp="1"/>
          </p:cNvSpPr>
          <p:nvPr>
            <p:ph type="sldNum" sz="quarter" idx="12"/>
          </p:nvPr>
        </p:nvSpPr>
        <p:spPr/>
        <p:txBody>
          <a:bodyPr/>
          <a:lstStyle>
            <a:lvl1pPr>
              <a:defRPr/>
            </a:lvl1pPr>
          </a:lstStyle>
          <a:p>
            <a:pPr>
              <a:defRPr/>
            </a:pPr>
            <a:fld id="{D29386C5-2837-7347-A4AA-EFE1BAAEE640}" type="slidenum">
              <a:rPr lang="en-US" altLang="en-US"/>
              <a:pPr>
                <a:defRPr/>
              </a:pPr>
              <a:t>‹#›</a:t>
            </a:fld>
            <a:endParaRPr lang="en-US" altLang="en-US"/>
          </a:p>
        </p:txBody>
      </p:sp>
    </p:spTree>
    <p:extLst>
      <p:ext uri="{BB962C8B-B14F-4D97-AF65-F5344CB8AC3E}">
        <p14:creationId xmlns:p14="http://schemas.microsoft.com/office/powerpoint/2010/main" val="1345574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655097A4-0CCF-9343-9743-568F88941D80}"/>
              </a:ext>
            </a:extLst>
          </p:cNvPr>
          <p:cNvSpPr>
            <a:spLocks noGrp="1"/>
          </p:cNvSpPr>
          <p:nvPr>
            <p:ph type="dt" sz="half" idx="10"/>
          </p:nvPr>
        </p:nvSpPr>
        <p:spPr/>
        <p:txBody>
          <a:bodyPr/>
          <a:lstStyle>
            <a:lvl1pPr>
              <a:defRPr/>
            </a:lvl1pPr>
          </a:lstStyle>
          <a:p>
            <a:pPr>
              <a:defRPr/>
            </a:pPr>
            <a:fld id="{23827D50-074B-1049-85EA-EE9C59FA3570}" type="datetimeFigureOut">
              <a:rPr lang="en-US" altLang="en-US"/>
              <a:pPr>
                <a:defRPr/>
              </a:pPr>
              <a:t>3/1/2019</a:t>
            </a:fld>
            <a:endParaRPr lang="en-US" altLang="en-US"/>
          </a:p>
        </p:txBody>
      </p:sp>
      <p:sp>
        <p:nvSpPr>
          <p:cNvPr id="8" name="Footer Placeholder 4">
            <a:extLst>
              <a:ext uri="{FF2B5EF4-FFF2-40B4-BE49-F238E27FC236}">
                <a16:creationId xmlns:a16="http://schemas.microsoft.com/office/drawing/2014/main" id="{559F3544-13F8-6346-9C2D-008956708C8D}"/>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70DEAA70-82E0-CC49-B04C-A3E68D3F72E9}"/>
              </a:ext>
            </a:extLst>
          </p:cNvPr>
          <p:cNvSpPr>
            <a:spLocks noGrp="1"/>
          </p:cNvSpPr>
          <p:nvPr>
            <p:ph type="sldNum" sz="quarter" idx="12"/>
          </p:nvPr>
        </p:nvSpPr>
        <p:spPr/>
        <p:txBody>
          <a:bodyPr/>
          <a:lstStyle>
            <a:lvl1pPr>
              <a:defRPr/>
            </a:lvl1pPr>
          </a:lstStyle>
          <a:p>
            <a:pPr>
              <a:defRPr/>
            </a:pPr>
            <a:fld id="{C9708ACB-82A4-8145-AE0E-0C29FC9B453F}" type="slidenum">
              <a:rPr lang="en-US" altLang="en-US"/>
              <a:pPr>
                <a:defRPr/>
              </a:pPr>
              <a:t>‹#›</a:t>
            </a:fld>
            <a:endParaRPr lang="en-US" altLang="en-US"/>
          </a:p>
        </p:txBody>
      </p:sp>
    </p:spTree>
    <p:extLst>
      <p:ext uri="{BB962C8B-B14F-4D97-AF65-F5344CB8AC3E}">
        <p14:creationId xmlns:p14="http://schemas.microsoft.com/office/powerpoint/2010/main" val="2660298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6112A05E-7B02-154C-AE31-595458B3D956}"/>
              </a:ext>
            </a:extLst>
          </p:cNvPr>
          <p:cNvSpPr>
            <a:spLocks noGrp="1"/>
          </p:cNvSpPr>
          <p:nvPr>
            <p:ph type="dt" sz="half" idx="10"/>
          </p:nvPr>
        </p:nvSpPr>
        <p:spPr/>
        <p:txBody>
          <a:bodyPr/>
          <a:lstStyle>
            <a:lvl1pPr>
              <a:defRPr/>
            </a:lvl1pPr>
          </a:lstStyle>
          <a:p>
            <a:pPr>
              <a:defRPr/>
            </a:pPr>
            <a:fld id="{23343684-C1A7-AA48-87EB-C50A5B4E780D}" type="datetimeFigureOut">
              <a:rPr lang="en-US" altLang="en-US"/>
              <a:pPr>
                <a:defRPr/>
              </a:pPr>
              <a:t>3/1/2019</a:t>
            </a:fld>
            <a:endParaRPr lang="en-US" altLang="en-US"/>
          </a:p>
        </p:txBody>
      </p:sp>
      <p:sp>
        <p:nvSpPr>
          <p:cNvPr id="4" name="Footer Placeholder 4">
            <a:extLst>
              <a:ext uri="{FF2B5EF4-FFF2-40B4-BE49-F238E27FC236}">
                <a16:creationId xmlns:a16="http://schemas.microsoft.com/office/drawing/2014/main" id="{AEEAC63D-F935-E647-B02B-DBBD652D329F}"/>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7F5093E5-6B9E-8246-8A4E-8E09D415511D}"/>
              </a:ext>
            </a:extLst>
          </p:cNvPr>
          <p:cNvSpPr>
            <a:spLocks noGrp="1"/>
          </p:cNvSpPr>
          <p:nvPr>
            <p:ph type="sldNum" sz="quarter" idx="12"/>
          </p:nvPr>
        </p:nvSpPr>
        <p:spPr/>
        <p:txBody>
          <a:bodyPr/>
          <a:lstStyle>
            <a:lvl1pPr>
              <a:defRPr/>
            </a:lvl1pPr>
          </a:lstStyle>
          <a:p>
            <a:pPr>
              <a:defRPr/>
            </a:pPr>
            <a:fld id="{08BE3E36-320D-6147-864C-A6F8F6B99571}" type="slidenum">
              <a:rPr lang="en-US" altLang="en-US"/>
              <a:pPr>
                <a:defRPr/>
              </a:pPr>
              <a:t>‹#›</a:t>
            </a:fld>
            <a:endParaRPr lang="en-US" altLang="en-US"/>
          </a:p>
        </p:txBody>
      </p:sp>
    </p:spTree>
    <p:extLst>
      <p:ext uri="{BB962C8B-B14F-4D97-AF65-F5344CB8AC3E}">
        <p14:creationId xmlns:p14="http://schemas.microsoft.com/office/powerpoint/2010/main" val="2511779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B676AD91-BBC5-3845-ADE2-0BDBF4332BDF}"/>
              </a:ext>
            </a:extLst>
          </p:cNvPr>
          <p:cNvSpPr>
            <a:spLocks noGrp="1"/>
          </p:cNvSpPr>
          <p:nvPr>
            <p:ph type="dt" sz="half" idx="10"/>
          </p:nvPr>
        </p:nvSpPr>
        <p:spPr/>
        <p:txBody>
          <a:bodyPr/>
          <a:lstStyle>
            <a:lvl1pPr>
              <a:defRPr/>
            </a:lvl1pPr>
          </a:lstStyle>
          <a:p>
            <a:pPr>
              <a:defRPr/>
            </a:pPr>
            <a:fld id="{58C6DD0F-3864-A540-BD71-8CDD5C419F88}" type="datetimeFigureOut">
              <a:rPr lang="en-US" altLang="en-US"/>
              <a:pPr>
                <a:defRPr/>
              </a:pPr>
              <a:t>3/1/2019</a:t>
            </a:fld>
            <a:endParaRPr lang="en-US" altLang="en-US"/>
          </a:p>
        </p:txBody>
      </p:sp>
      <p:sp>
        <p:nvSpPr>
          <p:cNvPr id="3" name="Footer Placeholder 4">
            <a:extLst>
              <a:ext uri="{FF2B5EF4-FFF2-40B4-BE49-F238E27FC236}">
                <a16:creationId xmlns:a16="http://schemas.microsoft.com/office/drawing/2014/main" id="{C22F8138-B09B-8E43-B782-9F120869D1E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7A602D87-97D6-1C47-B6AD-1AE41FC20EAC}"/>
              </a:ext>
            </a:extLst>
          </p:cNvPr>
          <p:cNvSpPr>
            <a:spLocks noGrp="1"/>
          </p:cNvSpPr>
          <p:nvPr>
            <p:ph type="sldNum" sz="quarter" idx="12"/>
          </p:nvPr>
        </p:nvSpPr>
        <p:spPr/>
        <p:txBody>
          <a:bodyPr/>
          <a:lstStyle>
            <a:lvl1pPr>
              <a:defRPr/>
            </a:lvl1pPr>
          </a:lstStyle>
          <a:p>
            <a:pPr>
              <a:defRPr/>
            </a:pPr>
            <a:fld id="{0957BE8A-2DF6-AB4A-BB53-58D059E016E0}" type="slidenum">
              <a:rPr lang="en-US" altLang="en-US"/>
              <a:pPr>
                <a:defRPr/>
              </a:pPr>
              <a:t>‹#›</a:t>
            </a:fld>
            <a:endParaRPr lang="en-US" altLang="en-US"/>
          </a:p>
        </p:txBody>
      </p:sp>
    </p:spTree>
    <p:extLst>
      <p:ext uri="{BB962C8B-B14F-4D97-AF65-F5344CB8AC3E}">
        <p14:creationId xmlns:p14="http://schemas.microsoft.com/office/powerpoint/2010/main" val="2183945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D5708104-B19B-EF47-99FA-0155CCE472BE}"/>
              </a:ext>
            </a:extLst>
          </p:cNvPr>
          <p:cNvSpPr>
            <a:spLocks noGrp="1"/>
          </p:cNvSpPr>
          <p:nvPr>
            <p:ph type="dt" sz="half" idx="10"/>
          </p:nvPr>
        </p:nvSpPr>
        <p:spPr/>
        <p:txBody>
          <a:bodyPr/>
          <a:lstStyle>
            <a:lvl1pPr>
              <a:defRPr/>
            </a:lvl1pPr>
          </a:lstStyle>
          <a:p>
            <a:pPr>
              <a:defRPr/>
            </a:pPr>
            <a:fld id="{371759EF-6B8D-354B-9D7A-CB463520E7B4}" type="datetimeFigureOut">
              <a:rPr lang="en-US" altLang="en-US"/>
              <a:pPr>
                <a:defRPr/>
              </a:pPr>
              <a:t>3/1/2019</a:t>
            </a:fld>
            <a:endParaRPr lang="en-US" altLang="en-US"/>
          </a:p>
        </p:txBody>
      </p:sp>
      <p:sp>
        <p:nvSpPr>
          <p:cNvPr id="6" name="Footer Placeholder 4">
            <a:extLst>
              <a:ext uri="{FF2B5EF4-FFF2-40B4-BE49-F238E27FC236}">
                <a16:creationId xmlns:a16="http://schemas.microsoft.com/office/drawing/2014/main" id="{8F26D501-ED0C-494F-842C-C6CC2CF0FFB1}"/>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40D69119-0848-A64A-A9BB-6A9F992E7355}"/>
              </a:ext>
            </a:extLst>
          </p:cNvPr>
          <p:cNvSpPr>
            <a:spLocks noGrp="1"/>
          </p:cNvSpPr>
          <p:nvPr>
            <p:ph type="sldNum" sz="quarter" idx="12"/>
          </p:nvPr>
        </p:nvSpPr>
        <p:spPr/>
        <p:txBody>
          <a:bodyPr/>
          <a:lstStyle>
            <a:lvl1pPr>
              <a:defRPr/>
            </a:lvl1pPr>
          </a:lstStyle>
          <a:p>
            <a:pPr>
              <a:defRPr/>
            </a:pPr>
            <a:fld id="{6368AC76-B55A-6C4F-B702-A41F45277F7B}" type="slidenum">
              <a:rPr lang="en-US" altLang="en-US"/>
              <a:pPr>
                <a:defRPr/>
              </a:pPr>
              <a:t>‹#›</a:t>
            </a:fld>
            <a:endParaRPr lang="en-US" altLang="en-US"/>
          </a:p>
        </p:txBody>
      </p:sp>
    </p:spTree>
    <p:extLst>
      <p:ext uri="{BB962C8B-B14F-4D97-AF65-F5344CB8AC3E}">
        <p14:creationId xmlns:p14="http://schemas.microsoft.com/office/powerpoint/2010/main" val="3729395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7F512597-FEF3-564F-BF85-059462A9CD48}"/>
              </a:ext>
            </a:extLst>
          </p:cNvPr>
          <p:cNvSpPr>
            <a:spLocks noGrp="1"/>
          </p:cNvSpPr>
          <p:nvPr>
            <p:ph type="dt" sz="half" idx="10"/>
          </p:nvPr>
        </p:nvSpPr>
        <p:spPr/>
        <p:txBody>
          <a:bodyPr/>
          <a:lstStyle>
            <a:lvl1pPr>
              <a:defRPr/>
            </a:lvl1pPr>
          </a:lstStyle>
          <a:p>
            <a:pPr>
              <a:defRPr/>
            </a:pPr>
            <a:fld id="{443C3B47-2F1E-3847-A2F0-26F0EAACA193}" type="datetimeFigureOut">
              <a:rPr lang="en-US" altLang="en-US"/>
              <a:pPr>
                <a:defRPr/>
              </a:pPr>
              <a:t>3/1/2019</a:t>
            </a:fld>
            <a:endParaRPr lang="en-US" altLang="en-US"/>
          </a:p>
        </p:txBody>
      </p:sp>
      <p:sp>
        <p:nvSpPr>
          <p:cNvPr id="6" name="Footer Placeholder 4">
            <a:extLst>
              <a:ext uri="{FF2B5EF4-FFF2-40B4-BE49-F238E27FC236}">
                <a16:creationId xmlns:a16="http://schemas.microsoft.com/office/drawing/2014/main" id="{295D4F33-FBBE-CE40-AE14-CDB22427097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F394229-14B0-E54C-8585-096BD8FD8C80}"/>
              </a:ext>
            </a:extLst>
          </p:cNvPr>
          <p:cNvSpPr>
            <a:spLocks noGrp="1"/>
          </p:cNvSpPr>
          <p:nvPr>
            <p:ph type="sldNum" sz="quarter" idx="12"/>
          </p:nvPr>
        </p:nvSpPr>
        <p:spPr/>
        <p:txBody>
          <a:bodyPr/>
          <a:lstStyle>
            <a:lvl1pPr>
              <a:defRPr/>
            </a:lvl1pPr>
          </a:lstStyle>
          <a:p>
            <a:pPr>
              <a:defRPr/>
            </a:pPr>
            <a:fld id="{8EE7A7B5-DD72-3F41-88B0-3D209811E55F}" type="slidenum">
              <a:rPr lang="en-US" altLang="en-US"/>
              <a:pPr>
                <a:defRPr/>
              </a:pPr>
              <a:t>‹#›</a:t>
            </a:fld>
            <a:endParaRPr lang="en-US" altLang="en-US"/>
          </a:p>
        </p:txBody>
      </p:sp>
    </p:spTree>
    <p:extLst>
      <p:ext uri="{BB962C8B-B14F-4D97-AF65-F5344CB8AC3E}">
        <p14:creationId xmlns:p14="http://schemas.microsoft.com/office/powerpoint/2010/main" val="25724580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6D5B106C-37B4-ED4B-BE46-5D66C7AD5DD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6D056B79-231B-AE4D-BDC0-6403962E35EB}"/>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CE5561BF-E9D7-604F-8A0C-106004B4E82C}"/>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9C7016EA-52B9-A84A-BDCF-502A68EDDBD0}" type="datetimeFigureOut">
              <a:rPr lang="en-US" altLang="en-US"/>
              <a:pPr>
                <a:defRPr/>
              </a:pPr>
              <a:t>3/1/2019</a:t>
            </a:fld>
            <a:endParaRPr lang="en-US" altLang="en-US"/>
          </a:p>
        </p:txBody>
      </p:sp>
      <p:sp>
        <p:nvSpPr>
          <p:cNvPr id="5" name="Footer Placeholder 4">
            <a:extLst>
              <a:ext uri="{FF2B5EF4-FFF2-40B4-BE49-F238E27FC236}">
                <a16:creationId xmlns:a16="http://schemas.microsoft.com/office/drawing/2014/main" id="{BE29A684-5D4F-8849-93AF-8D840E27ACE3}"/>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7ED0216D-550C-7447-BDA6-1948AA58DA4F}"/>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ＭＳ Ｐゴシック" panose="020B0600070205080204" pitchFamily="34" charset="-128"/>
              </a:defRPr>
            </a:lvl1pPr>
          </a:lstStyle>
          <a:p>
            <a:pPr>
              <a:defRPr/>
            </a:pPr>
            <a:fld id="{1D4408D6-80D8-A243-B95E-ABAEAB74E81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520" r:id="rId1"/>
    <p:sldLayoutId id="2147484521" r:id="rId2"/>
    <p:sldLayoutId id="2147484522" r:id="rId3"/>
    <p:sldLayoutId id="2147484523" r:id="rId4"/>
    <p:sldLayoutId id="2147484524" r:id="rId5"/>
    <p:sldLayoutId id="2147484525" r:id="rId6"/>
    <p:sldLayoutId id="2147484526" r:id="rId7"/>
    <p:sldLayoutId id="2147484527" r:id="rId8"/>
    <p:sldLayoutId id="2147484528" r:id="rId9"/>
    <p:sldLayoutId id="2147484529" r:id="rId10"/>
    <p:sldLayoutId id="2147484530"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panose="020B0600070205080204" pitchFamily="34"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ＭＳ Ｐゴシック" panose="020B0600070205080204" pitchFamily="34" charset="-128"/>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ＭＳ Ｐゴシック" panose="020B0600070205080204" pitchFamily="34" charset="-128"/>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ＭＳ Ｐゴシック" panose="020B0600070205080204" pitchFamily="34" charset="-128"/>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Title Placeholder 1">
            <a:extLst>
              <a:ext uri="{FF2B5EF4-FFF2-40B4-BE49-F238E27FC236}">
                <a16:creationId xmlns:a16="http://schemas.microsoft.com/office/drawing/2014/main" id="{F526A5B3-EA7C-884E-9896-800D237ECD2A}"/>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3315" name="Text Placeholder 2">
            <a:extLst>
              <a:ext uri="{FF2B5EF4-FFF2-40B4-BE49-F238E27FC236}">
                <a16:creationId xmlns:a16="http://schemas.microsoft.com/office/drawing/2014/main" id="{9E2F6734-8DE1-D247-87A9-3D5EBD748CE7}"/>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E44158BE-1226-0143-B31D-BFADA2508785}"/>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defTabSz="457200" eaLnBrk="1" hangingPunct="1">
              <a:defRPr sz="1200">
                <a:solidFill>
                  <a:srgbClr val="898989"/>
                </a:solidFill>
                <a:latin typeface="Calibri" panose="020F0502020204030204" pitchFamily="34" charset="0"/>
                <a:ea typeface="ＭＳ Ｐゴシック" panose="020B0600070205080204" pitchFamily="34" charset="-128"/>
              </a:defRPr>
            </a:lvl1pPr>
          </a:lstStyle>
          <a:p>
            <a:pPr>
              <a:defRPr/>
            </a:pPr>
            <a:fld id="{F1D65EFB-16C2-6842-BBF9-5B5E45E320C7}" type="datetimeFigureOut">
              <a:rPr lang="en-US" altLang="en-US"/>
              <a:pPr>
                <a:defRPr/>
              </a:pPr>
              <a:t>3/1/2019</a:t>
            </a:fld>
            <a:endParaRPr lang="en-US" altLang="en-US"/>
          </a:p>
        </p:txBody>
      </p:sp>
      <p:sp>
        <p:nvSpPr>
          <p:cNvPr id="5" name="Footer Placeholder 4">
            <a:extLst>
              <a:ext uri="{FF2B5EF4-FFF2-40B4-BE49-F238E27FC236}">
                <a16:creationId xmlns:a16="http://schemas.microsoft.com/office/drawing/2014/main" id="{FCC7ACA7-3E10-2B4C-AFB0-0C8EBF1A1172}"/>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ＭＳ Ｐゴシック" pitchFamily="34" charset="-128"/>
                <a:cs typeface="+mn-cs"/>
              </a:defRPr>
            </a:lvl1pPr>
          </a:lstStyle>
          <a:p>
            <a:pPr>
              <a:defRPr/>
            </a:pPr>
            <a:endParaRPr lang="en-US"/>
          </a:p>
        </p:txBody>
      </p:sp>
      <p:sp>
        <p:nvSpPr>
          <p:cNvPr id="6" name="Slide Number Placeholder 5">
            <a:extLst>
              <a:ext uri="{FF2B5EF4-FFF2-40B4-BE49-F238E27FC236}">
                <a16:creationId xmlns:a16="http://schemas.microsoft.com/office/drawing/2014/main" id="{D1E2F205-CE9F-1844-8471-7AF5CE944BBA}"/>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latin typeface="Calibri" panose="020F0502020204030204" pitchFamily="34" charset="0"/>
                <a:ea typeface="ＭＳ Ｐゴシック" panose="020B0600070205080204" pitchFamily="34" charset="-128"/>
              </a:defRPr>
            </a:lvl1pPr>
          </a:lstStyle>
          <a:p>
            <a:pPr>
              <a:defRPr/>
            </a:pPr>
            <a:fld id="{6CBD4EC1-B4E2-7941-B878-25386FF3652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531" r:id="rId1"/>
    <p:sldLayoutId id="2147484532" r:id="rId2"/>
    <p:sldLayoutId id="2147484533" r:id="rId3"/>
    <p:sldLayoutId id="2147484534" r:id="rId4"/>
    <p:sldLayoutId id="2147484535" r:id="rId5"/>
    <p:sldLayoutId id="2147484536" r:id="rId6"/>
    <p:sldLayoutId id="2147484537" r:id="rId7"/>
    <p:sldLayoutId id="2147484538" r:id="rId8"/>
    <p:sldLayoutId id="2147484539" r:id="rId9"/>
    <p:sldLayoutId id="2147484540" r:id="rId10"/>
    <p:sldLayoutId id="2147484541"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panose="020B0600070205080204" pitchFamily="34"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ＭＳ Ｐゴシック" panose="020B0600070205080204" pitchFamily="34"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ＭＳ Ｐゴシック" panose="020B0600070205080204"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ＭＳ Ｐゴシック" panose="020B0600070205080204"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Title Placeholder 1">
            <a:extLst>
              <a:ext uri="{FF2B5EF4-FFF2-40B4-BE49-F238E27FC236}">
                <a16:creationId xmlns:a16="http://schemas.microsoft.com/office/drawing/2014/main" id="{C34DA7D6-EDC1-6148-B1CF-DD2700FD4F5E}"/>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5603" name="Text Placeholder 2">
            <a:extLst>
              <a:ext uri="{FF2B5EF4-FFF2-40B4-BE49-F238E27FC236}">
                <a16:creationId xmlns:a16="http://schemas.microsoft.com/office/drawing/2014/main" id="{04DBC2D3-642A-F446-BA9D-6EF1FD8412FE}"/>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074D0C62-03D1-4F49-AB8A-5096BA8A6E27}"/>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3E507D51-1583-2742-8AF4-9682306BF86A}" type="datetimeFigureOut">
              <a:rPr lang="en-US"/>
              <a:pPr>
                <a:defRPr/>
              </a:pPr>
              <a:t>3/1/2019</a:t>
            </a:fld>
            <a:endParaRPr lang="en-US"/>
          </a:p>
        </p:txBody>
      </p:sp>
      <p:sp>
        <p:nvSpPr>
          <p:cNvPr id="5" name="Footer Placeholder 4">
            <a:extLst>
              <a:ext uri="{FF2B5EF4-FFF2-40B4-BE49-F238E27FC236}">
                <a16:creationId xmlns:a16="http://schemas.microsoft.com/office/drawing/2014/main" id="{542E41A1-CB26-9E4E-8D35-9F3300343A9B}"/>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mn-ea"/>
              </a:defRPr>
            </a:lvl1pPr>
          </a:lstStyle>
          <a:p>
            <a:pPr>
              <a:defRPr/>
            </a:pPr>
            <a:endParaRPr lang="en-US"/>
          </a:p>
        </p:txBody>
      </p:sp>
      <p:sp>
        <p:nvSpPr>
          <p:cNvPr id="6" name="Slide Number Placeholder 5">
            <a:extLst>
              <a:ext uri="{FF2B5EF4-FFF2-40B4-BE49-F238E27FC236}">
                <a16:creationId xmlns:a16="http://schemas.microsoft.com/office/drawing/2014/main" id="{86D780CD-7E46-564E-BE88-08F61A353791}"/>
              </a:ext>
            </a:extLst>
          </p:cNvPr>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5FFFE95F-5608-5B43-A2D1-8BFDBD8D6FB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542" r:id="rId1"/>
    <p:sldLayoutId id="2147484543" r:id="rId2"/>
    <p:sldLayoutId id="2147484544" r:id="rId3"/>
    <p:sldLayoutId id="2147484545" r:id="rId4"/>
    <p:sldLayoutId id="2147484546" r:id="rId5"/>
    <p:sldLayoutId id="2147484547" r:id="rId6"/>
    <p:sldLayoutId id="2147484548" r:id="rId7"/>
    <p:sldLayoutId id="2147484549" r:id="rId8"/>
    <p:sldLayoutId id="2147484550" r:id="rId9"/>
    <p:sldLayoutId id="2147484551" r:id="rId10"/>
    <p:sldLayoutId id="2147484552"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6.tiff"/></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1.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1.png"/><Relationship Id="rId5" Type="http://schemas.openxmlformats.org/officeDocument/2006/relationships/image" Target="../media/image1.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16.jpe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hyperlink" Target="mailto:tkb@iris.edu" TargetMode="External"/><Relationship Id="rId7"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3.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hyperlink" Target="http://www.iris.edu/hq/re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C22A115-711C-41DB-B59A-E4165FF8B49E}"/>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075" name="Picture 8" descr="IRIS_TMlogo.png">
            <a:extLst>
              <a:ext uri="{FF2B5EF4-FFF2-40B4-BE49-F238E27FC236}">
                <a16:creationId xmlns:a16="http://schemas.microsoft.com/office/drawing/2014/main" id="{1591406A-5C05-4096-8E30-9A4DD014C0F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Box 14">
            <a:extLst>
              <a:ext uri="{FF2B5EF4-FFF2-40B4-BE49-F238E27FC236}">
                <a16:creationId xmlns:a16="http://schemas.microsoft.com/office/drawing/2014/main" id="{53632324-FF4D-4FA4-8430-7096BFF0CB0C}"/>
              </a:ext>
            </a:extLst>
          </p:cNvPr>
          <p:cNvSpPr txBox="1">
            <a:spLocks noChangeArrowheads="1"/>
          </p:cNvSpPr>
          <p:nvPr/>
        </p:nvSpPr>
        <p:spPr bwMode="auto">
          <a:xfrm>
            <a:off x="216848" y="1066800"/>
            <a:ext cx="4673600"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None/>
            </a:pPr>
            <a:r>
              <a:rPr lang="en-US" altLang="en-US" sz="1800" dirty="0">
                <a:latin typeface="Arial" panose="020B0604020202020204" pitchFamily="34" charset="0"/>
              </a:rPr>
              <a:t>A magnitude </a:t>
            </a:r>
            <a:r>
              <a:rPr lang="en-US" altLang="en-US" sz="1800">
                <a:latin typeface="Arial" panose="020B0604020202020204" pitchFamily="34" charset="0"/>
              </a:rPr>
              <a:t>7.0 earthquake occurred </a:t>
            </a:r>
            <a:r>
              <a:rPr lang="en-US" altLang="en-US" sz="1800" dirty="0">
                <a:latin typeface="Arial" panose="020B0604020202020204" pitchFamily="34" charset="0"/>
              </a:rPr>
              <a:t>in southeastern Peru on Friday about 27 kilometers northeast of the town of </a:t>
            </a:r>
            <a:r>
              <a:rPr lang="en-US" altLang="en-US" sz="1800" dirty="0" err="1">
                <a:latin typeface="Arial" panose="020B0604020202020204" pitchFamily="34" charset="0"/>
              </a:rPr>
              <a:t>Azángaro</a:t>
            </a:r>
            <a:r>
              <a:rPr lang="en-US" altLang="en-US" sz="1800" dirty="0">
                <a:latin typeface="Arial" panose="020B0604020202020204" pitchFamily="34" charset="0"/>
              </a:rPr>
              <a:t>, Peru, near the border with Bolivia. The earthquake occurred at a depth of 257.4 km. </a:t>
            </a:r>
          </a:p>
          <a:p>
            <a:pPr>
              <a:spcBef>
                <a:spcPct val="0"/>
              </a:spcBef>
              <a:buFontTx/>
              <a:buNone/>
            </a:pPr>
            <a:endParaRPr lang="en-US" altLang="en-US" sz="1800" dirty="0">
              <a:latin typeface="Arial" panose="020B0604020202020204" pitchFamily="34" charset="0"/>
            </a:endParaRPr>
          </a:p>
          <a:p>
            <a:pPr>
              <a:spcBef>
                <a:spcPct val="0"/>
              </a:spcBef>
              <a:buFontTx/>
              <a:buNone/>
            </a:pPr>
            <a:r>
              <a:rPr lang="en-US" altLang="en-US" sz="1800" dirty="0">
                <a:latin typeface="Arial" panose="020B0604020202020204" pitchFamily="34" charset="0"/>
              </a:rPr>
              <a:t>This region of the Andes is a sparsely populated area, there were no immediate reports of injuries or damage.</a:t>
            </a:r>
          </a:p>
          <a:p>
            <a:pPr>
              <a:spcBef>
                <a:spcPct val="0"/>
              </a:spcBef>
              <a:buFontTx/>
              <a:buNone/>
            </a:pPr>
            <a:endParaRPr lang="en-US" altLang="en-US" sz="1800" dirty="0">
              <a:latin typeface="Arial" panose="020B0604020202020204" pitchFamily="34" charset="0"/>
            </a:endParaRPr>
          </a:p>
        </p:txBody>
      </p:sp>
      <p:sp>
        <p:nvSpPr>
          <p:cNvPr id="25" name="TextBox 24">
            <a:extLst>
              <a:ext uri="{FF2B5EF4-FFF2-40B4-BE49-F238E27FC236}">
                <a16:creationId xmlns:a16="http://schemas.microsoft.com/office/drawing/2014/main" id="{5D37C425-C17D-40F4-BFCD-8EC90147234C}"/>
              </a:ext>
            </a:extLst>
          </p:cNvPr>
          <p:cNvSpPr txBox="1"/>
          <p:nvPr/>
        </p:nvSpPr>
        <p:spPr>
          <a:xfrm>
            <a:off x="3817596" y="6135469"/>
            <a:ext cx="3740731" cy="646331"/>
          </a:xfrm>
          <a:prstGeom prst="rect">
            <a:avLst/>
          </a:prstGeom>
          <a:noFill/>
        </p:spPr>
        <p:txBody>
          <a:bodyPr wrap="square" rtlCol="0">
            <a:spAutoFit/>
          </a:bodyPr>
          <a:lstStyle/>
          <a:p>
            <a:r>
              <a:rPr lang="en-US" altLang="en-US" dirty="0" err="1"/>
              <a:t>Azángaro</a:t>
            </a:r>
            <a:r>
              <a:rPr lang="en-US" altLang="en-US" dirty="0"/>
              <a:t>, </a:t>
            </a:r>
          </a:p>
          <a:p>
            <a:r>
              <a:rPr lang="en-US" altLang="en-US" dirty="0"/>
              <a:t>Peru</a:t>
            </a:r>
            <a:endParaRPr lang="en-US" dirty="0"/>
          </a:p>
        </p:txBody>
      </p:sp>
      <p:pic>
        <p:nvPicPr>
          <p:cNvPr id="5" name="Picture 4">
            <a:extLst>
              <a:ext uri="{FF2B5EF4-FFF2-40B4-BE49-F238E27FC236}">
                <a16:creationId xmlns:a16="http://schemas.microsoft.com/office/drawing/2014/main" id="{037DADA6-3CD3-4C12-9ECC-9001706462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0000" y="1163465"/>
            <a:ext cx="3810219" cy="5542136"/>
          </a:xfrm>
          <a:prstGeom prst="rect">
            <a:avLst/>
          </a:prstGeom>
        </p:spPr>
      </p:pic>
      <p:pic>
        <p:nvPicPr>
          <p:cNvPr id="8" name="Picture 7">
            <a:extLst>
              <a:ext uri="{FF2B5EF4-FFF2-40B4-BE49-F238E27FC236}">
                <a16:creationId xmlns:a16="http://schemas.microsoft.com/office/drawing/2014/main" id="{0C8574CA-42A3-4ED5-8ED2-E9BCB059210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4800" y="4057650"/>
            <a:ext cx="3512796" cy="2634597"/>
          </a:xfrm>
          <a:prstGeom prst="rect">
            <a:avLst/>
          </a:prstGeom>
        </p:spPr>
      </p:pic>
      <p:sp>
        <p:nvSpPr>
          <p:cNvPr id="16" name="Title 1">
            <a:extLst>
              <a:ext uri="{FF2B5EF4-FFF2-40B4-BE49-F238E27FC236}">
                <a16:creationId xmlns:a16="http://schemas.microsoft.com/office/drawing/2014/main" id="{6F04097E-D3CF-49F9-9347-1467F639BFB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7.0 PERU</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Friday,  March 1, 2019 at 08:50:41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2635612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E96D093-C4C2-4C05-A26B-FA4271690FE1}"/>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5123" name="Picture 12" descr="scale.jpg">
            <a:extLst>
              <a:ext uri="{FF2B5EF4-FFF2-40B4-BE49-F238E27FC236}">
                <a16:creationId xmlns:a16="http://schemas.microsoft.com/office/drawing/2014/main" id="{950ABFC8-5A45-4F66-8FD7-5BF1F0C906C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0" y="4194175"/>
            <a:ext cx="2127250" cy="231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TextBox 13">
            <a:extLst>
              <a:ext uri="{FF2B5EF4-FFF2-40B4-BE49-F238E27FC236}">
                <a16:creationId xmlns:a16="http://schemas.microsoft.com/office/drawing/2014/main" id="{8DB6D9C5-027D-448F-B221-BAC10A731E04}"/>
              </a:ext>
            </a:extLst>
          </p:cNvPr>
          <p:cNvSpPr txBox="1">
            <a:spLocks noChangeArrowheads="1"/>
          </p:cNvSpPr>
          <p:nvPr/>
        </p:nvSpPr>
        <p:spPr bwMode="auto">
          <a:xfrm>
            <a:off x="271463" y="3873500"/>
            <a:ext cx="3429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s-VE" sz="1400" b="1" dirty="0">
                <a:latin typeface="Arial" panose="020B0604020202020204" pitchFamily="34" charset="0"/>
              </a:rPr>
              <a:t>Modified Mercalli Intensity</a:t>
            </a:r>
          </a:p>
        </p:txBody>
      </p:sp>
      <p:sp>
        <p:nvSpPr>
          <p:cNvPr id="5125" name="TextBox 14">
            <a:extLst>
              <a:ext uri="{FF2B5EF4-FFF2-40B4-BE49-F238E27FC236}">
                <a16:creationId xmlns:a16="http://schemas.microsoft.com/office/drawing/2014/main" id="{03008836-3788-4227-A60C-359D80C08D92}"/>
              </a:ext>
            </a:extLst>
          </p:cNvPr>
          <p:cNvSpPr txBox="1">
            <a:spLocks noChangeArrowheads="1"/>
          </p:cNvSpPr>
          <p:nvPr/>
        </p:nvSpPr>
        <p:spPr bwMode="auto">
          <a:xfrm>
            <a:off x="2541588" y="3656013"/>
            <a:ext cx="1219200" cy="327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s-VE" sz="1400" b="1">
                <a:latin typeface="Arial" panose="020B0604020202020204" pitchFamily="34" charset="0"/>
              </a:rPr>
              <a:t>Perceived </a:t>
            </a:r>
          </a:p>
          <a:p>
            <a:pPr algn="ctr" eaLnBrk="1" hangingPunct="1">
              <a:spcBef>
                <a:spcPct val="0"/>
              </a:spcBef>
              <a:spcAft>
                <a:spcPts val="600"/>
              </a:spcAft>
              <a:buFontTx/>
              <a:buNone/>
            </a:pPr>
            <a:r>
              <a:rPr lang="en-US" altLang="es-VE" sz="1400" b="1">
                <a:latin typeface="Arial" panose="020B0604020202020204" pitchFamily="34" charset="0"/>
              </a:rPr>
              <a:t>  Shaking</a:t>
            </a:r>
          </a:p>
          <a:p>
            <a:pPr algn="ctr" eaLnBrk="1" hangingPunct="1">
              <a:spcBef>
                <a:spcPct val="0"/>
              </a:spcBef>
              <a:spcAft>
                <a:spcPts val="400"/>
              </a:spcAft>
              <a:buFontTx/>
              <a:buNone/>
            </a:pPr>
            <a:r>
              <a:rPr lang="en-US" altLang="es-VE" sz="1400" b="1">
                <a:solidFill>
                  <a:srgbClr val="C00000"/>
                </a:solidFill>
                <a:latin typeface="Arial" panose="020B0604020202020204" pitchFamily="34" charset="0"/>
              </a:rPr>
              <a:t>Extreme </a:t>
            </a:r>
          </a:p>
          <a:p>
            <a:pPr algn="ctr" eaLnBrk="1" hangingPunct="1">
              <a:spcBef>
                <a:spcPct val="0"/>
              </a:spcBef>
              <a:spcAft>
                <a:spcPts val="400"/>
              </a:spcAft>
              <a:buFontTx/>
              <a:buNone/>
            </a:pPr>
            <a:r>
              <a:rPr lang="en-US" altLang="es-VE" sz="1400" b="1">
                <a:solidFill>
                  <a:srgbClr val="FF0000"/>
                </a:solidFill>
                <a:latin typeface="Arial" panose="020B0604020202020204" pitchFamily="34" charset="0"/>
              </a:rPr>
              <a:t>Violent</a:t>
            </a:r>
          </a:p>
          <a:p>
            <a:pPr algn="ctr" eaLnBrk="1" hangingPunct="1">
              <a:spcBef>
                <a:spcPct val="0"/>
              </a:spcBef>
              <a:spcAft>
                <a:spcPts val="400"/>
              </a:spcAft>
              <a:buFontTx/>
              <a:buNone/>
            </a:pPr>
            <a:r>
              <a:rPr lang="en-US" altLang="es-VE" sz="1400" b="1">
                <a:solidFill>
                  <a:srgbClr val="FFC000"/>
                </a:solidFill>
                <a:latin typeface="Arial" panose="020B0604020202020204" pitchFamily="34" charset="0"/>
              </a:rPr>
              <a:t>Severe</a:t>
            </a:r>
          </a:p>
          <a:p>
            <a:pPr algn="ctr" eaLnBrk="1" hangingPunct="1">
              <a:spcBef>
                <a:spcPct val="0"/>
              </a:spcBef>
              <a:spcAft>
                <a:spcPts val="400"/>
              </a:spcAft>
              <a:buFontTx/>
              <a:buNone/>
            </a:pPr>
            <a:r>
              <a:rPr lang="en-US" altLang="es-VE" sz="1400" b="1">
                <a:solidFill>
                  <a:srgbClr val="FFC000"/>
                </a:solidFill>
                <a:latin typeface="Arial" panose="020B0604020202020204" pitchFamily="34" charset="0"/>
              </a:rPr>
              <a:t>Very Strong</a:t>
            </a:r>
          </a:p>
          <a:p>
            <a:pPr algn="ctr" eaLnBrk="1" hangingPunct="1">
              <a:spcBef>
                <a:spcPct val="0"/>
              </a:spcBef>
              <a:spcAft>
                <a:spcPts val="400"/>
              </a:spcAft>
              <a:buFontTx/>
              <a:buNone/>
            </a:pPr>
            <a:r>
              <a:rPr lang="en-US" altLang="es-VE" sz="1400" b="1">
                <a:solidFill>
                  <a:srgbClr val="FFFF00"/>
                </a:solidFill>
                <a:latin typeface="Arial" panose="020B0604020202020204" pitchFamily="34" charset="0"/>
              </a:rPr>
              <a:t>Strong</a:t>
            </a:r>
          </a:p>
          <a:p>
            <a:pPr algn="ctr" eaLnBrk="1" hangingPunct="1">
              <a:spcBef>
                <a:spcPct val="0"/>
              </a:spcBef>
              <a:spcAft>
                <a:spcPts val="400"/>
              </a:spcAft>
              <a:buFontTx/>
              <a:buNone/>
            </a:pPr>
            <a:r>
              <a:rPr lang="en-US" altLang="es-VE" sz="1400">
                <a:latin typeface="Arial" panose="020B0604020202020204" pitchFamily="34" charset="0"/>
              </a:rPr>
              <a:t>Moderate</a:t>
            </a:r>
          </a:p>
          <a:p>
            <a:pPr algn="ctr" eaLnBrk="1" hangingPunct="1">
              <a:spcBef>
                <a:spcPct val="0"/>
              </a:spcBef>
              <a:spcAft>
                <a:spcPts val="400"/>
              </a:spcAft>
              <a:buFontTx/>
              <a:buNone/>
            </a:pPr>
            <a:r>
              <a:rPr lang="en-US" altLang="es-VE" sz="1400">
                <a:latin typeface="Arial" panose="020B0604020202020204" pitchFamily="34" charset="0"/>
              </a:rPr>
              <a:t>Light</a:t>
            </a:r>
          </a:p>
          <a:p>
            <a:pPr algn="ctr" eaLnBrk="1" hangingPunct="1">
              <a:spcBef>
                <a:spcPct val="0"/>
              </a:spcBef>
              <a:spcAft>
                <a:spcPts val="400"/>
              </a:spcAft>
              <a:buFontTx/>
              <a:buNone/>
            </a:pPr>
            <a:r>
              <a:rPr lang="en-US" altLang="es-VE" sz="1400">
                <a:latin typeface="Arial" panose="020B0604020202020204" pitchFamily="34" charset="0"/>
              </a:rPr>
              <a:t>Weak</a:t>
            </a:r>
          </a:p>
          <a:p>
            <a:pPr algn="ctr" eaLnBrk="1" hangingPunct="1">
              <a:spcBef>
                <a:spcPct val="0"/>
              </a:spcBef>
              <a:spcAft>
                <a:spcPts val="400"/>
              </a:spcAft>
              <a:buFontTx/>
              <a:buNone/>
            </a:pPr>
            <a:r>
              <a:rPr lang="en-US" altLang="es-VE" sz="1400">
                <a:latin typeface="Arial" panose="020B0604020202020204" pitchFamily="34" charset="0"/>
              </a:rPr>
              <a:t>Not Felt</a:t>
            </a:r>
          </a:p>
          <a:p>
            <a:pPr eaLnBrk="1" hangingPunct="1">
              <a:spcBef>
                <a:spcPct val="0"/>
              </a:spcBef>
              <a:buFontTx/>
              <a:buNone/>
            </a:pPr>
            <a:endParaRPr lang="en-US" altLang="es-VE" sz="1800">
              <a:latin typeface="Arial" panose="020B0604020202020204" pitchFamily="34" charset="0"/>
            </a:endParaRPr>
          </a:p>
        </p:txBody>
      </p:sp>
      <p:sp>
        <p:nvSpPr>
          <p:cNvPr id="5126" name="TextBox 15">
            <a:extLst>
              <a:ext uri="{FF2B5EF4-FFF2-40B4-BE49-F238E27FC236}">
                <a16:creationId xmlns:a16="http://schemas.microsoft.com/office/drawing/2014/main" id="{B07FA3CC-34FA-4CF8-B33D-3A760162ED61}"/>
              </a:ext>
            </a:extLst>
          </p:cNvPr>
          <p:cNvSpPr txBox="1">
            <a:spLocks noChangeArrowheads="1"/>
          </p:cNvSpPr>
          <p:nvPr/>
        </p:nvSpPr>
        <p:spPr bwMode="auto">
          <a:xfrm>
            <a:off x="4973638" y="5810417"/>
            <a:ext cx="3713162"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buFontTx/>
              <a:buNone/>
            </a:pPr>
            <a:r>
              <a:rPr lang="en-US" altLang="es-VE" sz="1400" i="1" dirty="0">
                <a:latin typeface="Arial" panose="020B0604020202020204" pitchFamily="34" charset="0"/>
              </a:rPr>
              <a:t>USGS Did You Feel It? collects information from people who felt an earthquake and creates maps that show what people experienced and the extent of damage.</a:t>
            </a:r>
          </a:p>
        </p:txBody>
      </p:sp>
      <p:sp>
        <p:nvSpPr>
          <p:cNvPr id="5127" name="TextBox 15">
            <a:extLst>
              <a:ext uri="{FF2B5EF4-FFF2-40B4-BE49-F238E27FC236}">
                <a16:creationId xmlns:a16="http://schemas.microsoft.com/office/drawing/2014/main" id="{7B890747-A6D1-4A78-9C17-D86FE6AA620C}"/>
              </a:ext>
            </a:extLst>
          </p:cNvPr>
          <p:cNvSpPr txBox="1">
            <a:spLocks noChangeArrowheads="1"/>
          </p:cNvSpPr>
          <p:nvPr/>
        </p:nvSpPr>
        <p:spPr bwMode="auto">
          <a:xfrm>
            <a:off x="293688" y="1128713"/>
            <a:ext cx="3467100" cy="2585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s-VE" sz="1800" dirty="0">
                <a:latin typeface="Arial" panose="020B0604020202020204" pitchFamily="34" charset="0"/>
              </a:rPr>
              <a:t>The Modified-Mercalli Intensity</a:t>
            </a:r>
          </a:p>
          <a:p>
            <a:pPr eaLnBrk="1" hangingPunct="1">
              <a:spcBef>
                <a:spcPct val="0"/>
              </a:spcBef>
              <a:buFontTx/>
              <a:buNone/>
            </a:pPr>
            <a:r>
              <a:rPr lang="en-US" altLang="es-VE" sz="1800" dirty="0">
                <a:latin typeface="Arial" panose="020B0604020202020204" pitchFamily="34" charset="0"/>
              </a:rPr>
              <a:t>scale is a twelve-stage scale, from I to XII, that indicates the severity of ground shaking. </a:t>
            </a:r>
          </a:p>
          <a:p>
            <a:pPr eaLnBrk="1" hangingPunct="1">
              <a:spcBef>
                <a:spcPct val="0"/>
              </a:spcBef>
              <a:buFontTx/>
              <a:buNone/>
            </a:pPr>
            <a:endParaRPr lang="en-US" altLang="es-VE" sz="1800" dirty="0">
              <a:latin typeface="Arial" panose="020B0604020202020204" pitchFamily="34" charset="0"/>
            </a:endParaRPr>
          </a:p>
          <a:p>
            <a:pPr eaLnBrk="1" hangingPunct="1">
              <a:spcBef>
                <a:spcPct val="0"/>
              </a:spcBef>
              <a:buFontTx/>
              <a:buNone/>
            </a:pPr>
            <a:r>
              <a:rPr lang="en-US" altLang="en-US" sz="1800" dirty="0">
                <a:latin typeface="Arial" panose="020B0604020202020204" pitchFamily="34" charset="0"/>
              </a:rPr>
              <a:t>The USGS estimates that approximately 320,000 people felt light shaking from this earthquake.</a:t>
            </a:r>
          </a:p>
        </p:txBody>
      </p:sp>
      <p:pic>
        <p:nvPicPr>
          <p:cNvPr id="5128" name="Picture 8" descr="IRIS_TMlogo.png">
            <a:extLst>
              <a:ext uri="{FF2B5EF4-FFF2-40B4-BE49-F238E27FC236}">
                <a16:creationId xmlns:a16="http://schemas.microsoft.com/office/drawing/2014/main" id="{A5073A1C-404E-4025-BBC9-8FC08062243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9" name="TextBox 15">
            <a:extLst>
              <a:ext uri="{FF2B5EF4-FFF2-40B4-BE49-F238E27FC236}">
                <a16:creationId xmlns:a16="http://schemas.microsoft.com/office/drawing/2014/main" id="{798F1922-187F-4863-8706-56B94B1A1455}"/>
              </a:ext>
            </a:extLst>
          </p:cNvPr>
          <p:cNvSpPr txBox="1">
            <a:spLocks noChangeArrowheads="1"/>
          </p:cNvSpPr>
          <p:nvPr/>
        </p:nvSpPr>
        <p:spPr bwMode="auto">
          <a:xfrm>
            <a:off x="320032" y="6549081"/>
            <a:ext cx="4038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s-VE" sz="1400" i="1" dirty="0">
                <a:latin typeface="Arial" panose="020B0604020202020204" pitchFamily="34" charset="0"/>
              </a:rPr>
              <a:t>Image courtesy of the US Geological Survey</a:t>
            </a:r>
          </a:p>
        </p:txBody>
      </p:sp>
      <p:sp>
        <p:nvSpPr>
          <p:cNvPr id="13" name="Title 1">
            <a:extLst>
              <a:ext uri="{FF2B5EF4-FFF2-40B4-BE49-F238E27FC236}">
                <a16:creationId xmlns:a16="http://schemas.microsoft.com/office/drawing/2014/main" id="{184A3F08-A1F5-4785-A827-6EB73A96ACA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7.0 PERU</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Friday,  March 1, 2019 at 08:50:41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pic>
        <p:nvPicPr>
          <p:cNvPr id="5" name="Picture 4">
            <a:extLst>
              <a:ext uri="{FF2B5EF4-FFF2-40B4-BE49-F238E27FC236}">
                <a16:creationId xmlns:a16="http://schemas.microsoft.com/office/drawing/2014/main" id="{F06AE303-E52B-4F73-A73E-FEF076AFBB7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29063" y="1099521"/>
            <a:ext cx="5082071" cy="4576621"/>
          </a:xfrm>
          <a:prstGeom prst="rect">
            <a:avLst/>
          </a:prstGeom>
        </p:spPr>
      </p:pic>
    </p:spTree>
    <p:extLst>
      <p:ext uri="{BB962C8B-B14F-4D97-AF65-F5344CB8AC3E}">
        <p14:creationId xmlns:p14="http://schemas.microsoft.com/office/powerpoint/2010/main" val="29267947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02B695E-59F2-FF47-BEA4-2A4F4E154608}"/>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ltLang="en-US">
              <a:solidFill>
                <a:srgbClr val="FFFFFF"/>
              </a:solidFill>
              <a:latin typeface="Calibri" panose="020F0502020204030204" pitchFamily="34" charset="0"/>
            </a:endParaRPr>
          </a:p>
        </p:txBody>
      </p:sp>
      <p:sp>
        <p:nvSpPr>
          <p:cNvPr id="18434" name="TextBox 9">
            <a:extLst>
              <a:ext uri="{FF2B5EF4-FFF2-40B4-BE49-F238E27FC236}">
                <a16:creationId xmlns:a16="http://schemas.microsoft.com/office/drawing/2014/main" id="{986AEBA8-D873-2B40-B05C-E5B6C79B3519}"/>
              </a:ext>
            </a:extLst>
          </p:cNvPr>
          <p:cNvSpPr txBox="1">
            <a:spLocks noChangeArrowheads="1"/>
          </p:cNvSpPr>
          <p:nvPr/>
        </p:nvSpPr>
        <p:spPr bwMode="auto">
          <a:xfrm>
            <a:off x="260237" y="1055906"/>
            <a:ext cx="2608486" cy="5324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dirty="0">
                <a:latin typeface="Arial" panose="020B0604020202020204" pitchFamily="34" charset="0"/>
                <a:cs typeface="Arial" panose="020B0604020202020204" pitchFamily="34" charset="0"/>
              </a:rPr>
              <a:t>This illustration shows the rate and direction of motion of the Nazca Plate with respect to the South American Plate.  Locations of active Andean volcanoes are shown by the orange triangles.  </a:t>
            </a:r>
          </a:p>
          <a:p>
            <a:pPr eaLnBrk="1" hangingPunct="1">
              <a:spcBef>
                <a:spcPct val="0"/>
              </a:spcBef>
              <a:buFontTx/>
              <a:buNone/>
            </a:pPr>
            <a:endParaRPr lang="en-US" altLang="en-US" sz="1800" dirty="0">
              <a:latin typeface="Arial" panose="020B0604020202020204" pitchFamily="34" charset="0"/>
              <a:cs typeface="Arial" panose="020B0604020202020204" pitchFamily="34" charset="0"/>
            </a:endParaRPr>
          </a:p>
          <a:p>
            <a:pPr eaLnBrk="1" hangingPunct="1">
              <a:spcBef>
                <a:spcPct val="0"/>
              </a:spcBef>
              <a:buFontTx/>
              <a:buNone/>
            </a:pPr>
            <a:r>
              <a:rPr lang="en-US" altLang="en-US" sz="1800" dirty="0">
                <a:latin typeface="Arial" panose="020B0604020202020204" pitchFamily="34" charset="0"/>
                <a:cs typeface="Arial" panose="020B0604020202020204" pitchFamily="34" charset="0"/>
              </a:rPr>
              <a:t>This earthquake is shown by the red star.  At the location of this  earthquake, the Nazca Plate subducts beneath the South America Plate at a velocity of about 58 mm/yr.</a:t>
            </a:r>
          </a:p>
          <a:p>
            <a:pPr eaLnBrk="1" hangingPunct="1">
              <a:spcBef>
                <a:spcPct val="0"/>
              </a:spcBef>
              <a:buFontTx/>
              <a:buNone/>
            </a:pPr>
            <a:endParaRPr lang="en-US" altLang="en-US" sz="1600" dirty="0">
              <a:latin typeface="Arial" panose="020B0604020202020204" pitchFamily="34" charset="0"/>
              <a:cs typeface="Arial" panose="020B0604020202020204" pitchFamily="34" charset="0"/>
            </a:endParaRPr>
          </a:p>
        </p:txBody>
      </p:sp>
      <p:pic>
        <p:nvPicPr>
          <p:cNvPr id="18435" name="Picture 18" descr="IRIS_TMlogo.png">
            <a:extLst>
              <a:ext uri="{FF2B5EF4-FFF2-40B4-BE49-F238E27FC236}">
                <a16:creationId xmlns:a16="http://schemas.microsoft.com/office/drawing/2014/main" id="{4AC5EBE8-D064-9844-8DC0-750D8F6C33E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5">
            <a:extLst>
              <a:ext uri="{FF2B5EF4-FFF2-40B4-BE49-F238E27FC236}">
                <a16:creationId xmlns:a16="http://schemas.microsoft.com/office/drawing/2014/main" id="{38AEAEEC-07F8-468B-85B4-B3672E292B0F}"/>
              </a:ext>
            </a:extLst>
          </p:cNvPr>
          <p:cNvGrpSpPr/>
          <p:nvPr/>
        </p:nvGrpSpPr>
        <p:grpSpPr>
          <a:xfrm>
            <a:off x="3048000" y="1171352"/>
            <a:ext cx="5883828" cy="4848448"/>
            <a:chOff x="3048000" y="1171352"/>
            <a:chExt cx="5883828" cy="4848448"/>
          </a:xfrm>
        </p:grpSpPr>
        <p:pic>
          <p:nvPicPr>
            <p:cNvPr id="15" name="Picture 14">
              <a:extLst>
                <a:ext uri="{FF2B5EF4-FFF2-40B4-BE49-F238E27FC236}">
                  <a16:creationId xmlns:a16="http://schemas.microsoft.com/office/drawing/2014/main" id="{06584D34-40E6-414E-8C51-0FEF0BDCE897}"/>
                </a:ext>
              </a:extLst>
            </p:cNvPr>
            <p:cNvPicPr>
              <a:picLocks noChangeAspect="1"/>
            </p:cNvPicPr>
            <p:nvPr/>
          </p:nvPicPr>
          <p:blipFill rotWithShape="1">
            <a:blip r:embed="rId4">
              <a:extLst>
                <a:ext uri="{28A0092B-C50C-407E-A947-70E740481C1C}">
                  <a14:useLocalDpi xmlns:a14="http://schemas.microsoft.com/office/drawing/2010/main" val="0"/>
                </a:ext>
              </a:extLst>
            </a:blip>
            <a:srcRect l="20000" t="5008" r="15654" b="5773"/>
            <a:stretch/>
          </p:blipFill>
          <p:spPr>
            <a:xfrm>
              <a:off x="3048000" y="1171352"/>
              <a:ext cx="5883828" cy="4848447"/>
            </a:xfrm>
            <a:prstGeom prst="rect">
              <a:avLst/>
            </a:prstGeom>
          </p:spPr>
        </p:pic>
        <p:sp>
          <p:nvSpPr>
            <p:cNvPr id="3" name="5-Point Star 2">
              <a:extLst>
                <a:ext uri="{FF2B5EF4-FFF2-40B4-BE49-F238E27FC236}">
                  <a16:creationId xmlns:a16="http://schemas.microsoft.com/office/drawing/2014/main" id="{62BC2972-F4F8-724D-A868-C68C441C69D4}"/>
                </a:ext>
              </a:extLst>
            </p:cNvPr>
            <p:cNvSpPr/>
            <p:nvPr/>
          </p:nvSpPr>
          <p:spPr bwMode="auto">
            <a:xfrm>
              <a:off x="6307137" y="2994530"/>
              <a:ext cx="217488" cy="206375"/>
            </a:xfrm>
            <a:prstGeom prst="star5">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pic>
          <p:nvPicPr>
            <p:cNvPr id="16" name="Picture 15">
              <a:extLst>
                <a:ext uri="{FF2B5EF4-FFF2-40B4-BE49-F238E27FC236}">
                  <a16:creationId xmlns:a16="http://schemas.microsoft.com/office/drawing/2014/main" id="{36EFA025-8784-2148-9FC0-08240B688745}"/>
                </a:ext>
              </a:extLst>
            </p:cNvPr>
            <p:cNvPicPr>
              <a:picLocks noChangeAspect="1"/>
            </p:cNvPicPr>
            <p:nvPr/>
          </p:nvPicPr>
          <p:blipFill rotWithShape="1">
            <a:blip r:embed="rId4">
              <a:extLst>
                <a:ext uri="{28A0092B-C50C-407E-A947-70E740481C1C}">
                  <a14:useLocalDpi xmlns:a14="http://schemas.microsoft.com/office/drawing/2010/main" val="0"/>
                </a:ext>
              </a:extLst>
            </a:blip>
            <a:srcRect l="72505" t="66815" r="4006" b="7162"/>
            <a:stretch/>
          </p:blipFill>
          <p:spPr>
            <a:xfrm>
              <a:off x="6635885" y="4508116"/>
              <a:ext cx="2295943" cy="1511684"/>
            </a:xfrm>
            <a:prstGeom prst="rect">
              <a:avLst/>
            </a:prstGeom>
          </p:spPr>
        </p:pic>
        <p:sp>
          <p:nvSpPr>
            <p:cNvPr id="18444" name="TextBox 12">
              <a:extLst>
                <a:ext uri="{FF2B5EF4-FFF2-40B4-BE49-F238E27FC236}">
                  <a16:creationId xmlns:a16="http://schemas.microsoft.com/office/drawing/2014/main" id="{AE4AD54F-CEDA-CC4E-9A37-E19DD31101AB}"/>
                </a:ext>
              </a:extLst>
            </p:cNvPr>
            <p:cNvSpPr txBox="1">
              <a:spLocks noChangeArrowheads="1"/>
            </p:cNvSpPr>
            <p:nvPr/>
          </p:nvSpPr>
          <p:spPr bwMode="auto">
            <a:xfrm>
              <a:off x="6553200" y="3061955"/>
              <a:ext cx="21512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600" dirty="0">
                  <a:solidFill>
                    <a:schemeClr val="bg1"/>
                  </a:solidFill>
                  <a:latin typeface="Arial" panose="020B0604020202020204" pitchFamily="34" charset="0"/>
                </a:rPr>
                <a:t>South American Plate</a:t>
              </a:r>
            </a:p>
          </p:txBody>
        </p:sp>
        <p:sp>
          <p:nvSpPr>
            <p:cNvPr id="17" name="TextBox 12">
              <a:extLst>
                <a:ext uri="{FF2B5EF4-FFF2-40B4-BE49-F238E27FC236}">
                  <a16:creationId xmlns:a16="http://schemas.microsoft.com/office/drawing/2014/main" id="{784BCB79-F404-6746-9662-F989667906AC}"/>
                </a:ext>
              </a:extLst>
            </p:cNvPr>
            <p:cNvSpPr txBox="1">
              <a:spLocks noChangeArrowheads="1"/>
            </p:cNvSpPr>
            <p:nvPr/>
          </p:nvSpPr>
          <p:spPr bwMode="auto">
            <a:xfrm>
              <a:off x="3962400" y="3257021"/>
              <a:ext cx="13892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600" dirty="0">
                  <a:solidFill>
                    <a:schemeClr val="bg1"/>
                  </a:solidFill>
                  <a:latin typeface="Arial" panose="020B0604020202020204" pitchFamily="34" charset="0"/>
                </a:rPr>
                <a:t>Nazca Plate</a:t>
              </a:r>
            </a:p>
          </p:txBody>
        </p:sp>
        <p:sp>
          <p:nvSpPr>
            <p:cNvPr id="2" name="TextBox 1">
              <a:extLst>
                <a:ext uri="{FF2B5EF4-FFF2-40B4-BE49-F238E27FC236}">
                  <a16:creationId xmlns:a16="http://schemas.microsoft.com/office/drawing/2014/main" id="{4A458601-6982-814C-ACF3-3FEF2EA8CBD9}"/>
                </a:ext>
              </a:extLst>
            </p:cNvPr>
            <p:cNvSpPr txBox="1"/>
            <p:nvPr/>
          </p:nvSpPr>
          <p:spPr>
            <a:xfrm>
              <a:off x="6415881" y="2809169"/>
              <a:ext cx="1099981" cy="307777"/>
            </a:xfrm>
            <a:prstGeom prst="rect">
              <a:avLst/>
            </a:prstGeom>
            <a:noFill/>
          </p:spPr>
          <p:txBody>
            <a:bodyPr wrap="none" rtlCol="0">
              <a:spAutoFit/>
            </a:bodyPr>
            <a:lstStyle/>
            <a:p>
              <a:r>
                <a:rPr lang="en-US" sz="1400" dirty="0">
                  <a:solidFill>
                    <a:schemeClr val="bg1"/>
                  </a:solidFill>
                  <a:effectLst>
                    <a:outerShdw blurRad="50000" dist="30000" dir="5400000" algn="tl" rotWithShape="0">
                      <a:srgbClr val="000000">
                        <a:alpha val="30000"/>
                      </a:srgbClr>
                    </a:outerShdw>
                  </a:effectLst>
                  <a:latin typeface="Arial" charset="0"/>
                  <a:ea typeface="MS PGothic" panose="020B0600070205080204" pitchFamily="34" charset="-128"/>
                </a:rPr>
                <a:t>Earthquake</a:t>
              </a:r>
              <a:endParaRPr lang="en-US" sz="1400" dirty="0">
                <a:solidFill>
                  <a:schemeClr val="bg1"/>
                </a:solidFill>
              </a:endParaRPr>
            </a:p>
          </p:txBody>
        </p:sp>
        <p:sp>
          <p:nvSpPr>
            <p:cNvPr id="5" name="TextBox 4">
              <a:extLst>
                <a:ext uri="{FF2B5EF4-FFF2-40B4-BE49-F238E27FC236}">
                  <a16:creationId xmlns:a16="http://schemas.microsoft.com/office/drawing/2014/main" id="{E5AC3CBA-5342-F54A-BA73-61DB6E83EE78}"/>
                </a:ext>
              </a:extLst>
            </p:cNvPr>
            <p:cNvSpPr txBox="1"/>
            <p:nvPr/>
          </p:nvSpPr>
          <p:spPr>
            <a:xfrm>
              <a:off x="6191723" y="1806176"/>
              <a:ext cx="891141" cy="276999"/>
            </a:xfrm>
            <a:prstGeom prst="rect">
              <a:avLst/>
            </a:prstGeom>
            <a:noFill/>
          </p:spPr>
          <p:txBody>
            <a:bodyPr wrap="none" rtlCol="0">
              <a:spAutoFit/>
            </a:bodyPr>
            <a:lstStyle/>
            <a:p>
              <a:r>
                <a:rPr lang="en-US" sz="1200" dirty="0">
                  <a:solidFill>
                    <a:schemeClr val="bg1"/>
                  </a:solidFill>
                  <a:effectLst>
                    <a:outerShdw blurRad="50000" dist="30000" dir="5400000" algn="tl" rotWithShape="0">
                      <a:srgbClr val="000000">
                        <a:alpha val="30000"/>
                      </a:srgbClr>
                    </a:outerShdw>
                  </a:effectLst>
                  <a:latin typeface="Arial" charset="0"/>
                  <a:ea typeface="MS PGothic" panose="020B0600070205080204" pitchFamily="34" charset="-128"/>
                </a:rPr>
                <a:t>Volcanoes</a:t>
              </a:r>
            </a:p>
          </p:txBody>
        </p:sp>
        <p:cxnSp>
          <p:nvCxnSpPr>
            <p:cNvPr id="7" name="Straight Arrow Connector 6">
              <a:extLst>
                <a:ext uri="{FF2B5EF4-FFF2-40B4-BE49-F238E27FC236}">
                  <a16:creationId xmlns:a16="http://schemas.microsoft.com/office/drawing/2014/main" id="{14818614-6B31-7040-BFCA-43992D9144FB}"/>
                </a:ext>
              </a:extLst>
            </p:cNvPr>
            <p:cNvCxnSpPr>
              <a:cxnSpLocks/>
            </p:cNvCxnSpPr>
            <p:nvPr/>
          </p:nvCxnSpPr>
          <p:spPr>
            <a:xfrm flipH="1">
              <a:off x="5928361" y="1964507"/>
              <a:ext cx="309082" cy="78127"/>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6A34D88C-0A6D-E64C-9C42-34308F284332}"/>
                </a:ext>
              </a:extLst>
            </p:cNvPr>
            <p:cNvSpPr txBox="1"/>
            <p:nvPr/>
          </p:nvSpPr>
          <p:spPr>
            <a:xfrm>
              <a:off x="6502948" y="4051812"/>
              <a:ext cx="891141" cy="276999"/>
            </a:xfrm>
            <a:prstGeom prst="rect">
              <a:avLst/>
            </a:prstGeom>
            <a:noFill/>
          </p:spPr>
          <p:txBody>
            <a:bodyPr wrap="none" rtlCol="0">
              <a:spAutoFit/>
            </a:bodyPr>
            <a:lstStyle/>
            <a:p>
              <a:r>
                <a:rPr lang="en-US" sz="1200" dirty="0">
                  <a:solidFill>
                    <a:schemeClr val="bg1"/>
                  </a:solidFill>
                  <a:effectLst>
                    <a:outerShdw blurRad="50000" dist="30000" dir="5400000" algn="tl" rotWithShape="0">
                      <a:srgbClr val="000000">
                        <a:alpha val="30000"/>
                      </a:srgbClr>
                    </a:outerShdw>
                  </a:effectLst>
                  <a:latin typeface="Arial" charset="0"/>
                  <a:ea typeface="MS PGothic" panose="020B0600070205080204" pitchFamily="34" charset="-128"/>
                </a:rPr>
                <a:t>Volcanoes</a:t>
              </a:r>
            </a:p>
          </p:txBody>
        </p:sp>
        <p:cxnSp>
          <p:nvCxnSpPr>
            <p:cNvPr id="19" name="Straight Arrow Connector 18">
              <a:extLst>
                <a:ext uri="{FF2B5EF4-FFF2-40B4-BE49-F238E27FC236}">
                  <a16:creationId xmlns:a16="http://schemas.microsoft.com/office/drawing/2014/main" id="{776532CF-0236-0C44-A2D6-DD773C669030}"/>
                </a:ext>
              </a:extLst>
            </p:cNvPr>
            <p:cNvCxnSpPr>
              <a:cxnSpLocks/>
            </p:cNvCxnSpPr>
            <p:nvPr/>
          </p:nvCxnSpPr>
          <p:spPr>
            <a:xfrm flipH="1" flipV="1">
              <a:off x="6601066" y="3828503"/>
              <a:ext cx="166567" cy="270716"/>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2F5FFA90-6161-5540-91FC-9FD499651DC9}"/>
                </a:ext>
              </a:extLst>
            </p:cNvPr>
            <p:cNvCxnSpPr>
              <a:cxnSpLocks/>
            </p:cNvCxnSpPr>
            <p:nvPr/>
          </p:nvCxnSpPr>
          <p:spPr>
            <a:xfrm flipH="1">
              <a:off x="6416387" y="4316243"/>
              <a:ext cx="351246" cy="277000"/>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23" name="Title 1">
            <a:extLst>
              <a:ext uri="{FF2B5EF4-FFF2-40B4-BE49-F238E27FC236}">
                <a16:creationId xmlns:a16="http://schemas.microsoft.com/office/drawing/2014/main" id="{0E3FE7E8-05F5-4C8D-A9C7-CADBFF9AB0C4}"/>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7.0 PERU</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Friday,  March 1, 2019 at 08:50:41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16586249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586001C-6424-4CD3-A07F-F3BF332013A8}"/>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altLang="en-US" sz="1800">
              <a:solidFill>
                <a:srgbClr val="FFFFFF"/>
              </a:solidFill>
              <a:cs typeface="Arial" panose="020B0604020202020204" pitchFamily="34" charset="0"/>
            </a:endParaRPr>
          </a:p>
        </p:txBody>
      </p:sp>
      <p:pic>
        <p:nvPicPr>
          <p:cNvPr id="7" name="Picture 6">
            <a:extLst>
              <a:ext uri="{FF2B5EF4-FFF2-40B4-BE49-F238E27FC236}">
                <a16:creationId xmlns:a16="http://schemas.microsoft.com/office/drawing/2014/main" id="{C45EBE00-E14E-4B59-952A-1C6253BFF7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032" y="4079875"/>
            <a:ext cx="3701283" cy="1814823"/>
          </a:xfrm>
          <a:prstGeom prst="rect">
            <a:avLst/>
          </a:prstGeom>
        </p:spPr>
      </p:pic>
      <p:pic>
        <p:nvPicPr>
          <p:cNvPr id="5" name="Picture 4">
            <a:extLst>
              <a:ext uri="{FF2B5EF4-FFF2-40B4-BE49-F238E27FC236}">
                <a16:creationId xmlns:a16="http://schemas.microsoft.com/office/drawing/2014/main" id="{AECEFDFC-0ABE-43C9-9DB6-C075DDC292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41940" y="1206821"/>
            <a:ext cx="4991864" cy="5192609"/>
          </a:xfrm>
          <a:prstGeom prst="rect">
            <a:avLst/>
          </a:prstGeom>
        </p:spPr>
      </p:pic>
      <p:pic>
        <p:nvPicPr>
          <p:cNvPr id="20482" name="Picture 8" descr="IRIS_TMlogo.png">
            <a:extLst>
              <a:ext uri="{FF2B5EF4-FFF2-40B4-BE49-F238E27FC236}">
                <a16:creationId xmlns:a16="http://schemas.microsoft.com/office/drawing/2014/main" id="{C9D59510-CD9E-4538-A3A7-0A4B826742DD}"/>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TextBox 9">
            <a:extLst>
              <a:ext uri="{FF2B5EF4-FFF2-40B4-BE49-F238E27FC236}">
                <a16:creationId xmlns:a16="http://schemas.microsoft.com/office/drawing/2014/main" id="{5CD7E7B4-5FCB-4F5C-8154-6F9B27EE54ED}"/>
              </a:ext>
            </a:extLst>
          </p:cNvPr>
          <p:cNvSpPr txBox="1">
            <a:spLocks noChangeArrowheads="1"/>
          </p:cNvSpPr>
          <p:nvPr/>
        </p:nvSpPr>
        <p:spPr bwMode="auto">
          <a:xfrm>
            <a:off x="243327" y="1114206"/>
            <a:ext cx="3854450" cy="3145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ts val="2363"/>
              </a:lnSpc>
              <a:spcBef>
                <a:spcPct val="0"/>
              </a:spcBef>
              <a:buFontTx/>
              <a:buNone/>
            </a:pPr>
            <a:r>
              <a:rPr lang="en-US" altLang="en-US" sz="1800" dirty="0">
                <a:latin typeface="Arial" panose="020B0604020202020204" pitchFamily="34" charset="0"/>
                <a:ea typeface="ＭＳ Ｐゴシック" panose="020B0600070205080204" pitchFamily="34" charset="-128"/>
              </a:rPr>
              <a:t>Epicenters are shown on a map of regional historic seismicity on the right.  A</a:t>
            </a:r>
            <a:r>
              <a:rPr lang="en-US" altLang="en-US" sz="1800" dirty="0">
                <a:latin typeface="Arial" panose="020B0604020202020204" pitchFamily="34" charset="0"/>
              </a:rPr>
              <a:t> 3D view is shown below. </a:t>
            </a:r>
            <a:r>
              <a:rPr lang="en-US" altLang="en-US" sz="1800" dirty="0">
                <a:latin typeface="Arial" panose="020B0604020202020204" pitchFamily="34" charset="0"/>
                <a:ea typeface="ＭＳ Ｐゴシック" panose="020B0600070205080204" pitchFamily="34" charset="-128"/>
              </a:rPr>
              <a:t>Earthquakes are </a:t>
            </a:r>
            <a:r>
              <a:rPr lang="en-US" altLang="en-US" sz="1800" dirty="0">
                <a:latin typeface="Arial" panose="020B0604020202020204" pitchFamily="34" charset="0"/>
              </a:rPr>
              <a:t>shallow near west side of the map area.  As the Nazca Plate subducts to the east beneath the South American Plate, earthquakes within the Nazca Plate increase in depth from west to east. </a:t>
            </a:r>
          </a:p>
          <a:p>
            <a:pPr eaLnBrk="1" hangingPunct="1">
              <a:lnSpc>
                <a:spcPts val="2363"/>
              </a:lnSpc>
              <a:spcBef>
                <a:spcPct val="0"/>
              </a:spcBef>
              <a:buFontTx/>
              <a:buNone/>
            </a:pPr>
            <a:endParaRPr lang="en-US" altLang="en-US" sz="1800" dirty="0">
              <a:latin typeface="Arial" panose="020B0604020202020204" pitchFamily="34" charset="0"/>
              <a:ea typeface="ＭＳ Ｐゴシック" panose="020B0600070205080204" pitchFamily="34" charset="-128"/>
            </a:endParaRPr>
          </a:p>
        </p:txBody>
      </p:sp>
      <p:pic>
        <p:nvPicPr>
          <p:cNvPr id="20485" name="Picture 7" descr="MagLegend.tiff">
            <a:extLst>
              <a:ext uri="{FF2B5EF4-FFF2-40B4-BE49-F238E27FC236}">
                <a16:creationId xmlns:a16="http://schemas.microsoft.com/office/drawing/2014/main" id="{CE3ACDAA-246D-40A5-AF1D-93046D1938DC}"/>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382838" y="6051989"/>
            <a:ext cx="1427162" cy="549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7" name="TextBox 15">
            <a:extLst>
              <a:ext uri="{FF2B5EF4-FFF2-40B4-BE49-F238E27FC236}">
                <a16:creationId xmlns:a16="http://schemas.microsoft.com/office/drawing/2014/main" id="{E3B8A825-7E2C-43AB-811E-2D2B13DDCA25}"/>
              </a:ext>
            </a:extLst>
          </p:cNvPr>
          <p:cNvSpPr txBox="1">
            <a:spLocks noChangeArrowheads="1"/>
          </p:cNvSpPr>
          <p:nvPr/>
        </p:nvSpPr>
        <p:spPr bwMode="auto">
          <a:xfrm>
            <a:off x="5029200" y="6477000"/>
            <a:ext cx="39624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i="1" dirty="0">
                <a:latin typeface="Arial" panose="020B0604020202020204" pitchFamily="34" charset="0"/>
                <a:ea typeface="ＭＳ Ｐゴシック" panose="020B0600070205080204" pitchFamily="34" charset="-128"/>
              </a:rPr>
              <a:t>Map generated using IRIS Earthquake Browser</a:t>
            </a:r>
          </a:p>
        </p:txBody>
      </p:sp>
      <p:sp>
        <p:nvSpPr>
          <p:cNvPr id="20498" name="TextBox 4">
            <a:extLst>
              <a:ext uri="{FF2B5EF4-FFF2-40B4-BE49-F238E27FC236}">
                <a16:creationId xmlns:a16="http://schemas.microsoft.com/office/drawing/2014/main" id="{53888A84-9B1B-4282-8AEE-EC51957BDC06}"/>
              </a:ext>
            </a:extLst>
          </p:cNvPr>
          <p:cNvSpPr txBox="1">
            <a:spLocks noChangeArrowheads="1"/>
          </p:cNvSpPr>
          <p:nvPr/>
        </p:nvSpPr>
        <p:spPr bwMode="auto">
          <a:xfrm>
            <a:off x="1355520" y="4908180"/>
            <a:ext cx="1524305" cy="3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400" dirty="0">
                <a:solidFill>
                  <a:schemeClr val="bg1"/>
                </a:solidFill>
                <a:latin typeface="Arial" panose="020B0604020202020204" pitchFamily="34" charset="0"/>
              </a:rPr>
              <a:t>Earthquake</a:t>
            </a:r>
          </a:p>
        </p:txBody>
      </p:sp>
      <p:cxnSp>
        <p:nvCxnSpPr>
          <p:cNvPr id="21" name="Straight Arrow Connector 20">
            <a:extLst>
              <a:ext uri="{FF2B5EF4-FFF2-40B4-BE49-F238E27FC236}">
                <a16:creationId xmlns:a16="http://schemas.microsoft.com/office/drawing/2014/main" id="{86BA19AA-8461-42AF-9823-445FE95853F9}"/>
              </a:ext>
            </a:extLst>
          </p:cNvPr>
          <p:cNvCxnSpPr>
            <a:cxnSpLocks/>
          </p:cNvCxnSpPr>
          <p:nvPr/>
        </p:nvCxnSpPr>
        <p:spPr bwMode="auto">
          <a:xfrm flipV="1">
            <a:off x="2373151" y="4681205"/>
            <a:ext cx="296316" cy="270107"/>
          </a:xfrm>
          <a:prstGeom prst="straightConnector1">
            <a:avLst/>
          </a:prstGeom>
          <a:ln w="25400">
            <a:solidFill>
              <a:schemeClr val="bg1"/>
            </a:solidFill>
            <a:tailEnd type="triangle"/>
          </a:ln>
        </p:spPr>
        <p:style>
          <a:lnRef idx="1">
            <a:schemeClr val="accent1"/>
          </a:lnRef>
          <a:fillRef idx="0">
            <a:schemeClr val="accent1"/>
          </a:fillRef>
          <a:effectRef idx="0">
            <a:schemeClr val="accent1"/>
          </a:effectRef>
          <a:fontRef idx="minor">
            <a:schemeClr val="tx1"/>
          </a:fontRef>
        </p:style>
      </p:cxnSp>
      <p:pic>
        <p:nvPicPr>
          <p:cNvPr id="20490" name="Picture 8" descr="DepthLegend.tiff">
            <a:extLst>
              <a:ext uri="{FF2B5EF4-FFF2-40B4-BE49-F238E27FC236}">
                <a16:creationId xmlns:a16="http://schemas.microsoft.com/office/drawing/2014/main" id="{615BBABA-0F6E-4B24-BCCE-B0CF8ED60DC4}"/>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987800" y="3911600"/>
            <a:ext cx="584200" cy="287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C19DA8B9-93BF-4A74-A5C9-8ED6304BF858}"/>
              </a:ext>
            </a:extLst>
          </p:cNvPr>
          <p:cNvSpPr txBox="1"/>
          <p:nvPr/>
        </p:nvSpPr>
        <p:spPr>
          <a:xfrm>
            <a:off x="4495800" y="3823990"/>
            <a:ext cx="1295400" cy="646331"/>
          </a:xfrm>
          <a:prstGeom prst="rect">
            <a:avLst/>
          </a:prstGeom>
          <a:noFill/>
        </p:spPr>
        <p:txBody>
          <a:bodyPr wrap="square" rtlCol="0">
            <a:spAutoFit/>
          </a:bodyPr>
          <a:lstStyle/>
          <a:p>
            <a:pPr algn="ctr"/>
            <a:r>
              <a:rPr lang="en-US" b="1" dirty="0"/>
              <a:t>Nazca Plate</a:t>
            </a:r>
          </a:p>
        </p:txBody>
      </p:sp>
      <p:sp>
        <p:nvSpPr>
          <p:cNvPr id="25" name="TextBox 24">
            <a:extLst>
              <a:ext uri="{FF2B5EF4-FFF2-40B4-BE49-F238E27FC236}">
                <a16:creationId xmlns:a16="http://schemas.microsoft.com/office/drawing/2014/main" id="{DD3A59C1-D1E8-45B0-B4FD-2BC0EAAC1BD5}"/>
              </a:ext>
            </a:extLst>
          </p:cNvPr>
          <p:cNvSpPr txBox="1"/>
          <p:nvPr/>
        </p:nvSpPr>
        <p:spPr>
          <a:xfrm>
            <a:off x="7042798" y="1901045"/>
            <a:ext cx="2027237" cy="646331"/>
          </a:xfrm>
          <a:prstGeom prst="rect">
            <a:avLst/>
          </a:prstGeom>
          <a:noFill/>
        </p:spPr>
        <p:txBody>
          <a:bodyPr wrap="square" rtlCol="0">
            <a:spAutoFit/>
          </a:bodyPr>
          <a:lstStyle/>
          <a:p>
            <a:pPr algn="ctr"/>
            <a:r>
              <a:rPr lang="en-US" b="1" dirty="0"/>
              <a:t>South American Plate</a:t>
            </a:r>
          </a:p>
        </p:txBody>
      </p:sp>
      <p:sp>
        <p:nvSpPr>
          <p:cNvPr id="26" name="TextBox 4">
            <a:extLst>
              <a:ext uri="{FF2B5EF4-FFF2-40B4-BE49-F238E27FC236}">
                <a16:creationId xmlns:a16="http://schemas.microsoft.com/office/drawing/2014/main" id="{D639CBA8-6602-41C3-B255-E95BACC72E83}"/>
              </a:ext>
            </a:extLst>
          </p:cNvPr>
          <p:cNvSpPr txBox="1">
            <a:spLocks noChangeArrowheads="1"/>
          </p:cNvSpPr>
          <p:nvPr/>
        </p:nvSpPr>
        <p:spPr bwMode="auto">
          <a:xfrm>
            <a:off x="7421238" y="3429000"/>
            <a:ext cx="1523787" cy="3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400" dirty="0">
                <a:latin typeface="Arial" panose="020B0604020202020204" pitchFamily="34" charset="0"/>
              </a:rPr>
              <a:t>Earthquake</a:t>
            </a:r>
          </a:p>
        </p:txBody>
      </p:sp>
      <p:cxnSp>
        <p:nvCxnSpPr>
          <p:cNvPr id="28" name="Straight Arrow Connector 27">
            <a:extLst>
              <a:ext uri="{FF2B5EF4-FFF2-40B4-BE49-F238E27FC236}">
                <a16:creationId xmlns:a16="http://schemas.microsoft.com/office/drawing/2014/main" id="{C5D47CE6-0B0A-4230-931F-C1D2E77A2FB6}"/>
              </a:ext>
            </a:extLst>
          </p:cNvPr>
          <p:cNvCxnSpPr/>
          <p:nvPr/>
        </p:nvCxnSpPr>
        <p:spPr bwMode="auto">
          <a:xfrm flipH="1">
            <a:off x="7540135" y="3689573"/>
            <a:ext cx="85725" cy="52228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6693779D-9C2A-4AB7-9BB0-1C70787A0108}"/>
              </a:ext>
            </a:extLst>
          </p:cNvPr>
          <p:cNvCxnSpPr>
            <a:cxnSpLocks/>
          </p:cNvCxnSpPr>
          <p:nvPr/>
        </p:nvCxnSpPr>
        <p:spPr bwMode="auto">
          <a:xfrm flipV="1">
            <a:off x="5181600" y="4079875"/>
            <a:ext cx="3352800" cy="60411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4">
            <a:extLst>
              <a:ext uri="{FF2B5EF4-FFF2-40B4-BE49-F238E27FC236}">
                <a16:creationId xmlns:a16="http://schemas.microsoft.com/office/drawing/2014/main" id="{6D92C02D-D141-4ACB-963B-46C55EC08829}"/>
              </a:ext>
            </a:extLst>
          </p:cNvPr>
          <p:cNvSpPr txBox="1">
            <a:spLocks noChangeArrowheads="1"/>
          </p:cNvSpPr>
          <p:nvPr/>
        </p:nvSpPr>
        <p:spPr bwMode="auto">
          <a:xfrm>
            <a:off x="5029200" y="4760336"/>
            <a:ext cx="1523787" cy="3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400">
                <a:latin typeface="Arial" panose="020B0604020202020204" pitchFamily="34" charset="0"/>
              </a:rPr>
              <a:t>Cross Section</a:t>
            </a:r>
          </a:p>
        </p:txBody>
      </p:sp>
      <p:sp>
        <p:nvSpPr>
          <p:cNvPr id="39" name="Title 1">
            <a:extLst>
              <a:ext uri="{FF2B5EF4-FFF2-40B4-BE49-F238E27FC236}">
                <a16:creationId xmlns:a16="http://schemas.microsoft.com/office/drawing/2014/main" id="{255EFFC2-B34D-4B5B-A93B-075B495EB86F}"/>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7.0 PERU</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Friday,  March 1, 2019 at 08:50:41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7">
            <a:extLst>
              <a:ext uri="{FF2B5EF4-FFF2-40B4-BE49-F238E27FC236}">
                <a16:creationId xmlns:a16="http://schemas.microsoft.com/office/drawing/2014/main" id="{42FB2C92-780E-4B06-BC3B-D2314CFEF736}"/>
              </a:ext>
            </a:extLst>
          </p:cNvPr>
          <p:cNvSpPr txBox="1">
            <a:spLocks noChangeArrowheads="1"/>
          </p:cNvSpPr>
          <p:nvPr/>
        </p:nvSpPr>
        <p:spPr bwMode="auto">
          <a:xfrm>
            <a:off x="274638" y="1143000"/>
            <a:ext cx="8675687" cy="135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lnSpc>
                <a:spcPts val="2000"/>
              </a:lnSpc>
              <a:spcBef>
                <a:spcPct val="0"/>
              </a:spcBef>
              <a:buFont typeface="Arial" panose="020B0604020202020204" pitchFamily="34" charset="0"/>
              <a:buNone/>
            </a:pPr>
            <a:r>
              <a:rPr lang="en-US" altLang="en-US" sz="1600" dirty="0">
                <a:latin typeface="Arial" panose="020B0604020202020204" pitchFamily="34" charset="0"/>
              </a:rPr>
              <a:t>At the location of this earthquake, the oceanic Nazca Plate moves east relative to the South American Plate, subducting at the Peru-Chile Trench west of the Peruvian coast and sinking into the mantle beneath South America. This earthquake occurred at an intermediate-depth, where earthquakes occur within the subducting slab rather than at the shallow plate interface between subducting and overriding tectonic plates. </a:t>
            </a:r>
          </a:p>
        </p:txBody>
      </p:sp>
      <p:sp>
        <p:nvSpPr>
          <p:cNvPr id="15" name="Rectangle 14">
            <a:extLst>
              <a:ext uri="{FF2B5EF4-FFF2-40B4-BE49-F238E27FC236}">
                <a16:creationId xmlns:a16="http://schemas.microsoft.com/office/drawing/2014/main" id="{E5E33ADE-5245-49FF-8DB4-13A623B9E76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13316" name="Picture 8" descr="IRIS_TMlogo.png">
            <a:extLst>
              <a:ext uri="{FF2B5EF4-FFF2-40B4-BE49-F238E27FC236}">
                <a16:creationId xmlns:a16="http://schemas.microsoft.com/office/drawing/2014/main" id="{FFAC231B-0FCF-4557-BB14-4B35D642999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TextBox 2">
            <a:extLst>
              <a:ext uri="{FF2B5EF4-FFF2-40B4-BE49-F238E27FC236}">
                <a16:creationId xmlns:a16="http://schemas.microsoft.com/office/drawing/2014/main" id="{DC3EA550-26A4-48D0-AD2C-795DE17DB36B}"/>
              </a:ext>
            </a:extLst>
          </p:cNvPr>
          <p:cNvSpPr txBox="1">
            <a:spLocks noChangeArrowheads="1"/>
          </p:cNvSpPr>
          <p:nvPr/>
        </p:nvSpPr>
        <p:spPr bwMode="auto">
          <a:xfrm>
            <a:off x="6713806" y="4805168"/>
            <a:ext cx="1917700"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latin typeface="Arial" panose="020B0604020202020204" pitchFamily="34" charset="0"/>
              </a:rPr>
              <a:t>Animation exploring plate tectonics and earthquakes of the Nazca – South American Plate boundary region.</a:t>
            </a:r>
          </a:p>
        </p:txBody>
      </p:sp>
      <p:sp>
        <p:nvSpPr>
          <p:cNvPr id="10" name="Title 1">
            <a:extLst>
              <a:ext uri="{FF2B5EF4-FFF2-40B4-BE49-F238E27FC236}">
                <a16:creationId xmlns:a16="http://schemas.microsoft.com/office/drawing/2014/main" id="{17B71C21-9C73-41BB-8083-BD19BDF3C1F3}"/>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7.0 PERU</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Friday,  March 1, 2019 at 08:50:41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pic>
        <p:nvPicPr>
          <p:cNvPr id="3" name="Short_PeruChile">
            <a:hlinkClick r:id="" action="ppaction://media"/>
            <a:extLst>
              <a:ext uri="{FF2B5EF4-FFF2-40B4-BE49-F238E27FC236}">
                <a16:creationId xmlns:a16="http://schemas.microsoft.com/office/drawing/2014/main" id="{63DE28C8-E504-4F19-AC44-CEEC8F594819}"/>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381000" y="2627118"/>
            <a:ext cx="6096000" cy="35623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994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29D5D7-F57D-4E71-A985-31E5191C9457}"/>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defRPr/>
            </a:pPr>
            <a:endParaRPr lang="en-US" altLang="en-US">
              <a:solidFill>
                <a:srgbClr val="FFFFFF"/>
              </a:solidFill>
              <a:latin typeface="Calibri" panose="020F0502020204030204" pitchFamily="34" charset="0"/>
            </a:endParaRPr>
          </a:p>
        </p:txBody>
      </p:sp>
      <p:pic>
        <p:nvPicPr>
          <p:cNvPr id="15363" name="Picture 18" descr="IRIS_TMlogo.png">
            <a:extLst>
              <a:ext uri="{FF2B5EF4-FFF2-40B4-BE49-F238E27FC236}">
                <a16:creationId xmlns:a16="http://schemas.microsoft.com/office/drawing/2014/main" id="{D3A0B014-915B-4EC3-A48E-80A5D98F009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TextBox 7">
            <a:extLst>
              <a:ext uri="{FF2B5EF4-FFF2-40B4-BE49-F238E27FC236}">
                <a16:creationId xmlns:a16="http://schemas.microsoft.com/office/drawing/2014/main" id="{EE09438F-21E1-4B29-85CD-571ABFF51EEE}"/>
              </a:ext>
            </a:extLst>
          </p:cNvPr>
          <p:cNvSpPr txBox="1">
            <a:spLocks noChangeArrowheads="1"/>
          </p:cNvSpPr>
          <p:nvPr/>
        </p:nvSpPr>
        <p:spPr bwMode="auto">
          <a:xfrm>
            <a:off x="280615" y="1138000"/>
            <a:ext cx="843438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Arial" panose="020B0604020202020204" pitchFamily="34" charset="0"/>
              </a:rPr>
              <a:t>The focal mechanism is how seismologists plot the 3-D stress orientations of an earthquake.  Because an earthquake occurs as slip on a fault, it generates primary (P) waves in quadrants where the first pulse is compressional (shaded) and quadrants where the first pulse is extensional (white). The orientation of these quadrants determined from recorded seismic waves determines the type of fault that produced the earthquake. </a:t>
            </a:r>
          </a:p>
        </p:txBody>
      </p:sp>
      <p:sp>
        <p:nvSpPr>
          <p:cNvPr id="15365" name="TextBox 11">
            <a:extLst>
              <a:ext uri="{FF2B5EF4-FFF2-40B4-BE49-F238E27FC236}">
                <a16:creationId xmlns:a16="http://schemas.microsoft.com/office/drawing/2014/main" id="{475AC9C6-EC09-4500-B127-FA2EC6B8766E}"/>
              </a:ext>
            </a:extLst>
          </p:cNvPr>
          <p:cNvSpPr txBox="1">
            <a:spLocks noChangeArrowheads="1"/>
          </p:cNvSpPr>
          <p:nvPr/>
        </p:nvSpPr>
        <p:spPr bwMode="auto">
          <a:xfrm>
            <a:off x="4038600" y="5381625"/>
            <a:ext cx="4800600"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600" dirty="0">
                <a:latin typeface="Arial" panose="020B0604020202020204" pitchFamily="34" charset="0"/>
              </a:rPr>
              <a:t>In this case, the focal mechanism indicates this earthquake occurred as the result of normal faulting beneath Peru within the lithosphere of the subducted Nazca Plate.</a:t>
            </a:r>
          </a:p>
        </p:txBody>
      </p:sp>
      <p:sp>
        <p:nvSpPr>
          <p:cNvPr id="15366" name="TextBox 8">
            <a:extLst>
              <a:ext uri="{FF2B5EF4-FFF2-40B4-BE49-F238E27FC236}">
                <a16:creationId xmlns:a16="http://schemas.microsoft.com/office/drawing/2014/main" id="{5C3789D0-A231-456A-B263-0C7C4EBFE8C0}"/>
              </a:ext>
            </a:extLst>
          </p:cNvPr>
          <p:cNvSpPr txBox="1">
            <a:spLocks noChangeArrowheads="1"/>
          </p:cNvSpPr>
          <p:nvPr/>
        </p:nvSpPr>
        <p:spPr bwMode="auto">
          <a:xfrm>
            <a:off x="430213" y="5351463"/>
            <a:ext cx="2693987"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a:latin typeface="Arial" panose="020B0604020202020204" pitchFamily="34" charset="0"/>
              </a:rPr>
              <a:t>The tension axis (T) reflects the minimum compressive stress direction.  The pressure axis (P) reflects the maximum compressive stress direction. </a:t>
            </a:r>
          </a:p>
        </p:txBody>
      </p:sp>
      <p:sp>
        <p:nvSpPr>
          <p:cNvPr id="15367" name="TextBox 11">
            <a:extLst>
              <a:ext uri="{FF2B5EF4-FFF2-40B4-BE49-F238E27FC236}">
                <a16:creationId xmlns:a16="http://schemas.microsoft.com/office/drawing/2014/main" id="{B7A351BF-501E-47D4-A3DA-6153172C6591}"/>
              </a:ext>
            </a:extLst>
          </p:cNvPr>
          <p:cNvSpPr txBox="1">
            <a:spLocks noChangeArrowheads="1"/>
          </p:cNvSpPr>
          <p:nvPr/>
        </p:nvSpPr>
        <p:spPr bwMode="auto">
          <a:xfrm>
            <a:off x="239713" y="4981575"/>
            <a:ext cx="30051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200" i="1">
                <a:latin typeface="Arial" panose="020B0604020202020204" pitchFamily="34" charset="0"/>
              </a:rPr>
              <a:t>USGS W-phase Moment Tensor Solution</a:t>
            </a:r>
            <a:endParaRPr lang="en-US" altLang="en-US" sz="1600" i="1">
              <a:latin typeface="Arial" panose="020B0604020202020204" pitchFamily="34" charset="0"/>
            </a:endParaRPr>
          </a:p>
        </p:txBody>
      </p:sp>
      <p:pic>
        <p:nvPicPr>
          <p:cNvPr id="15368" name="Picture 4">
            <a:extLst>
              <a:ext uri="{FF2B5EF4-FFF2-40B4-BE49-F238E27FC236}">
                <a16:creationId xmlns:a16="http://schemas.microsoft.com/office/drawing/2014/main" id="{A9CA25DE-02ED-4C12-81B9-12C99773CC9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86213" y="4735513"/>
            <a:ext cx="4167187" cy="50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0" name="Picture 2">
            <a:extLst>
              <a:ext uri="{FF2B5EF4-FFF2-40B4-BE49-F238E27FC236}">
                <a16:creationId xmlns:a16="http://schemas.microsoft.com/office/drawing/2014/main" id="{0A805736-CAA4-4669-899D-6B7DF93EBD3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78238" y="2614613"/>
            <a:ext cx="4551362" cy="205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a:extLst>
              <a:ext uri="{FF2B5EF4-FFF2-40B4-BE49-F238E27FC236}">
                <a16:creationId xmlns:a16="http://schemas.microsoft.com/office/drawing/2014/main" id="{B354FCBC-4075-4A3D-A8A6-04BE14F4A41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7009" y="2596675"/>
            <a:ext cx="2888645" cy="2291237"/>
          </a:xfrm>
          <a:prstGeom prst="rect">
            <a:avLst/>
          </a:prstGeom>
        </p:spPr>
      </p:pic>
      <p:sp>
        <p:nvSpPr>
          <p:cNvPr id="14" name="Title 1">
            <a:extLst>
              <a:ext uri="{FF2B5EF4-FFF2-40B4-BE49-F238E27FC236}">
                <a16:creationId xmlns:a16="http://schemas.microsoft.com/office/drawing/2014/main" id="{87693104-7DD0-4751-B940-DE02F96E5ACC}"/>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7.0 PERU</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Friday,  March 1, 2019 at 08:50:41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2">
            <a:extLst>
              <a:ext uri="{FF2B5EF4-FFF2-40B4-BE49-F238E27FC236}">
                <a16:creationId xmlns:a16="http://schemas.microsoft.com/office/drawing/2014/main" id="{7E49C35F-326C-4BBD-A734-4DB97BE355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476"/>
          <a:stretch>
            <a:fillRect/>
          </a:stretch>
        </p:blipFill>
        <p:spPr bwMode="auto">
          <a:xfrm>
            <a:off x="673100" y="1144588"/>
            <a:ext cx="6883400" cy="5405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CBFF957B-272E-4571-BB14-C3BC55F33759}"/>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defRPr/>
            </a:pPr>
            <a:endParaRPr lang="en-US" altLang="en-US" sz="1800" dirty="0">
              <a:solidFill>
                <a:srgbClr val="FFFFFF"/>
              </a:solidFill>
              <a:cs typeface="Arial" panose="020B0604020202020204" pitchFamily="34" charset="0"/>
            </a:endParaRPr>
          </a:p>
        </p:txBody>
      </p:sp>
      <p:pic>
        <p:nvPicPr>
          <p:cNvPr id="14339" name="Picture 18" descr="IRIS_TMlogo.png">
            <a:extLst>
              <a:ext uri="{FF2B5EF4-FFF2-40B4-BE49-F238E27FC236}">
                <a16:creationId xmlns:a16="http://schemas.microsoft.com/office/drawing/2014/main" id="{A252DB70-C998-404A-8002-30895FFB63C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Box 4">
            <a:extLst>
              <a:ext uri="{FF2B5EF4-FFF2-40B4-BE49-F238E27FC236}">
                <a16:creationId xmlns:a16="http://schemas.microsoft.com/office/drawing/2014/main" id="{9E229C5B-379D-4716-997D-B1258107C60F}"/>
              </a:ext>
            </a:extLst>
          </p:cNvPr>
          <p:cNvSpPr txBox="1">
            <a:spLocks noChangeArrowheads="1"/>
          </p:cNvSpPr>
          <p:nvPr/>
        </p:nvSpPr>
        <p:spPr bwMode="auto">
          <a:xfrm>
            <a:off x="1246188" y="2722563"/>
            <a:ext cx="6831012"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solidFill>
                  <a:srgbClr val="000000"/>
                </a:solidFill>
                <a:latin typeface="Arial" panose="020B0604020202020204" pitchFamily="34" charset="0"/>
              </a:rPr>
              <a:t>Following the earthquake, </a:t>
            </a:r>
            <a:r>
              <a:rPr lang="en-US" altLang="en-US" sz="1400" dirty="0">
                <a:latin typeface="Arial" panose="020B0604020202020204" pitchFamily="34" charset="0"/>
              </a:rPr>
              <a:t>it took 11 minutes and 14 seconds for </a:t>
            </a:r>
            <a:r>
              <a:rPr lang="en-US" altLang="en-US" sz="1400" dirty="0">
                <a:solidFill>
                  <a:srgbClr val="000000"/>
                </a:solidFill>
                <a:latin typeface="Arial" panose="020B0604020202020204" pitchFamily="34" charset="0"/>
              </a:rPr>
              <a:t>the compressional P waves to travel a curved path through the mantle to Bend, Oregon.</a:t>
            </a:r>
          </a:p>
        </p:txBody>
      </p:sp>
      <p:sp>
        <p:nvSpPr>
          <p:cNvPr id="14341" name="TextBox 7">
            <a:extLst>
              <a:ext uri="{FF2B5EF4-FFF2-40B4-BE49-F238E27FC236}">
                <a16:creationId xmlns:a16="http://schemas.microsoft.com/office/drawing/2014/main" id="{3E2AFAD1-D66D-4F6B-8F0F-895D47668DA4}"/>
              </a:ext>
            </a:extLst>
          </p:cNvPr>
          <p:cNvSpPr txBox="1">
            <a:spLocks noChangeArrowheads="1"/>
          </p:cNvSpPr>
          <p:nvPr/>
        </p:nvSpPr>
        <p:spPr bwMode="auto">
          <a:xfrm>
            <a:off x="1925638" y="938213"/>
            <a:ext cx="6332537" cy="5222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solidFill>
                  <a:srgbClr val="000000"/>
                </a:solidFill>
                <a:latin typeface="Arial" panose="020B0604020202020204" pitchFamily="34" charset="0"/>
              </a:rPr>
              <a:t>The record of the earthquake in Bend, Oregon (BNOR) is illustrated below. Bend is 8334 km (5179 miles, 75.2°) from the location of this earthquake. </a:t>
            </a:r>
          </a:p>
        </p:txBody>
      </p:sp>
      <p:sp>
        <p:nvSpPr>
          <p:cNvPr id="14342" name="TextBox 9">
            <a:extLst>
              <a:ext uri="{FF2B5EF4-FFF2-40B4-BE49-F238E27FC236}">
                <a16:creationId xmlns:a16="http://schemas.microsoft.com/office/drawing/2014/main" id="{8A577F15-33EB-4E9F-B89F-0092ED8620A0}"/>
              </a:ext>
            </a:extLst>
          </p:cNvPr>
          <p:cNvSpPr txBox="1">
            <a:spLocks noChangeArrowheads="1"/>
          </p:cNvSpPr>
          <p:nvPr/>
        </p:nvSpPr>
        <p:spPr bwMode="auto">
          <a:xfrm>
            <a:off x="1233488" y="4557713"/>
            <a:ext cx="5511800" cy="7381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solidFill>
                  <a:srgbClr val="000000"/>
                </a:solidFill>
                <a:latin typeface="Arial" panose="020B0604020202020204" pitchFamily="34" charset="0"/>
              </a:rPr>
              <a:t>S waves are shear waves that follow the same path through the mantle as P waves.  S waves </a:t>
            </a:r>
            <a:r>
              <a:rPr lang="en-US" altLang="en-US" sz="1400" dirty="0">
                <a:latin typeface="Arial" panose="020B0604020202020204" pitchFamily="34" charset="0"/>
              </a:rPr>
              <a:t>took 20 minutes and 32 seconds to </a:t>
            </a:r>
            <a:r>
              <a:rPr lang="en-US" altLang="en-US" sz="1400" dirty="0">
                <a:solidFill>
                  <a:srgbClr val="000000"/>
                </a:solidFill>
                <a:latin typeface="Arial" panose="020B0604020202020204" pitchFamily="34" charset="0"/>
              </a:rPr>
              <a:t>travel from the earthquake to Bend.</a:t>
            </a:r>
          </a:p>
        </p:txBody>
      </p:sp>
      <p:sp>
        <p:nvSpPr>
          <p:cNvPr id="14343" name="TextBox 4">
            <a:extLst>
              <a:ext uri="{FF2B5EF4-FFF2-40B4-BE49-F238E27FC236}">
                <a16:creationId xmlns:a16="http://schemas.microsoft.com/office/drawing/2014/main" id="{60C65132-A9D4-4DCD-8D40-866CC679AAA2}"/>
              </a:ext>
            </a:extLst>
          </p:cNvPr>
          <p:cNvSpPr txBox="1">
            <a:spLocks noChangeArrowheads="1"/>
          </p:cNvSpPr>
          <p:nvPr/>
        </p:nvSpPr>
        <p:spPr bwMode="auto">
          <a:xfrm>
            <a:off x="2984500" y="1612900"/>
            <a:ext cx="3762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a:solidFill>
                  <a:srgbClr val="000000"/>
                </a:solidFill>
                <a:latin typeface="Arial" panose="020B0604020202020204" pitchFamily="34" charset="0"/>
              </a:rPr>
              <a:t>P</a:t>
            </a:r>
          </a:p>
        </p:txBody>
      </p:sp>
      <p:sp>
        <p:nvSpPr>
          <p:cNvPr id="14344" name="TextBox 11">
            <a:extLst>
              <a:ext uri="{FF2B5EF4-FFF2-40B4-BE49-F238E27FC236}">
                <a16:creationId xmlns:a16="http://schemas.microsoft.com/office/drawing/2014/main" id="{2BBE2712-E5D4-4859-892E-FB695DFC388D}"/>
              </a:ext>
            </a:extLst>
          </p:cNvPr>
          <p:cNvSpPr txBox="1">
            <a:spLocks noChangeArrowheads="1"/>
          </p:cNvSpPr>
          <p:nvPr/>
        </p:nvSpPr>
        <p:spPr bwMode="auto">
          <a:xfrm>
            <a:off x="4922838" y="1549400"/>
            <a:ext cx="338137"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a:solidFill>
                  <a:srgbClr val="000000"/>
                </a:solidFill>
                <a:latin typeface="Arial" panose="020B0604020202020204" pitchFamily="34" charset="0"/>
              </a:rPr>
              <a:t>S</a:t>
            </a:r>
          </a:p>
        </p:txBody>
      </p:sp>
      <p:sp>
        <p:nvSpPr>
          <p:cNvPr id="14345" name="TextBox 9">
            <a:extLst>
              <a:ext uri="{FF2B5EF4-FFF2-40B4-BE49-F238E27FC236}">
                <a16:creationId xmlns:a16="http://schemas.microsoft.com/office/drawing/2014/main" id="{A775F90D-1ABC-4283-B45E-2C6F74BE07DC}"/>
              </a:ext>
            </a:extLst>
          </p:cNvPr>
          <p:cNvSpPr txBox="1">
            <a:spLocks noChangeArrowheads="1"/>
          </p:cNvSpPr>
          <p:nvPr/>
        </p:nvSpPr>
        <p:spPr bwMode="auto">
          <a:xfrm>
            <a:off x="3048000" y="5486400"/>
            <a:ext cx="3733800"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200" dirty="0">
                <a:solidFill>
                  <a:srgbClr val="000000"/>
                </a:solidFill>
                <a:latin typeface="Arial" panose="020B0604020202020204" pitchFamily="34" charset="0"/>
              </a:rPr>
              <a:t>Using IRIS’s </a:t>
            </a:r>
            <a:r>
              <a:rPr lang="en-US" altLang="en-US" sz="1200" dirty="0" err="1">
                <a:solidFill>
                  <a:srgbClr val="000000"/>
                </a:solidFill>
                <a:latin typeface="Arial" panose="020B0604020202020204" pitchFamily="34" charset="0"/>
              </a:rPr>
              <a:t>jAmaSeis</a:t>
            </a:r>
            <a:r>
              <a:rPr lang="en-US" altLang="en-US" sz="1200" dirty="0">
                <a:solidFill>
                  <a:srgbClr val="000000"/>
                </a:solidFill>
                <a:latin typeface="Arial" panose="020B0604020202020204" pitchFamily="34" charset="0"/>
              </a:rPr>
              <a:t> software, </a:t>
            </a:r>
          </a:p>
          <a:p>
            <a:pPr algn="r" eaLnBrk="1" hangingPunct="1">
              <a:spcBef>
                <a:spcPct val="0"/>
              </a:spcBef>
              <a:buFontTx/>
              <a:buNone/>
            </a:pPr>
            <a:r>
              <a:rPr lang="en-US" altLang="en-US" sz="1200" dirty="0">
                <a:solidFill>
                  <a:srgbClr val="000000"/>
                </a:solidFill>
                <a:latin typeface="Arial" panose="020B0604020202020204" pitchFamily="34" charset="0"/>
              </a:rPr>
              <a:t>students can quickly locate an earthquake </a:t>
            </a:r>
          </a:p>
          <a:p>
            <a:pPr algn="r" eaLnBrk="1" hangingPunct="1">
              <a:spcBef>
                <a:spcPct val="0"/>
              </a:spcBef>
              <a:buFontTx/>
              <a:buNone/>
            </a:pPr>
            <a:r>
              <a:rPr lang="en-US" altLang="en-US" sz="1200" dirty="0">
                <a:solidFill>
                  <a:srgbClr val="000000"/>
                </a:solidFill>
                <a:latin typeface="Arial" panose="020B0604020202020204" pitchFamily="34" charset="0"/>
              </a:rPr>
              <a:t>by aligning the trace with a travel time curve.  </a:t>
            </a:r>
          </a:p>
        </p:txBody>
      </p:sp>
      <p:sp>
        <p:nvSpPr>
          <p:cNvPr id="20" name="Title 1">
            <a:extLst>
              <a:ext uri="{FF2B5EF4-FFF2-40B4-BE49-F238E27FC236}">
                <a16:creationId xmlns:a16="http://schemas.microsoft.com/office/drawing/2014/main" id="{772A0ACB-76D0-46B2-A015-5CF22E93968F}"/>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7.0 PERU</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Friday,  March 1, 2019 at 08:50:41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5" name="Rectangle 4">
            <a:extLst>
              <a:ext uri="{FF2B5EF4-FFF2-40B4-BE49-F238E27FC236}">
                <a16:creationId xmlns:a16="http://schemas.microsoft.com/office/drawing/2014/main" id="{F566C656-30C0-C14C-A89B-A1B4E537E654}"/>
              </a:ext>
            </a:extLst>
          </p:cNvPr>
          <p:cNvSpPr/>
          <p:nvPr/>
        </p:nvSpPr>
        <p:spPr>
          <a:xfrm>
            <a:off x="6781800" y="6116638"/>
            <a:ext cx="312738" cy="217487"/>
          </a:xfrm>
          <a:prstGeom prst="rect">
            <a:avLst/>
          </a:prstGeom>
          <a:solidFill>
            <a:srgbClr val="C8C8C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4348" name="TextBox 4">
            <a:extLst>
              <a:ext uri="{FF2B5EF4-FFF2-40B4-BE49-F238E27FC236}">
                <a16:creationId xmlns:a16="http://schemas.microsoft.com/office/drawing/2014/main" id="{524920A6-B036-40DA-9FC8-9691EEB85F18}"/>
              </a:ext>
            </a:extLst>
          </p:cNvPr>
          <p:cNvSpPr txBox="1">
            <a:spLocks noChangeArrowheads="1"/>
          </p:cNvSpPr>
          <p:nvPr/>
        </p:nvSpPr>
        <p:spPr bwMode="auto">
          <a:xfrm>
            <a:off x="3360738" y="1452563"/>
            <a:ext cx="520700"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a:solidFill>
                  <a:srgbClr val="000000"/>
                </a:solidFill>
                <a:latin typeface="Arial" panose="020B0604020202020204" pitchFamily="34" charset="0"/>
              </a:rPr>
              <a:t>pP</a:t>
            </a:r>
          </a:p>
        </p:txBody>
      </p:sp>
      <p:sp>
        <p:nvSpPr>
          <p:cNvPr id="14349" name="TextBox 4">
            <a:extLst>
              <a:ext uri="{FF2B5EF4-FFF2-40B4-BE49-F238E27FC236}">
                <a16:creationId xmlns:a16="http://schemas.microsoft.com/office/drawing/2014/main" id="{9A8CF21B-9B6B-41D0-83D7-CA305EB885E1}"/>
              </a:ext>
            </a:extLst>
          </p:cNvPr>
          <p:cNvSpPr txBox="1">
            <a:spLocks noChangeArrowheads="1"/>
          </p:cNvSpPr>
          <p:nvPr/>
        </p:nvSpPr>
        <p:spPr bwMode="auto">
          <a:xfrm>
            <a:off x="3773488" y="1470025"/>
            <a:ext cx="520700"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a:solidFill>
                  <a:srgbClr val="000000"/>
                </a:solidFill>
                <a:latin typeface="Arial" panose="020B0604020202020204" pitchFamily="34" charset="0"/>
              </a:rPr>
              <a:t>PP</a:t>
            </a:r>
          </a:p>
        </p:txBody>
      </p:sp>
      <p:sp>
        <p:nvSpPr>
          <p:cNvPr id="14350" name="TextBox 11">
            <a:extLst>
              <a:ext uri="{FF2B5EF4-FFF2-40B4-BE49-F238E27FC236}">
                <a16:creationId xmlns:a16="http://schemas.microsoft.com/office/drawing/2014/main" id="{CA99D962-F400-41FD-8312-08E9D501131D}"/>
              </a:ext>
            </a:extLst>
          </p:cNvPr>
          <p:cNvSpPr txBox="1">
            <a:spLocks noChangeArrowheads="1"/>
          </p:cNvSpPr>
          <p:nvPr/>
        </p:nvSpPr>
        <p:spPr bwMode="auto">
          <a:xfrm>
            <a:off x="5892800" y="1562100"/>
            <a:ext cx="492125"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a:solidFill>
                  <a:srgbClr val="000000"/>
                </a:solidFill>
                <a:latin typeface="Arial" panose="020B0604020202020204" pitchFamily="34" charset="0"/>
              </a:rPr>
              <a:t>SS</a:t>
            </a:r>
          </a:p>
        </p:txBody>
      </p:sp>
      <p:sp>
        <p:nvSpPr>
          <p:cNvPr id="14351" name="TextBox 4">
            <a:extLst>
              <a:ext uri="{FF2B5EF4-FFF2-40B4-BE49-F238E27FC236}">
                <a16:creationId xmlns:a16="http://schemas.microsoft.com/office/drawing/2014/main" id="{EC8D126D-4B28-4419-A349-8BE3EEBA03B8}"/>
              </a:ext>
            </a:extLst>
          </p:cNvPr>
          <p:cNvSpPr txBox="1">
            <a:spLocks noChangeArrowheads="1"/>
          </p:cNvSpPr>
          <p:nvPr/>
        </p:nvSpPr>
        <p:spPr bwMode="auto">
          <a:xfrm>
            <a:off x="1246188" y="3309938"/>
            <a:ext cx="7816850" cy="5222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a:solidFill>
                  <a:srgbClr val="000000"/>
                </a:solidFill>
                <a:latin typeface="Arial" panose="020B0604020202020204" pitchFamily="34" charset="0"/>
              </a:rPr>
              <a:t>pP is a compressional wave that travelled from the hypocenter at 257 km depth, reflected off Earth’s surface near the epicenter, then travelled through the mantle to the seismometer in Bend.</a:t>
            </a:r>
          </a:p>
        </p:txBody>
      </p:sp>
      <p:sp>
        <p:nvSpPr>
          <p:cNvPr id="14352" name="TextBox 5">
            <a:extLst>
              <a:ext uri="{FF2B5EF4-FFF2-40B4-BE49-F238E27FC236}">
                <a16:creationId xmlns:a16="http://schemas.microsoft.com/office/drawing/2014/main" id="{D9339ADF-50C7-49C0-85F3-3560E6C61203}"/>
              </a:ext>
            </a:extLst>
          </p:cNvPr>
          <p:cNvSpPr txBox="1">
            <a:spLocks noChangeArrowheads="1"/>
          </p:cNvSpPr>
          <p:nvPr/>
        </p:nvSpPr>
        <p:spPr bwMode="auto">
          <a:xfrm>
            <a:off x="1985963" y="3938588"/>
            <a:ext cx="5465762"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a:latin typeface="Arial" panose="020B0604020202020204" pitchFamily="34" charset="0"/>
                <a:cs typeface="Arial" panose="020B0604020202020204" pitchFamily="34" charset="0"/>
              </a:rPr>
              <a:t>PP is a compressional wave that bounced off the Earth</a:t>
            </a:r>
            <a:r>
              <a:rPr lang="ja-JP" altLang="en-US" sz="1400">
                <a:latin typeface="Arial" panose="020B0604020202020204" pitchFamily="34" charset="0"/>
                <a:cs typeface="Arial" panose="020B0604020202020204" pitchFamily="34" charset="0"/>
              </a:rPr>
              <a:t>’</a:t>
            </a:r>
            <a:r>
              <a:rPr lang="en-US" altLang="ja-JP" sz="1400">
                <a:latin typeface="Arial" panose="020B0604020202020204" pitchFamily="34" charset="0"/>
                <a:cs typeface="Arial" panose="020B0604020202020204" pitchFamily="34" charset="0"/>
              </a:rPr>
              <a:t>s surface halfway between the earthquake and the station. </a:t>
            </a:r>
            <a:endParaRPr lang="en-US" altLang="en-US" sz="1400">
              <a:latin typeface="Arial" panose="020B0604020202020204" pitchFamily="34" charset="0"/>
              <a:cs typeface="Arial" panose="020B0604020202020204" pitchFamily="34" charset="0"/>
            </a:endParaRPr>
          </a:p>
        </p:txBody>
      </p:sp>
      <p:pic>
        <p:nvPicPr>
          <p:cNvPr id="14353" name="Picture 6">
            <a:extLst>
              <a:ext uri="{FF2B5EF4-FFF2-40B4-BE49-F238E27FC236}">
                <a16:creationId xmlns:a16="http://schemas.microsoft.com/office/drawing/2014/main" id="{0E4F62BB-3A22-42EB-AEE7-281A27E1AF5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7200" y="4264025"/>
            <a:ext cx="2255838"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51877C-316B-6C4E-9235-5A75B0479FB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sp>
        <p:nvSpPr>
          <p:cNvPr id="59394" name="TextBox 9">
            <a:extLst>
              <a:ext uri="{FF2B5EF4-FFF2-40B4-BE49-F238E27FC236}">
                <a16:creationId xmlns:a16="http://schemas.microsoft.com/office/drawing/2014/main" id="{E4024EA3-34B6-3E4A-915C-1FC12262104D}"/>
              </a:ext>
            </a:extLst>
          </p:cNvPr>
          <p:cNvSpPr txBox="1">
            <a:spLocks noChangeArrowheads="1"/>
          </p:cNvSpPr>
          <p:nvPr/>
        </p:nvSpPr>
        <p:spPr bwMode="auto">
          <a:xfrm>
            <a:off x="709613" y="773113"/>
            <a:ext cx="7859712"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800" b="1">
                <a:solidFill>
                  <a:srgbClr val="393996"/>
                </a:solidFill>
                <a:latin typeface="Arial" panose="020B0604020202020204" pitchFamily="34" charset="0"/>
              </a:rPr>
              <a:t>Teachable Moments are a service of</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The Incorporated Research Institutions for Seismology</a:t>
            </a:r>
          </a:p>
          <a:p>
            <a:pPr algn="ctr" eaLnBrk="1" hangingPunct="1">
              <a:spcBef>
                <a:spcPct val="0"/>
              </a:spcBef>
              <a:buFontTx/>
              <a:buNone/>
            </a:pPr>
            <a:r>
              <a:rPr lang="en-US" altLang="en-US" sz="1800">
                <a:latin typeface="Arial" panose="020B0604020202020204" pitchFamily="34" charset="0"/>
              </a:rPr>
              <a:t> Education &amp; Public Outreach </a:t>
            </a:r>
          </a:p>
          <a:p>
            <a:pPr algn="ctr" eaLnBrk="1" hangingPunct="1">
              <a:spcBef>
                <a:spcPct val="0"/>
              </a:spcBef>
              <a:buFontTx/>
              <a:buNone/>
            </a:pPr>
            <a:r>
              <a:rPr lang="en-US" altLang="en-US" sz="1800">
                <a:latin typeface="Arial" panose="020B0604020202020204" pitchFamily="34" charset="0"/>
              </a:rPr>
              <a:t>and </a:t>
            </a:r>
          </a:p>
          <a:p>
            <a:pPr algn="ctr" eaLnBrk="1" hangingPunct="1">
              <a:spcBef>
                <a:spcPct val="0"/>
              </a:spcBef>
              <a:buFontTx/>
              <a:buNone/>
            </a:pPr>
            <a:r>
              <a:rPr lang="en-US" altLang="en-US" sz="1800">
                <a:latin typeface="Arial" panose="020B0604020202020204" pitchFamily="34" charset="0"/>
              </a:rPr>
              <a:t>The University of Portland </a:t>
            </a: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Please send feedback to </a:t>
            </a:r>
            <a:r>
              <a:rPr lang="en-US" altLang="en-US" sz="1800">
                <a:latin typeface="Arial" panose="020B0604020202020204" pitchFamily="34" charset="0"/>
                <a:hlinkClick r:id="rId3"/>
              </a:rPr>
              <a:t>tkb@iris.edu</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r>
              <a:rPr lang="en-US" altLang="en-US" sz="1800">
                <a:latin typeface="Arial" panose="020B0604020202020204" pitchFamily="34" charset="0"/>
              </a:rPr>
              <a:t>To receive automatic notifications of new Teachable Moments</a:t>
            </a:r>
          </a:p>
          <a:p>
            <a:pPr algn="ctr" eaLnBrk="1" hangingPunct="1">
              <a:spcBef>
                <a:spcPct val="0"/>
              </a:spcBef>
              <a:buFont typeface="Arial" panose="020B0604020202020204" pitchFamily="34" charset="0"/>
              <a:buNone/>
            </a:pPr>
            <a:r>
              <a:rPr lang="en-US" altLang="en-US" sz="1800">
                <a:latin typeface="Arial" panose="020B0604020202020204" pitchFamily="34" charset="0"/>
              </a:rPr>
              <a:t> subscribe at </a:t>
            </a:r>
            <a:r>
              <a:rPr lang="en-US" altLang="en-US" sz="1800">
                <a:latin typeface="Arial" panose="020B0604020202020204" pitchFamily="34" charset="0"/>
                <a:hlinkClick r:id="rId4"/>
              </a:rPr>
              <a:t>www.iris.edu/hq/retm</a:t>
            </a: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endParaRPr lang="en-US" altLang="en-US" sz="1800">
              <a:latin typeface="Arial" panose="020B0604020202020204" pitchFamily="34" charset="0"/>
            </a:endParaRPr>
          </a:p>
        </p:txBody>
      </p:sp>
      <p:pic>
        <p:nvPicPr>
          <p:cNvPr id="59395" name="Picture 1">
            <a:extLst>
              <a:ext uri="{FF2B5EF4-FFF2-40B4-BE49-F238E27FC236}">
                <a16:creationId xmlns:a16="http://schemas.microsoft.com/office/drawing/2014/main" id="{F4019DC9-3DBE-2947-BEAB-8D75B3F0D335}"/>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1">
            <a:extLst>
              <a:ext uri="{FF2B5EF4-FFF2-40B4-BE49-F238E27FC236}">
                <a16:creationId xmlns:a16="http://schemas.microsoft.com/office/drawing/2014/main" id="{4E08BFEC-9C8A-5E42-8DE0-3A009DC81969}"/>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1">
            <a:extLst>
              <a:ext uri="{FF2B5EF4-FFF2-40B4-BE49-F238E27FC236}">
                <a16:creationId xmlns:a16="http://schemas.microsoft.com/office/drawing/2014/main" id="{B2A6D7CD-2ACE-A94D-A468-747765F1B3EE}"/>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59398" name="Picture 4">
            <a:extLst>
              <a:ext uri="{FF2B5EF4-FFF2-40B4-BE49-F238E27FC236}">
                <a16:creationId xmlns:a16="http://schemas.microsoft.com/office/drawing/2014/main" id="{313F3E3D-4EE0-0C49-B17E-54F964A1E961}"/>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681413" y="4997450"/>
            <a:ext cx="1887537"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10834</TotalTime>
  <Words>804</Words>
  <Application>Microsoft Office PowerPoint</Application>
  <PresentationFormat>On-screen Show (4:3)</PresentationFormat>
  <Paragraphs>97</Paragraphs>
  <Slides>8</Slides>
  <Notes>8</Notes>
  <HiddenSlides>0</HiddenSlides>
  <MMClips>1</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8</vt:i4>
      </vt:variant>
    </vt:vector>
  </HeadingPairs>
  <TitlesOfParts>
    <vt:vector size="13" baseType="lpstr">
      <vt:lpstr>Arial</vt:lpstr>
      <vt:lpstr>Calibri</vt:lpstr>
      <vt:lpstr>Office Theme</vt:lpstr>
      <vt:lpstr>1_Office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tkb</cp:lastModifiedBy>
  <cp:revision>839</cp:revision>
  <cp:lastPrinted>2018-05-05T19:31:49Z</cp:lastPrinted>
  <dcterms:created xsi:type="dcterms:W3CDTF">2009-05-31T20:07:40Z</dcterms:created>
  <dcterms:modified xsi:type="dcterms:W3CDTF">2019-03-02T00:45:41Z</dcterms:modified>
</cp:coreProperties>
</file>