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4101" r:id="rId3"/>
  </p:sldMasterIdLst>
  <p:notesMasterIdLst>
    <p:notesMasterId r:id="rId12"/>
  </p:notesMasterIdLst>
  <p:sldIdLst>
    <p:sldId id="384" r:id="rId4"/>
    <p:sldId id="349" r:id="rId5"/>
    <p:sldId id="353" r:id="rId6"/>
    <p:sldId id="412" r:id="rId7"/>
    <p:sldId id="409" r:id="rId8"/>
    <p:sldId id="421" r:id="rId9"/>
    <p:sldId id="407" r:id="rId10"/>
    <p:sldId id="373" r:id="rId11"/>
  </p:sldIdLst>
  <p:sldSz cx="9144000" cy="6858000" type="screen4x3"/>
  <p:notesSz cx="7315200" cy="96012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352" autoAdjust="0"/>
    <p:restoredTop sz="73457" autoAdjust="0"/>
  </p:normalViewPr>
  <p:slideViewPr>
    <p:cSldViewPr showGuides="1">
      <p:cViewPr varScale="1">
        <p:scale>
          <a:sx n="80" d="100"/>
          <a:sy n="80" d="100"/>
        </p:scale>
        <p:origin x="2464" y="192"/>
      </p:cViewPr>
      <p:guideLst>
        <p:guide orient="horz" pos="2160"/>
        <p:guide pos="2880"/>
      </p:guideLst>
    </p:cSldViewPr>
  </p:slideViewPr>
  <p:outlineViewPr>
    <p:cViewPr>
      <p:scale>
        <a:sx n="33" d="100"/>
        <a:sy n="33" d="100"/>
      </p:scale>
      <p:origin x="0" y="0"/>
    </p:cViewPr>
  </p:outlineViewPr>
  <p:notesTextViewPr>
    <p:cViewPr>
      <p:scale>
        <a:sx n="200" d="100"/>
        <a:sy n="2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theme" Target="theme/theme1.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E8BBC8D-86FA-C44E-A86B-27E39ACCD70D}"/>
              </a:ext>
            </a:extLst>
          </p:cNvPr>
          <p:cNvSpPr>
            <a:spLocks noGrp="1"/>
          </p:cNvSpPr>
          <p:nvPr>
            <p:ph type="hdr" sz="quarter"/>
          </p:nvPr>
        </p:nvSpPr>
        <p:spPr>
          <a:xfrm>
            <a:off x="0" y="0"/>
            <a:ext cx="3170238" cy="479425"/>
          </a:xfrm>
          <a:prstGeom prst="rect">
            <a:avLst/>
          </a:prstGeom>
        </p:spPr>
        <p:txBody>
          <a:bodyPr vert="horz" lIns="96652" tIns="48326" rIns="96652" bIns="48326" rtlCol="0"/>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id="{BF58DB0E-43A6-1543-B42C-345AC8E32F9F}"/>
              </a:ext>
            </a:extLst>
          </p:cNvPr>
          <p:cNvSpPr>
            <a:spLocks noGrp="1"/>
          </p:cNvSpPr>
          <p:nvPr>
            <p:ph type="dt" idx="1"/>
          </p:nvPr>
        </p:nvSpPr>
        <p:spPr>
          <a:xfrm>
            <a:off x="4143375" y="0"/>
            <a:ext cx="3170238" cy="479425"/>
          </a:xfrm>
          <a:prstGeom prst="rect">
            <a:avLst/>
          </a:prstGeom>
        </p:spPr>
        <p:txBody>
          <a:bodyPr vert="horz" wrap="square" lIns="96652" tIns="48326" rIns="96652" bIns="48326" numCol="1" anchor="t" anchorCtr="0" compatLnSpc="1">
            <a:prstTxWarp prst="textNoShape">
              <a:avLst/>
            </a:prstTxWarp>
          </a:bodyPr>
          <a:lstStyle>
            <a:lvl1pPr algn="r" eaLnBrk="1" hangingPunct="1">
              <a:defRPr sz="1300">
                <a:latin typeface="Calibri" panose="020F0502020204030204" pitchFamily="34" charset="0"/>
                <a:ea typeface="ＭＳ Ｐゴシック" panose="020B0600070205080204" pitchFamily="34" charset="-128"/>
                <a:cs typeface="Arial" panose="020B0604020202020204" pitchFamily="34" charset="0"/>
              </a:defRPr>
            </a:lvl1pPr>
          </a:lstStyle>
          <a:p>
            <a:pPr>
              <a:defRPr/>
            </a:pPr>
            <a:fld id="{E2D9D5F3-8836-6045-8D1A-4FDE8272CE84}" type="datetimeFigureOut">
              <a:rPr lang="en-US" altLang="en-US"/>
              <a:pPr>
                <a:defRPr/>
              </a:pPr>
              <a:t>3/2/19</a:t>
            </a:fld>
            <a:endParaRPr lang="en-US" altLang="en-US"/>
          </a:p>
        </p:txBody>
      </p:sp>
      <p:sp>
        <p:nvSpPr>
          <p:cNvPr id="4" name="Slide Image Placeholder 3">
            <a:extLst>
              <a:ext uri="{FF2B5EF4-FFF2-40B4-BE49-F238E27FC236}">
                <a16:creationId xmlns:a16="http://schemas.microsoft.com/office/drawing/2014/main" id="{D6B743B9-47CE-9B48-AA06-EB26DE5212E0}"/>
              </a:ext>
            </a:extLst>
          </p:cNvPr>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52" tIns="48326" rIns="96652" bIns="48326" rtlCol="0" anchor="ctr"/>
          <a:lstStyle/>
          <a:p>
            <a:pPr lvl="0"/>
            <a:endParaRPr lang="en-US" noProof="0"/>
          </a:p>
        </p:txBody>
      </p:sp>
      <p:sp>
        <p:nvSpPr>
          <p:cNvPr id="5" name="Notes Placeholder 4">
            <a:extLst>
              <a:ext uri="{FF2B5EF4-FFF2-40B4-BE49-F238E27FC236}">
                <a16:creationId xmlns:a16="http://schemas.microsoft.com/office/drawing/2014/main" id="{9317AA9A-D8C9-654F-9DB5-C6A1D77AECBA}"/>
              </a:ext>
            </a:extLst>
          </p:cNvPr>
          <p:cNvSpPr>
            <a:spLocks noGrp="1"/>
          </p:cNvSpPr>
          <p:nvPr>
            <p:ph type="body" sz="quarter" idx="3"/>
          </p:nvPr>
        </p:nvSpPr>
        <p:spPr>
          <a:xfrm>
            <a:off x="731838" y="4560888"/>
            <a:ext cx="5851525" cy="4319587"/>
          </a:xfrm>
          <a:prstGeom prst="rect">
            <a:avLst/>
          </a:prstGeom>
        </p:spPr>
        <p:txBody>
          <a:bodyPr vert="horz" lIns="96652" tIns="48326" rIns="96652" bIns="48326"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96E91720-A9D5-5A40-972F-E27A07E58B65}"/>
              </a:ext>
            </a:extLst>
          </p:cNvPr>
          <p:cNvSpPr>
            <a:spLocks noGrp="1"/>
          </p:cNvSpPr>
          <p:nvPr>
            <p:ph type="ftr" sz="quarter" idx="4"/>
          </p:nvPr>
        </p:nvSpPr>
        <p:spPr>
          <a:xfrm>
            <a:off x="0" y="9120188"/>
            <a:ext cx="3170238" cy="479425"/>
          </a:xfrm>
          <a:prstGeom prst="rect">
            <a:avLst/>
          </a:prstGeom>
        </p:spPr>
        <p:txBody>
          <a:bodyPr vert="horz" lIns="96652" tIns="48326" rIns="96652" bIns="48326" rtlCol="0" anchor="b"/>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7" name="Slide Number Placeholder 6">
            <a:extLst>
              <a:ext uri="{FF2B5EF4-FFF2-40B4-BE49-F238E27FC236}">
                <a16:creationId xmlns:a16="http://schemas.microsoft.com/office/drawing/2014/main" id="{426FF993-5FDB-1446-BF55-41E4481B917E}"/>
              </a:ext>
            </a:extLst>
          </p:cNvPr>
          <p:cNvSpPr>
            <a:spLocks noGrp="1"/>
          </p:cNvSpPr>
          <p:nvPr>
            <p:ph type="sldNum" sz="quarter" idx="5"/>
          </p:nvPr>
        </p:nvSpPr>
        <p:spPr>
          <a:xfrm>
            <a:off x="4143375" y="9120188"/>
            <a:ext cx="3170238" cy="479425"/>
          </a:xfrm>
          <a:prstGeom prst="rect">
            <a:avLst/>
          </a:prstGeom>
        </p:spPr>
        <p:txBody>
          <a:bodyPr vert="horz" wrap="square" lIns="96652" tIns="48326" rIns="96652" bIns="48326" numCol="1" anchor="b" anchorCtr="0" compatLnSpc="1">
            <a:prstTxWarp prst="textNoShape">
              <a:avLst/>
            </a:prstTxWarp>
          </a:bodyPr>
          <a:lstStyle>
            <a:lvl1pPr algn="r" eaLnBrk="1" hangingPunct="1">
              <a:defRPr sz="1300">
                <a:latin typeface="Calibri" panose="020F0502020204030204" pitchFamily="34" charset="0"/>
                <a:ea typeface="ＭＳ Ｐゴシック" panose="020B0600070205080204" pitchFamily="34" charset="-128"/>
              </a:defRPr>
            </a:lvl1pPr>
          </a:lstStyle>
          <a:p>
            <a:pPr>
              <a:defRPr/>
            </a:pPr>
            <a:fld id="{CD3FD737-2CE4-CF4D-9079-42F31C32BFB1}" type="slidenum">
              <a:rPr lang="en-US" altLang="en-US"/>
              <a:pPr>
                <a:defRPr/>
              </a:pPr>
              <a:t>‹#›</a:t>
            </a:fld>
            <a:endParaRPr lang="en-US" altLang="en-US"/>
          </a:p>
        </p:txBody>
      </p:sp>
    </p:spTree>
    <p:extLst>
      <p:ext uri="{BB962C8B-B14F-4D97-AF65-F5344CB8AC3E}">
        <p14:creationId xmlns:p14="http://schemas.microsoft.com/office/powerpoint/2010/main" val="58808190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ＭＳ Ｐゴシック" panose="020B0600070205080204" pitchFamily="34" charset="-128"/>
      </a:defRPr>
    </a:lvl1pPr>
    <a:lvl2pPr marL="4572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ＭＳ Ｐゴシック" panose="020B0600070205080204" pitchFamily="34" charset="-128"/>
      </a:defRPr>
    </a:lvl2pPr>
    <a:lvl3pPr marL="9144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ＭＳ Ｐゴシック" panose="020B0600070205080204" pitchFamily="34" charset="-128"/>
      </a:defRPr>
    </a:lvl3pPr>
    <a:lvl4pPr marL="13716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ＭＳ Ｐゴシック" panose="020B0600070205080204" pitchFamily="34" charset="-128"/>
      </a:defRPr>
    </a:lvl4pPr>
    <a:lvl5pPr marL="18288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ＭＳ Ｐゴシック" panose="020B0600070205080204" pitchFamily="34" charset="-128"/>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iris.edu/hq/inclass/animation/236"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www.iris.edu/ieb"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iris.edu/hq/inclass/animation/236"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Animacio&#769;n%20Relevante:%20%20Entendiendo%20los%20Mecanismos%20Focales%20http:/www.iris.edu/hq/programs/education_and_outreach/animations/25"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iris.edu/hq/programs/education_and_outreach/animations#K"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a:extLst>
              <a:ext uri="{FF2B5EF4-FFF2-40B4-BE49-F238E27FC236}">
                <a16:creationId xmlns:a16="http://schemas.microsoft.com/office/drawing/2014/main" id="{B5B61BE7-CB9D-4E87-8A63-5CD91C364AE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a:extLst>
              <a:ext uri="{FF2B5EF4-FFF2-40B4-BE49-F238E27FC236}">
                <a16:creationId xmlns:a16="http://schemas.microsoft.com/office/drawing/2014/main" id="{4A90E095-7650-467D-A97D-7422ADFD905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4100" name="Slide Number Placeholder 3">
            <a:extLst>
              <a:ext uri="{FF2B5EF4-FFF2-40B4-BE49-F238E27FC236}">
                <a16:creationId xmlns:a16="http://schemas.microsoft.com/office/drawing/2014/main" id="{21148487-708B-4ECE-9ED2-2E47C1350A7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F1805AFF-1C0A-4F7E-96CB-1EB0F9C7956A}" type="slidenum">
              <a:rPr lang="en-US" altLang="en-US" sz="1300" smtClean="0"/>
              <a:pPr>
                <a:spcBef>
                  <a:spcPct val="0"/>
                </a:spcBef>
              </a:pPr>
              <a:t>1</a:t>
            </a:fld>
            <a:endParaRPr lang="en-US" altLang="en-US" sz="1300"/>
          </a:p>
        </p:txBody>
      </p:sp>
    </p:spTree>
    <p:extLst>
      <p:ext uri="{BB962C8B-B14F-4D97-AF65-F5344CB8AC3E}">
        <p14:creationId xmlns:p14="http://schemas.microsoft.com/office/powerpoint/2010/main" val="20983103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a:extLst>
              <a:ext uri="{FF2B5EF4-FFF2-40B4-BE49-F238E27FC236}">
                <a16:creationId xmlns:a16="http://schemas.microsoft.com/office/drawing/2014/main" id="{C86DBEED-3387-44DC-A182-32A6E43C43E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a:extLst>
              <a:ext uri="{FF2B5EF4-FFF2-40B4-BE49-F238E27FC236}">
                <a16:creationId xmlns:a16="http://schemas.microsoft.com/office/drawing/2014/main" id="{C7060A41-CEB5-4227-B922-26ABBDEED19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s-ES" altLang="en-US" dirty="0"/>
              <a:t>Escalas de intensidad de movimiento fueron desarrolladas para estandarizar las mediciones y facilitar la comparación de diferentes terremotos. La modificación de la escala de intensidad de  </a:t>
            </a:r>
            <a:r>
              <a:rPr lang="es-ES" altLang="en-US" dirty="0" err="1"/>
              <a:t>Marcelli</a:t>
            </a:r>
            <a:r>
              <a:rPr lang="es-ES" altLang="en-US" dirty="0"/>
              <a:t> es una escala de doce niveles, numeradas del  I al XII. Los números bajos representan los niveles de movimientos imperceptibles, XII representa destrucción total.</a:t>
            </a:r>
          </a:p>
          <a:p>
            <a:pPr eaLnBrk="1" hangingPunct="1">
              <a:spcBef>
                <a:spcPct val="0"/>
              </a:spcBef>
            </a:pPr>
            <a:endParaRPr lang="en-US" altLang="en-US" dirty="0"/>
          </a:p>
          <a:p>
            <a:pPr eaLnBrk="1" hangingPunct="1">
              <a:spcBef>
                <a:spcPct val="0"/>
              </a:spcBef>
            </a:pPr>
            <a:endParaRPr lang="en-US" altLang="es-VE" dirty="0"/>
          </a:p>
        </p:txBody>
      </p:sp>
      <p:sp>
        <p:nvSpPr>
          <p:cNvPr id="6148" name="Slide Number Placeholder 3">
            <a:extLst>
              <a:ext uri="{FF2B5EF4-FFF2-40B4-BE49-F238E27FC236}">
                <a16:creationId xmlns:a16="http://schemas.microsoft.com/office/drawing/2014/main" id="{CC4D8D37-C528-4E67-902D-9FE659B6D42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A5BE1413-1520-44AC-AB92-F7433FE6D90F}" type="slidenum">
              <a:rPr lang="en-US" altLang="es-VE" sz="1300" smtClean="0"/>
              <a:pPr>
                <a:spcBef>
                  <a:spcPct val="0"/>
                </a:spcBef>
              </a:pPr>
              <a:t>2</a:t>
            </a:fld>
            <a:endParaRPr lang="en-US" altLang="es-VE" sz="1300"/>
          </a:p>
        </p:txBody>
      </p:sp>
    </p:spTree>
    <p:extLst>
      <p:ext uri="{BB962C8B-B14F-4D97-AF65-F5344CB8AC3E}">
        <p14:creationId xmlns:p14="http://schemas.microsoft.com/office/powerpoint/2010/main" val="36715024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a:extLst>
              <a:ext uri="{FF2B5EF4-FFF2-40B4-BE49-F238E27FC236}">
                <a16:creationId xmlns:a16="http://schemas.microsoft.com/office/drawing/2014/main" id="{201FA1B3-2633-C542-8F74-14DC35E1C0D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8" name="Notes Placeholder 2">
            <a:extLst>
              <a:ext uri="{FF2B5EF4-FFF2-40B4-BE49-F238E27FC236}">
                <a16:creationId xmlns:a16="http://schemas.microsoft.com/office/drawing/2014/main" id="{4105620F-270B-3D4E-AB54-FF3CA538D39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s-ES_tradnl" altLang="en-US" b="1" noProof="0" dirty="0">
                <a:solidFill>
                  <a:srgbClr val="393996"/>
                </a:solidFill>
              </a:rPr>
              <a:t>Animación relevante:</a:t>
            </a:r>
          </a:p>
          <a:p>
            <a:pPr marL="0" marR="0" lvl="0" indent="0" algn="l" defTabSz="914400" rtl="0" eaLnBrk="1" fontAlgn="base" latinLnBrk="0" hangingPunct="1">
              <a:lnSpc>
                <a:spcPct val="100000"/>
              </a:lnSpc>
              <a:spcBef>
                <a:spcPct val="0"/>
              </a:spcBef>
              <a:spcAft>
                <a:spcPct val="0"/>
              </a:spcAft>
              <a:buClrTx/>
              <a:buSzTx/>
              <a:buFontTx/>
              <a:buNone/>
              <a:tabLst/>
              <a:defRPr/>
            </a:pPr>
            <a:r>
              <a:rPr lang="es-ES_tradnl" altLang="en-US" b="0" noProof="0" dirty="0">
                <a:solidFill>
                  <a:srgbClr val="393996"/>
                </a:solidFill>
              </a:rPr>
              <a:t>Zona de subducción Perú-Chile: terremotos y tectónica </a:t>
            </a:r>
            <a:r>
              <a:rPr lang="es-ES_tradnl" sz="1200" b="0" i="0" kern="1200" noProof="0" dirty="0">
                <a:solidFill>
                  <a:schemeClr val="tx1"/>
                </a:solidFill>
                <a:effectLst/>
                <a:latin typeface="+mn-lt"/>
                <a:ea typeface="+mn-ea"/>
                <a:cs typeface="+mn-cs"/>
                <a:hlinkClick r:id="rId3"/>
              </a:rPr>
              <a:t>https://www.iris.edu/hq/inclass/animation/236</a:t>
            </a:r>
            <a:r>
              <a:rPr lang="es-ES_tradnl" sz="1200" b="0" i="0" kern="1200" noProof="0" dirty="0">
                <a:solidFill>
                  <a:schemeClr val="tx1"/>
                </a:solidFill>
                <a:effectLst/>
                <a:latin typeface="+mn-lt"/>
                <a:ea typeface="+mn-ea"/>
                <a:cs typeface="+mn-cs"/>
              </a:rPr>
              <a:t> </a:t>
            </a:r>
            <a:endParaRPr lang="es-ES_tradnl" altLang="en-US" b="1" noProof="0" dirty="0">
              <a:solidFill>
                <a:srgbClr val="393996"/>
              </a:solidFill>
            </a:endParaRPr>
          </a:p>
        </p:txBody>
      </p:sp>
      <p:sp>
        <p:nvSpPr>
          <p:cNvPr id="19459" name="Slide Number Placeholder 3">
            <a:extLst>
              <a:ext uri="{FF2B5EF4-FFF2-40B4-BE49-F238E27FC236}">
                <a16:creationId xmlns:a16="http://schemas.microsoft.com/office/drawing/2014/main" id="{8011B37B-C8DE-5643-AB03-11F9645DAA0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5824F1D8-5287-9049-85BF-29249F2639FC}" type="slidenum">
              <a:rPr lang="en-US" altLang="en-US" sz="1300"/>
              <a:pPr>
                <a:spcBef>
                  <a:spcPct val="0"/>
                </a:spcBef>
              </a:pPr>
              <a:t>3</a:t>
            </a:fld>
            <a:endParaRPr lang="en-US" altLang="en-US" sz="1300"/>
          </a:p>
        </p:txBody>
      </p:sp>
    </p:spTree>
    <p:extLst>
      <p:ext uri="{BB962C8B-B14F-4D97-AF65-F5344CB8AC3E}">
        <p14:creationId xmlns:p14="http://schemas.microsoft.com/office/powerpoint/2010/main" val="41975184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a:extLst>
              <a:ext uri="{FF2B5EF4-FFF2-40B4-BE49-F238E27FC236}">
                <a16:creationId xmlns:a16="http://schemas.microsoft.com/office/drawing/2014/main" id="{06FDC764-8E3C-41F9-A795-96CA069CC41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6" name="Notes Placeholder 2">
            <a:extLst>
              <a:ext uri="{FF2B5EF4-FFF2-40B4-BE49-F238E27FC236}">
                <a16:creationId xmlns:a16="http://schemas.microsoft.com/office/drawing/2014/main" id="{8CBC0D52-C4E2-4B05-AB26-6F46A449651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defRPr/>
            </a:pPr>
            <a:r>
              <a:rPr lang="es-VE" altLang="en-US" sz="1200" b="1" dirty="0">
                <a:solidFill>
                  <a:srgbClr val="393996"/>
                </a:solidFill>
              </a:rPr>
              <a:t>Explorando la Sismicidad:</a:t>
            </a:r>
          </a:p>
          <a:p>
            <a:pPr>
              <a:defRPr/>
            </a:pPr>
            <a:r>
              <a:rPr lang="es-VE" altLang="en-US" sz="1200" dirty="0"/>
              <a:t>Navegador interactivo de terremotos- mapa del mundo o visor 3D: </a:t>
            </a:r>
            <a:r>
              <a:rPr lang="en-US" altLang="en-US" sz="1200" dirty="0">
                <a:hlinkClick r:id="rId3"/>
              </a:rPr>
              <a:t>http://www.iris.edu/ieb</a:t>
            </a:r>
            <a:endParaRPr lang="es-VE" altLang="en-US" sz="1200" dirty="0"/>
          </a:p>
        </p:txBody>
      </p:sp>
      <p:sp>
        <p:nvSpPr>
          <p:cNvPr id="21507" name="Slide Number Placeholder 3">
            <a:extLst>
              <a:ext uri="{FF2B5EF4-FFF2-40B4-BE49-F238E27FC236}">
                <a16:creationId xmlns:a16="http://schemas.microsoft.com/office/drawing/2014/main" id="{FFFE1BF6-E39B-413F-94C9-5887D1EF1DD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036EC01A-8BC2-4547-A19F-EABA0B7E331B}" type="slidenum">
              <a:rPr lang="en-US" altLang="en-US">
                <a:latin typeface="Calibri" panose="020F0502020204030204" pitchFamily="34" charset="0"/>
                <a:ea typeface="ＭＳ Ｐゴシック" panose="020B0600070205080204" pitchFamily="34" charset="-128"/>
              </a:rPr>
              <a:pPr/>
              <a:t>4</a:t>
            </a:fld>
            <a:endParaRPr lang="en-US" altLang="en-US">
              <a:latin typeface="Calibri" panose="020F0502020204030204" pitchFamily="34" charset="0"/>
              <a:ea typeface="ＭＳ Ｐゴシック" panose="020B0600070205080204" pitchFamily="3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a:extLst>
              <a:ext uri="{FF2B5EF4-FFF2-40B4-BE49-F238E27FC236}">
                <a16:creationId xmlns:a16="http://schemas.microsoft.com/office/drawing/2014/main" id="{22E5EAEF-917F-4EEC-B194-D3CAB487738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a:extLst>
              <a:ext uri="{FF2B5EF4-FFF2-40B4-BE49-F238E27FC236}">
                <a16:creationId xmlns:a16="http://schemas.microsoft.com/office/drawing/2014/main" id="{339B4ED9-4E26-42BF-A552-3CC39A9CE4B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VE" sz="1200" b="1" kern="1200" dirty="0">
                <a:solidFill>
                  <a:schemeClr val="tx1"/>
                </a:solidFill>
                <a:effectLst/>
                <a:latin typeface="+mn-lt"/>
                <a:ea typeface="ＭＳ Ｐゴシック" panose="020B0600070205080204" pitchFamily="34" charset="-128"/>
                <a:cs typeface="ＭＳ Ｐゴシック" panose="020B0600070205080204" pitchFamily="34" charset="-128"/>
              </a:rPr>
              <a:t>Animaciones Relevantes:</a:t>
            </a:r>
            <a:endParaRPr lang="en-US" sz="1200" kern="1200" dirty="0">
              <a:solidFill>
                <a:schemeClr val="tx1"/>
              </a:solidFill>
              <a:effectLst/>
              <a:latin typeface="+mn-lt"/>
              <a:ea typeface="ＭＳ Ｐゴシック" panose="020B0600070205080204" pitchFamily="34" charset="-128"/>
              <a:cs typeface="ＭＳ Ｐゴシック" panose="020B0600070205080204" pitchFamily="34" charset="-128"/>
            </a:endParaRPr>
          </a:p>
          <a:p>
            <a:r>
              <a:rPr lang="es-VE" sz="1200" kern="1200" dirty="0">
                <a:solidFill>
                  <a:schemeClr val="tx1"/>
                </a:solidFill>
                <a:effectLst/>
                <a:latin typeface="+mn-lt"/>
                <a:ea typeface="ＭＳ Ｐゴシック" panose="020B0600070205080204" pitchFamily="34" charset="-128"/>
                <a:cs typeface="ＭＳ Ｐゴシック" panose="020B0600070205080204" pitchFamily="34" charset="-128"/>
              </a:rPr>
              <a:t>Sur América – Terremotos y Tectónica: </a:t>
            </a:r>
            <a:r>
              <a:rPr lang="en-US" altLang="en-US" dirty="0">
                <a:ea typeface="ＭＳ Ｐゴシック" panose="020B0600070205080204" pitchFamily="34" charset="-128"/>
              </a:rPr>
              <a:t>  </a:t>
            </a:r>
            <a:r>
              <a:rPr lang="en-US" sz="1200" b="0" i="0" kern="1200" dirty="0">
                <a:solidFill>
                  <a:schemeClr val="tx1"/>
                </a:solidFill>
                <a:effectLst/>
                <a:latin typeface="+mn-lt"/>
                <a:ea typeface="ＭＳ Ｐゴシック" panose="020B0600070205080204" pitchFamily="34" charset="-128"/>
                <a:cs typeface="ＭＳ Ｐゴシック" panose="020B0600070205080204" pitchFamily="34" charset="-128"/>
                <a:hlinkClick r:id="rId3"/>
              </a:rPr>
              <a:t>https://www.iris.edu/hq/inclass/animation/236</a:t>
            </a:r>
            <a:endParaRPr lang="en-US" altLang="en-US" dirty="0">
              <a:ea typeface="ＭＳ Ｐゴシック" panose="020B0600070205080204" pitchFamily="34" charset="-128"/>
            </a:endParaRPr>
          </a:p>
        </p:txBody>
      </p:sp>
      <p:sp>
        <p:nvSpPr>
          <p:cNvPr id="14340" name="Slide Number Placeholder 3">
            <a:extLst>
              <a:ext uri="{FF2B5EF4-FFF2-40B4-BE49-F238E27FC236}">
                <a16:creationId xmlns:a16="http://schemas.microsoft.com/office/drawing/2014/main" id="{600159A9-2D21-47E0-943F-E76B49ADA1A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01675" indent="-269875">
              <a:defRPr>
                <a:solidFill>
                  <a:schemeClr val="tx1"/>
                </a:solidFill>
                <a:latin typeface="Arial" panose="020B0604020202020204" pitchFamily="34" charset="0"/>
                <a:ea typeface="ＭＳ Ｐゴシック" panose="020B0600070205080204" pitchFamily="34" charset="-128"/>
              </a:defRPr>
            </a:lvl2pPr>
            <a:lvl3pPr marL="1081088" indent="-215900">
              <a:defRPr>
                <a:solidFill>
                  <a:schemeClr val="tx1"/>
                </a:solidFill>
                <a:latin typeface="Arial" panose="020B0604020202020204" pitchFamily="34" charset="0"/>
                <a:ea typeface="ＭＳ Ｐゴシック" panose="020B0600070205080204" pitchFamily="34" charset="-128"/>
              </a:defRPr>
            </a:lvl3pPr>
            <a:lvl4pPr marL="1512888" indent="-215900">
              <a:defRPr>
                <a:solidFill>
                  <a:schemeClr val="tx1"/>
                </a:solidFill>
                <a:latin typeface="Arial" panose="020B0604020202020204" pitchFamily="34" charset="0"/>
                <a:ea typeface="ＭＳ Ｐゴシック" panose="020B0600070205080204" pitchFamily="34" charset="-128"/>
              </a:defRPr>
            </a:lvl4pPr>
            <a:lvl5pPr marL="1944688" indent="-215900">
              <a:defRPr>
                <a:solidFill>
                  <a:schemeClr val="tx1"/>
                </a:solidFill>
                <a:latin typeface="Arial" panose="020B0604020202020204" pitchFamily="34" charset="0"/>
                <a:ea typeface="ＭＳ Ｐゴシック" panose="020B0600070205080204" pitchFamily="34" charset="-128"/>
              </a:defRPr>
            </a:lvl5pPr>
            <a:lvl6pPr marL="24018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8590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3162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7734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FAAEAE80-0952-4473-AD7E-2AF4A0292976}" type="slidenum">
              <a:rPr lang="en-US" altLang="en-US" sz="1200" smtClean="0">
                <a:latin typeface="Calibri" panose="020F0502020204030204" pitchFamily="34" charset="0"/>
              </a:rPr>
              <a:pPr/>
              <a:t>5</a:t>
            </a:fld>
            <a:endParaRPr lang="en-US" altLang="en-US" sz="1200">
              <a:latin typeface="Calibri" panose="020F050202020403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a:extLst>
              <a:ext uri="{FF2B5EF4-FFF2-40B4-BE49-F238E27FC236}">
                <a16:creationId xmlns:a16="http://schemas.microsoft.com/office/drawing/2014/main" id="{BD0B6430-F693-40A5-B6E4-90BF742B069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es Placeholder 2">
            <a:extLst>
              <a:ext uri="{FF2B5EF4-FFF2-40B4-BE49-F238E27FC236}">
                <a16:creationId xmlns:a16="http://schemas.microsoft.com/office/drawing/2014/main" id="{D5B762CA-40D9-4BF9-A9C3-31CB5C10FDB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VE" sz="1200" b="1" kern="1200" dirty="0">
                <a:solidFill>
                  <a:schemeClr val="tx1"/>
                </a:solidFill>
                <a:effectLst/>
                <a:latin typeface="+mn-lt"/>
                <a:ea typeface="ＭＳ Ｐゴシック" panose="020B0600070205080204" pitchFamily="34" charset="-128"/>
                <a:cs typeface="ＭＳ Ｐゴシック" panose="020B0600070205080204" pitchFamily="34" charset="-128"/>
              </a:rPr>
              <a:t>Animación Relevante:</a:t>
            </a:r>
            <a:endParaRPr lang="en-US" sz="1200" kern="1200" dirty="0">
              <a:solidFill>
                <a:schemeClr val="tx1"/>
              </a:solidFill>
              <a:effectLst/>
              <a:latin typeface="+mn-lt"/>
              <a:ea typeface="ＭＳ Ｐゴシック" panose="020B0600070205080204" pitchFamily="34" charset="-128"/>
              <a:cs typeface="ＭＳ Ｐゴシック" panose="020B0600070205080204" pitchFamily="34" charset="-128"/>
            </a:endParaRPr>
          </a:p>
          <a:p>
            <a:r>
              <a:rPr lang="es-VE" sz="1200" kern="1200" dirty="0">
                <a:solidFill>
                  <a:schemeClr val="tx1"/>
                </a:solidFill>
                <a:effectLst/>
                <a:latin typeface="+mn-lt"/>
                <a:ea typeface="ＭＳ Ｐゴシック" panose="020B0600070205080204" pitchFamily="34" charset="-128"/>
                <a:cs typeface="ＭＳ Ｐゴシック" panose="020B0600070205080204" pitchFamily="34" charset="-128"/>
              </a:rPr>
              <a:t>Entendiendo los Mecanismos Focales </a:t>
            </a:r>
            <a:r>
              <a:rPr lang="es-VE" sz="1200" u="sng" kern="1200" dirty="0">
                <a:solidFill>
                  <a:schemeClr val="tx1"/>
                </a:solidFill>
                <a:effectLst/>
                <a:latin typeface="+mn-lt"/>
                <a:ea typeface="ＭＳ Ｐゴシック" panose="020B0600070205080204" pitchFamily="34" charset="-128"/>
                <a:cs typeface="ＭＳ Ｐゴシック" panose="020B0600070205080204" pitchFamily="34" charset="-128"/>
                <a:hlinkClick r:id="rId3"/>
              </a:rPr>
              <a:t>http://www.iris.edu/hq/programs/education_and_outreach/animations/25</a:t>
            </a:r>
            <a:endParaRPr lang="en-US" sz="1200" kern="1200" dirty="0">
              <a:solidFill>
                <a:schemeClr val="tx1"/>
              </a:solidFill>
              <a:effectLst/>
              <a:latin typeface="+mn-lt"/>
              <a:ea typeface="ＭＳ Ｐゴシック" panose="020B0600070205080204" pitchFamily="34" charset="-128"/>
              <a:cs typeface="ＭＳ Ｐゴシック" panose="020B0600070205080204" pitchFamily="34" charset="-128"/>
            </a:endParaRPr>
          </a:p>
          <a:p>
            <a:pPr eaLnBrk="1" hangingPunct="1">
              <a:spcBef>
                <a:spcPct val="0"/>
              </a:spcBef>
            </a:pPr>
            <a:endParaRPr lang="en-US" altLang="en-US" dirty="0">
              <a:ea typeface="ＭＳ Ｐゴシック" panose="020B0600070205080204" pitchFamily="34" charset="-128"/>
            </a:endParaRPr>
          </a:p>
        </p:txBody>
      </p:sp>
      <p:sp>
        <p:nvSpPr>
          <p:cNvPr id="16388" name="Slide Number Placeholder 3">
            <a:extLst>
              <a:ext uri="{FF2B5EF4-FFF2-40B4-BE49-F238E27FC236}">
                <a16:creationId xmlns:a16="http://schemas.microsoft.com/office/drawing/2014/main" id="{141C53C4-3F01-4876-9906-87FC9A1B300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01675" indent="-269875">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081088" indent="-2159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512888" indent="-2159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1944688" indent="-2159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401888" indent="-2159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859088" indent="-2159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316288" indent="-2159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773488" indent="-2159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950D51C7-D832-4388-9A7F-A22CF903D803}" type="slidenum">
              <a:rPr lang="en-US" altLang="en-US" smtClean="0"/>
              <a:pPr>
                <a:spcBef>
                  <a:spcPct val="0"/>
                </a:spcBef>
              </a:pPr>
              <a:t>6</a:t>
            </a:fld>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a:extLst>
              <a:ext uri="{FF2B5EF4-FFF2-40B4-BE49-F238E27FC236}">
                <a16:creationId xmlns:a16="http://schemas.microsoft.com/office/drawing/2014/main" id="{E8080434-FF8E-41E7-AA8A-9CB3A359EF7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2" name="Notes Placeholder 2">
            <a:extLst>
              <a:ext uri="{FF2B5EF4-FFF2-40B4-BE49-F238E27FC236}">
                <a16:creationId xmlns:a16="http://schemas.microsoft.com/office/drawing/2014/main" id="{55C96951-2D44-424B-A101-C53B3866342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ES_tradnl" altLang="en-US" b="1" dirty="0">
                <a:solidFill>
                  <a:srgbClr val="393996"/>
                </a:solidFill>
                <a:ea typeface="ＭＳ Ｐゴシック" panose="020B0600070205080204" pitchFamily="34" charset="-128"/>
              </a:rPr>
              <a:t>Animación Relevante:</a:t>
            </a:r>
          </a:p>
          <a:p>
            <a:r>
              <a:rPr lang="es-ES" altLang="en-US" sz="1400" dirty="0">
                <a:solidFill>
                  <a:srgbClr val="000000"/>
                </a:solidFill>
                <a:ea typeface="ＭＳ Ｐゴシック" panose="020B0600070205080204" pitchFamily="34" charset="-128"/>
              </a:rPr>
              <a:t>¿De donde provienen las curvas de tiempo de viaje? </a:t>
            </a:r>
            <a:r>
              <a:rPr lang="en-US" altLang="en-US" dirty="0">
                <a:ea typeface="ＭＳ Ｐゴシック" panose="020B0600070205080204" pitchFamily="34" charset="-128"/>
                <a:hlinkClick r:id="rId3"/>
              </a:rPr>
              <a:t>http://www.iris.edu/hq/programs/education_and_outreach/animations#K</a:t>
            </a:r>
            <a:endParaRPr lang="en-US" altLang="en-US" dirty="0">
              <a:ea typeface="ＭＳ Ｐゴシック" panose="020B0600070205080204" pitchFamily="34" charset="-128"/>
            </a:endParaRPr>
          </a:p>
        </p:txBody>
      </p:sp>
      <p:sp>
        <p:nvSpPr>
          <p:cNvPr id="15363" name="Slide Number Placeholder 3">
            <a:extLst>
              <a:ext uri="{FF2B5EF4-FFF2-40B4-BE49-F238E27FC236}">
                <a16:creationId xmlns:a16="http://schemas.microsoft.com/office/drawing/2014/main" id="{1EA51B78-38E9-40C1-A6C3-6330F4BFEE6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8156F0E8-867C-4A7B-8138-C3368F82ECBC}" type="slidenum">
              <a:rPr lang="en-US" altLang="en-US" smtClean="0">
                <a:solidFill>
                  <a:srgbClr val="000000"/>
                </a:solidFill>
                <a:latin typeface="Calibri" panose="020F0502020204030204" pitchFamily="34" charset="0"/>
              </a:rPr>
              <a:pPr/>
              <a:t>7</a:t>
            </a:fld>
            <a:endParaRPr lang="en-US" altLang="en-US">
              <a:solidFill>
                <a:srgbClr val="000000"/>
              </a:solidFill>
              <a:latin typeface="Calibri" panose="020F050202020403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a:extLst>
              <a:ext uri="{FF2B5EF4-FFF2-40B4-BE49-F238E27FC236}">
                <a16:creationId xmlns:a16="http://schemas.microsoft.com/office/drawing/2014/main" id="{C798EFFE-D63A-D740-BE8A-F9413CA2A9F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8" name="Notes Placeholder 2">
            <a:extLst>
              <a:ext uri="{FF2B5EF4-FFF2-40B4-BE49-F238E27FC236}">
                <a16:creationId xmlns:a16="http://schemas.microsoft.com/office/drawing/2014/main" id="{6C4BCC58-1BE7-BF43-8BB0-25E1411008C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60419" name="Slide Number Placeholder 3">
            <a:extLst>
              <a:ext uri="{FF2B5EF4-FFF2-40B4-BE49-F238E27FC236}">
                <a16:creationId xmlns:a16="http://schemas.microsoft.com/office/drawing/2014/main" id="{A6C91E9A-11E4-CE4E-8914-087EFFB1034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7D15D010-FF17-1D41-A3E7-2C6287D84F07}" type="slidenum">
              <a:rPr lang="en-US" altLang="en-US" sz="1300" smtClean="0"/>
              <a:pPr>
                <a:spcBef>
                  <a:spcPct val="0"/>
                </a:spcBef>
              </a:pPr>
              <a:t>8</a:t>
            </a:fld>
            <a:endParaRPr lang="en-US" altLang="en-US" sz="1300"/>
          </a:p>
        </p:txBody>
      </p:sp>
    </p:spTree>
    <p:extLst>
      <p:ext uri="{BB962C8B-B14F-4D97-AF65-F5344CB8AC3E}">
        <p14:creationId xmlns:p14="http://schemas.microsoft.com/office/powerpoint/2010/main" val="10656802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4B8B9A2F-3A98-704B-A964-C77DE96E00AF}"/>
              </a:ext>
            </a:extLst>
          </p:cNvPr>
          <p:cNvSpPr>
            <a:spLocks noGrp="1"/>
          </p:cNvSpPr>
          <p:nvPr>
            <p:ph type="dt" sz="half" idx="10"/>
          </p:nvPr>
        </p:nvSpPr>
        <p:spPr/>
        <p:txBody>
          <a:bodyPr/>
          <a:lstStyle>
            <a:lvl1pPr>
              <a:defRPr/>
            </a:lvl1pPr>
          </a:lstStyle>
          <a:p>
            <a:pPr>
              <a:defRPr/>
            </a:pPr>
            <a:fld id="{B6210B02-DE1D-8947-B91F-5D49AE3A0327}" type="datetimeFigureOut">
              <a:rPr lang="en-US" altLang="en-US"/>
              <a:pPr>
                <a:defRPr/>
              </a:pPr>
              <a:t>3/2/19</a:t>
            </a:fld>
            <a:endParaRPr lang="en-US" altLang="en-US"/>
          </a:p>
        </p:txBody>
      </p:sp>
      <p:sp>
        <p:nvSpPr>
          <p:cNvPr id="5" name="Footer Placeholder 4">
            <a:extLst>
              <a:ext uri="{FF2B5EF4-FFF2-40B4-BE49-F238E27FC236}">
                <a16:creationId xmlns:a16="http://schemas.microsoft.com/office/drawing/2014/main" id="{3499B872-5DC1-8441-8A4F-093599D55F62}"/>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ED061F49-D9CA-EB46-A0A4-ADAB08DA8EE6}"/>
              </a:ext>
            </a:extLst>
          </p:cNvPr>
          <p:cNvSpPr>
            <a:spLocks noGrp="1"/>
          </p:cNvSpPr>
          <p:nvPr>
            <p:ph type="sldNum" sz="quarter" idx="12"/>
          </p:nvPr>
        </p:nvSpPr>
        <p:spPr/>
        <p:txBody>
          <a:bodyPr/>
          <a:lstStyle>
            <a:lvl1pPr>
              <a:defRPr/>
            </a:lvl1pPr>
          </a:lstStyle>
          <a:p>
            <a:pPr>
              <a:defRPr/>
            </a:pPr>
            <a:fld id="{4BC95964-D245-6D46-8C59-ABD4A7CB1F5D}" type="slidenum">
              <a:rPr lang="en-US" altLang="en-US"/>
              <a:pPr>
                <a:defRPr/>
              </a:pPr>
              <a:t>‹#›</a:t>
            </a:fld>
            <a:endParaRPr lang="en-US" altLang="en-US"/>
          </a:p>
        </p:txBody>
      </p:sp>
    </p:spTree>
    <p:extLst>
      <p:ext uri="{BB962C8B-B14F-4D97-AF65-F5344CB8AC3E}">
        <p14:creationId xmlns:p14="http://schemas.microsoft.com/office/powerpoint/2010/main" val="18689430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235C51B-E291-814D-B100-4713817F7DD0}"/>
              </a:ext>
            </a:extLst>
          </p:cNvPr>
          <p:cNvSpPr>
            <a:spLocks noGrp="1"/>
          </p:cNvSpPr>
          <p:nvPr>
            <p:ph type="dt" sz="half" idx="10"/>
          </p:nvPr>
        </p:nvSpPr>
        <p:spPr/>
        <p:txBody>
          <a:bodyPr/>
          <a:lstStyle>
            <a:lvl1pPr>
              <a:defRPr/>
            </a:lvl1pPr>
          </a:lstStyle>
          <a:p>
            <a:pPr>
              <a:defRPr/>
            </a:pPr>
            <a:fld id="{92FE05C0-86DD-3A4F-B784-2C171F526570}" type="datetimeFigureOut">
              <a:rPr lang="en-US" altLang="en-US"/>
              <a:pPr>
                <a:defRPr/>
              </a:pPr>
              <a:t>3/2/19</a:t>
            </a:fld>
            <a:endParaRPr lang="en-US" altLang="en-US"/>
          </a:p>
        </p:txBody>
      </p:sp>
      <p:sp>
        <p:nvSpPr>
          <p:cNvPr id="5" name="Footer Placeholder 4">
            <a:extLst>
              <a:ext uri="{FF2B5EF4-FFF2-40B4-BE49-F238E27FC236}">
                <a16:creationId xmlns:a16="http://schemas.microsoft.com/office/drawing/2014/main" id="{947ED8AE-3FF7-F342-B42B-A3BF198AD551}"/>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451D44EE-5CB6-C642-8D8C-586B65AD0D27}"/>
              </a:ext>
            </a:extLst>
          </p:cNvPr>
          <p:cNvSpPr>
            <a:spLocks noGrp="1"/>
          </p:cNvSpPr>
          <p:nvPr>
            <p:ph type="sldNum" sz="quarter" idx="12"/>
          </p:nvPr>
        </p:nvSpPr>
        <p:spPr/>
        <p:txBody>
          <a:bodyPr/>
          <a:lstStyle>
            <a:lvl1pPr>
              <a:defRPr/>
            </a:lvl1pPr>
          </a:lstStyle>
          <a:p>
            <a:pPr>
              <a:defRPr/>
            </a:pPr>
            <a:fld id="{A142A5A4-DFDA-034B-B610-E63A5C4130A3}" type="slidenum">
              <a:rPr lang="en-US" altLang="en-US"/>
              <a:pPr>
                <a:defRPr/>
              </a:pPr>
              <a:t>‹#›</a:t>
            </a:fld>
            <a:endParaRPr lang="en-US" altLang="en-US"/>
          </a:p>
        </p:txBody>
      </p:sp>
    </p:spTree>
    <p:extLst>
      <p:ext uri="{BB962C8B-B14F-4D97-AF65-F5344CB8AC3E}">
        <p14:creationId xmlns:p14="http://schemas.microsoft.com/office/powerpoint/2010/main" val="20526923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6CCCC5-D401-C74E-8853-6B38FC863E07}"/>
              </a:ext>
            </a:extLst>
          </p:cNvPr>
          <p:cNvSpPr>
            <a:spLocks noGrp="1"/>
          </p:cNvSpPr>
          <p:nvPr>
            <p:ph type="dt" sz="half" idx="10"/>
          </p:nvPr>
        </p:nvSpPr>
        <p:spPr/>
        <p:txBody>
          <a:bodyPr/>
          <a:lstStyle>
            <a:lvl1pPr>
              <a:defRPr/>
            </a:lvl1pPr>
          </a:lstStyle>
          <a:p>
            <a:pPr>
              <a:defRPr/>
            </a:pPr>
            <a:fld id="{D69387FA-EDDA-C04F-8D13-D222995D17FC}" type="datetimeFigureOut">
              <a:rPr lang="en-US" altLang="en-US"/>
              <a:pPr>
                <a:defRPr/>
              </a:pPr>
              <a:t>3/2/19</a:t>
            </a:fld>
            <a:endParaRPr lang="en-US" altLang="en-US"/>
          </a:p>
        </p:txBody>
      </p:sp>
      <p:sp>
        <p:nvSpPr>
          <p:cNvPr id="5" name="Footer Placeholder 4">
            <a:extLst>
              <a:ext uri="{FF2B5EF4-FFF2-40B4-BE49-F238E27FC236}">
                <a16:creationId xmlns:a16="http://schemas.microsoft.com/office/drawing/2014/main" id="{1A3986EA-7CD4-EC48-B78E-DB3DD48FA261}"/>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4DFA5F47-B878-2F47-BBB1-82C51E82605D}"/>
              </a:ext>
            </a:extLst>
          </p:cNvPr>
          <p:cNvSpPr>
            <a:spLocks noGrp="1"/>
          </p:cNvSpPr>
          <p:nvPr>
            <p:ph type="sldNum" sz="quarter" idx="12"/>
          </p:nvPr>
        </p:nvSpPr>
        <p:spPr/>
        <p:txBody>
          <a:bodyPr/>
          <a:lstStyle>
            <a:lvl1pPr>
              <a:defRPr/>
            </a:lvl1pPr>
          </a:lstStyle>
          <a:p>
            <a:pPr>
              <a:defRPr/>
            </a:pPr>
            <a:fld id="{C3F0B41C-35A6-5A49-A02A-0C0E99E8A473}" type="slidenum">
              <a:rPr lang="en-US" altLang="en-US"/>
              <a:pPr>
                <a:defRPr/>
              </a:pPr>
              <a:t>‹#›</a:t>
            </a:fld>
            <a:endParaRPr lang="en-US" altLang="en-US"/>
          </a:p>
        </p:txBody>
      </p:sp>
    </p:spTree>
    <p:extLst>
      <p:ext uri="{BB962C8B-B14F-4D97-AF65-F5344CB8AC3E}">
        <p14:creationId xmlns:p14="http://schemas.microsoft.com/office/powerpoint/2010/main" val="13912824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37989EFA-3169-4D41-AFB2-E3D601C6C879}"/>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4C87C6F8-596F-1148-A96D-2DAE18611B71}" type="datetimeFigureOut">
              <a:rPr lang="en-US" altLang="en-US"/>
              <a:pPr>
                <a:defRPr/>
              </a:pPr>
              <a:t>3/2/19</a:t>
            </a:fld>
            <a:endParaRPr lang="en-US" altLang="en-US"/>
          </a:p>
        </p:txBody>
      </p:sp>
      <p:sp>
        <p:nvSpPr>
          <p:cNvPr id="5" name="Footer Placeholder 4">
            <a:extLst>
              <a:ext uri="{FF2B5EF4-FFF2-40B4-BE49-F238E27FC236}">
                <a16:creationId xmlns:a16="http://schemas.microsoft.com/office/drawing/2014/main" id="{7FB5C7A5-A505-D348-B5AB-819315090A8C}"/>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BF3DC262-DC5D-2D40-BCBF-FBB9FFC74C9B}"/>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2D569E01-ED0C-E74B-A730-56C5B0D7993E}" type="slidenum">
              <a:rPr lang="en-US" altLang="en-US"/>
              <a:pPr>
                <a:defRPr/>
              </a:pPr>
              <a:t>‹#›</a:t>
            </a:fld>
            <a:endParaRPr lang="en-US" altLang="en-US"/>
          </a:p>
        </p:txBody>
      </p:sp>
    </p:spTree>
    <p:extLst>
      <p:ext uri="{BB962C8B-B14F-4D97-AF65-F5344CB8AC3E}">
        <p14:creationId xmlns:p14="http://schemas.microsoft.com/office/powerpoint/2010/main" val="38173434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A6B7DC9-51DC-ED44-9168-821E905313C3}"/>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3D698D20-E3C1-5D43-BB6F-20ABA605E103}" type="datetimeFigureOut">
              <a:rPr lang="en-US" altLang="en-US"/>
              <a:pPr>
                <a:defRPr/>
              </a:pPr>
              <a:t>3/2/19</a:t>
            </a:fld>
            <a:endParaRPr lang="en-US" altLang="en-US"/>
          </a:p>
        </p:txBody>
      </p:sp>
      <p:sp>
        <p:nvSpPr>
          <p:cNvPr id="5" name="Footer Placeholder 4">
            <a:extLst>
              <a:ext uri="{FF2B5EF4-FFF2-40B4-BE49-F238E27FC236}">
                <a16:creationId xmlns:a16="http://schemas.microsoft.com/office/drawing/2014/main" id="{E2FEFDF2-883E-6148-802D-BDCE7DC01BA2}"/>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0C02617A-BE62-C940-8451-5EA01BD0D229}"/>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45A409C3-1A62-A040-9F0A-F8BB19D51073}" type="slidenum">
              <a:rPr lang="en-US" altLang="en-US"/>
              <a:pPr>
                <a:defRPr/>
              </a:pPr>
              <a:t>‹#›</a:t>
            </a:fld>
            <a:endParaRPr lang="en-US" altLang="en-US"/>
          </a:p>
        </p:txBody>
      </p:sp>
    </p:spTree>
    <p:extLst>
      <p:ext uri="{BB962C8B-B14F-4D97-AF65-F5344CB8AC3E}">
        <p14:creationId xmlns:p14="http://schemas.microsoft.com/office/powerpoint/2010/main" val="10009440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4B17BF4-1887-A74D-9636-4491A281C648}"/>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151F625B-0FBE-1A48-8C9B-4F0B5CBCD036}" type="datetimeFigureOut">
              <a:rPr lang="en-US" altLang="en-US"/>
              <a:pPr>
                <a:defRPr/>
              </a:pPr>
              <a:t>3/2/19</a:t>
            </a:fld>
            <a:endParaRPr lang="en-US" altLang="en-US"/>
          </a:p>
        </p:txBody>
      </p:sp>
      <p:sp>
        <p:nvSpPr>
          <p:cNvPr id="5" name="Footer Placeholder 4">
            <a:extLst>
              <a:ext uri="{FF2B5EF4-FFF2-40B4-BE49-F238E27FC236}">
                <a16:creationId xmlns:a16="http://schemas.microsoft.com/office/drawing/2014/main" id="{6B3FB9F4-0D08-C04D-8449-213AB40354BE}"/>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E037B6DD-4C4F-EB41-8245-573A387090F7}"/>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385038B0-5DC1-994F-9C2D-FF95DA979E63}" type="slidenum">
              <a:rPr lang="en-US" altLang="en-US"/>
              <a:pPr>
                <a:defRPr/>
              </a:pPr>
              <a:t>‹#›</a:t>
            </a:fld>
            <a:endParaRPr lang="en-US" altLang="en-US"/>
          </a:p>
        </p:txBody>
      </p:sp>
    </p:spTree>
    <p:extLst>
      <p:ext uri="{BB962C8B-B14F-4D97-AF65-F5344CB8AC3E}">
        <p14:creationId xmlns:p14="http://schemas.microsoft.com/office/powerpoint/2010/main" val="40969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08524AE-5F1B-4744-9C6D-A48F74DAA264}"/>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84686030-E4F0-0D43-8BCD-1068B0A4E818}" type="datetimeFigureOut">
              <a:rPr lang="en-US" altLang="en-US"/>
              <a:pPr>
                <a:defRPr/>
              </a:pPr>
              <a:t>3/2/19</a:t>
            </a:fld>
            <a:endParaRPr lang="en-US" altLang="en-US"/>
          </a:p>
        </p:txBody>
      </p:sp>
      <p:sp>
        <p:nvSpPr>
          <p:cNvPr id="6" name="Footer Placeholder 5">
            <a:extLst>
              <a:ext uri="{FF2B5EF4-FFF2-40B4-BE49-F238E27FC236}">
                <a16:creationId xmlns:a16="http://schemas.microsoft.com/office/drawing/2014/main" id="{DFFE24F7-7736-BC49-86CF-30B9257DB9C3}"/>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122441BC-FEB5-0444-86B4-D891064ACEA8}"/>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B02F6E1B-72E6-2444-A64C-BC286F549B48}" type="slidenum">
              <a:rPr lang="en-US" altLang="en-US"/>
              <a:pPr>
                <a:defRPr/>
              </a:pPr>
              <a:t>‹#›</a:t>
            </a:fld>
            <a:endParaRPr lang="en-US" altLang="en-US"/>
          </a:p>
        </p:txBody>
      </p:sp>
    </p:spTree>
    <p:extLst>
      <p:ext uri="{BB962C8B-B14F-4D97-AF65-F5344CB8AC3E}">
        <p14:creationId xmlns:p14="http://schemas.microsoft.com/office/powerpoint/2010/main" val="70891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DC93575-AE1A-E247-840C-352DE9A1A200}"/>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28EDB95A-14AF-8242-941A-589CDA8BBF03}" type="datetimeFigureOut">
              <a:rPr lang="en-US" altLang="en-US"/>
              <a:pPr>
                <a:defRPr/>
              </a:pPr>
              <a:t>3/2/19</a:t>
            </a:fld>
            <a:endParaRPr lang="en-US" altLang="en-US"/>
          </a:p>
        </p:txBody>
      </p:sp>
      <p:sp>
        <p:nvSpPr>
          <p:cNvPr id="8" name="Footer Placeholder 7">
            <a:extLst>
              <a:ext uri="{FF2B5EF4-FFF2-40B4-BE49-F238E27FC236}">
                <a16:creationId xmlns:a16="http://schemas.microsoft.com/office/drawing/2014/main" id="{16860B07-6D61-3547-9F73-3D10A803A03A}"/>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9" name="Slide Number Placeholder 8">
            <a:extLst>
              <a:ext uri="{FF2B5EF4-FFF2-40B4-BE49-F238E27FC236}">
                <a16:creationId xmlns:a16="http://schemas.microsoft.com/office/drawing/2014/main" id="{3F81E3D6-7E90-5A49-9450-B4EBE535B4B5}"/>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AFB0B9CC-1F09-9142-8D45-C387BF61E676}" type="slidenum">
              <a:rPr lang="en-US" altLang="en-US"/>
              <a:pPr>
                <a:defRPr/>
              </a:pPr>
              <a:t>‹#›</a:t>
            </a:fld>
            <a:endParaRPr lang="en-US" altLang="en-US"/>
          </a:p>
        </p:txBody>
      </p:sp>
    </p:spTree>
    <p:extLst>
      <p:ext uri="{BB962C8B-B14F-4D97-AF65-F5344CB8AC3E}">
        <p14:creationId xmlns:p14="http://schemas.microsoft.com/office/powerpoint/2010/main" val="39593379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03EB71F-2735-9343-B80C-AEA7B32243FD}"/>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2DEFE22F-53ED-1D45-B8A2-B5DBC3C4E4C4}" type="datetimeFigureOut">
              <a:rPr lang="en-US" altLang="en-US"/>
              <a:pPr>
                <a:defRPr/>
              </a:pPr>
              <a:t>3/2/19</a:t>
            </a:fld>
            <a:endParaRPr lang="en-US" altLang="en-US"/>
          </a:p>
        </p:txBody>
      </p:sp>
      <p:sp>
        <p:nvSpPr>
          <p:cNvPr id="4" name="Footer Placeholder 3">
            <a:extLst>
              <a:ext uri="{FF2B5EF4-FFF2-40B4-BE49-F238E27FC236}">
                <a16:creationId xmlns:a16="http://schemas.microsoft.com/office/drawing/2014/main" id="{AFE258A3-74EC-9547-BB29-BB0D93DB8DB8}"/>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5" name="Slide Number Placeholder 4">
            <a:extLst>
              <a:ext uri="{FF2B5EF4-FFF2-40B4-BE49-F238E27FC236}">
                <a16:creationId xmlns:a16="http://schemas.microsoft.com/office/drawing/2014/main" id="{79934B24-FC51-CA48-9680-2535DC91DCAE}"/>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A2861221-8A44-1A47-99FC-CBF21154C351}" type="slidenum">
              <a:rPr lang="en-US" altLang="en-US"/>
              <a:pPr>
                <a:defRPr/>
              </a:pPr>
              <a:t>‹#›</a:t>
            </a:fld>
            <a:endParaRPr lang="en-US" altLang="en-US"/>
          </a:p>
        </p:txBody>
      </p:sp>
    </p:spTree>
    <p:extLst>
      <p:ext uri="{BB962C8B-B14F-4D97-AF65-F5344CB8AC3E}">
        <p14:creationId xmlns:p14="http://schemas.microsoft.com/office/powerpoint/2010/main" val="12026369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8606F2B-8B3E-A849-8762-B9B35A67372D}"/>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14EC67FD-AB2E-854E-8CC8-E3C5BB798B6B}" type="datetimeFigureOut">
              <a:rPr lang="en-US" altLang="en-US"/>
              <a:pPr>
                <a:defRPr/>
              </a:pPr>
              <a:t>3/2/19</a:t>
            </a:fld>
            <a:endParaRPr lang="en-US" altLang="en-US"/>
          </a:p>
        </p:txBody>
      </p:sp>
      <p:sp>
        <p:nvSpPr>
          <p:cNvPr id="3" name="Footer Placeholder 2">
            <a:extLst>
              <a:ext uri="{FF2B5EF4-FFF2-40B4-BE49-F238E27FC236}">
                <a16:creationId xmlns:a16="http://schemas.microsoft.com/office/drawing/2014/main" id="{AB842132-D786-0643-BC31-6372A38EC565}"/>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4" name="Slide Number Placeholder 3">
            <a:extLst>
              <a:ext uri="{FF2B5EF4-FFF2-40B4-BE49-F238E27FC236}">
                <a16:creationId xmlns:a16="http://schemas.microsoft.com/office/drawing/2014/main" id="{96B74AEA-729C-E041-B4AA-68987EAB1EC3}"/>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4EA40C78-058C-2141-9C36-F98CAB7940E7}" type="slidenum">
              <a:rPr lang="en-US" altLang="en-US"/>
              <a:pPr>
                <a:defRPr/>
              </a:pPr>
              <a:t>‹#›</a:t>
            </a:fld>
            <a:endParaRPr lang="en-US" altLang="en-US"/>
          </a:p>
        </p:txBody>
      </p:sp>
    </p:spTree>
    <p:extLst>
      <p:ext uri="{BB962C8B-B14F-4D97-AF65-F5344CB8AC3E}">
        <p14:creationId xmlns:p14="http://schemas.microsoft.com/office/powerpoint/2010/main" val="11465412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8ABE3837-8BEF-9A45-8B0B-E42DF5BA6668}"/>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996EFC3B-690D-874C-87BE-622F1A19A009}" type="datetimeFigureOut">
              <a:rPr lang="en-US" altLang="en-US"/>
              <a:pPr>
                <a:defRPr/>
              </a:pPr>
              <a:t>3/2/19</a:t>
            </a:fld>
            <a:endParaRPr lang="en-US" altLang="en-US"/>
          </a:p>
        </p:txBody>
      </p:sp>
      <p:sp>
        <p:nvSpPr>
          <p:cNvPr id="6" name="Footer Placeholder 5">
            <a:extLst>
              <a:ext uri="{FF2B5EF4-FFF2-40B4-BE49-F238E27FC236}">
                <a16:creationId xmlns:a16="http://schemas.microsoft.com/office/drawing/2014/main" id="{B381CF5B-A334-4D44-86CD-78D921907BAD}"/>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70AD3BFD-049E-5648-96C6-6B76F15ED817}"/>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CFE99CF0-2B38-6F43-8DDA-C6A47436E50D}" type="slidenum">
              <a:rPr lang="en-US" altLang="en-US"/>
              <a:pPr>
                <a:defRPr/>
              </a:pPr>
              <a:t>‹#›</a:t>
            </a:fld>
            <a:endParaRPr lang="en-US" altLang="en-US"/>
          </a:p>
        </p:txBody>
      </p:sp>
    </p:spTree>
    <p:extLst>
      <p:ext uri="{BB962C8B-B14F-4D97-AF65-F5344CB8AC3E}">
        <p14:creationId xmlns:p14="http://schemas.microsoft.com/office/powerpoint/2010/main" val="2882209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50752EC-2C3D-AB49-8101-856B82EC70FB}"/>
              </a:ext>
            </a:extLst>
          </p:cNvPr>
          <p:cNvSpPr>
            <a:spLocks noGrp="1"/>
          </p:cNvSpPr>
          <p:nvPr>
            <p:ph type="dt" sz="half" idx="10"/>
          </p:nvPr>
        </p:nvSpPr>
        <p:spPr/>
        <p:txBody>
          <a:bodyPr/>
          <a:lstStyle>
            <a:lvl1pPr>
              <a:defRPr/>
            </a:lvl1pPr>
          </a:lstStyle>
          <a:p>
            <a:pPr>
              <a:defRPr/>
            </a:pPr>
            <a:fld id="{DC38BFB2-5669-0C43-8B94-BC69F4AEB3D0}" type="datetimeFigureOut">
              <a:rPr lang="en-US" altLang="en-US"/>
              <a:pPr>
                <a:defRPr/>
              </a:pPr>
              <a:t>3/2/19</a:t>
            </a:fld>
            <a:endParaRPr lang="en-US" altLang="en-US"/>
          </a:p>
        </p:txBody>
      </p:sp>
      <p:sp>
        <p:nvSpPr>
          <p:cNvPr id="5" name="Footer Placeholder 4">
            <a:extLst>
              <a:ext uri="{FF2B5EF4-FFF2-40B4-BE49-F238E27FC236}">
                <a16:creationId xmlns:a16="http://schemas.microsoft.com/office/drawing/2014/main" id="{3B399BCE-D9FC-194C-ADDA-F10A12EADEDE}"/>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16E11767-5870-2941-A235-37F57775CA0C}"/>
              </a:ext>
            </a:extLst>
          </p:cNvPr>
          <p:cNvSpPr>
            <a:spLocks noGrp="1"/>
          </p:cNvSpPr>
          <p:nvPr>
            <p:ph type="sldNum" sz="quarter" idx="12"/>
          </p:nvPr>
        </p:nvSpPr>
        <p:spPr/>
        <p:txBody>
          <a:bodyPr/>
          <a:lstStyle>
            <a:lvl1pPr>
              <a:defRPr/>
            </a:lvl1pPr>
          </a:lstStyle>
          <a:p>
            <a:pPr>
              <a:defRPr/>
            </a:pPr>
            <a:fld id="{613F9D58-0B1F-6E4F-8D54-52066A64D740}" type="slidenum">
              <a:rPr lang="en-US" altLang="en-US"/>
              <a:pPr>
                <a:defRPr/>
              </a:pPr>
              <a:t>‹#›</a:t>
            </a:fld>
            <a:endParaRPr lang="en-US" altLang="en-US"/>
          </a:p>
        </p:txBody>
      </p:sp>
    </p:spTree>
    <p:extLst>
      <p:ext uri="{BB962C8B-B14F-4D97-AF65-F5344CB8AC3E}">
        <p14:creationId xmlns:p14="http://schemas.microsoft.com/office/powerpoint/2010/main" val="6287435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B57092D2-473A-4D4A-A97B-1512D8AECC9B}"/>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6D52E30E-2BD4-ED47-8244-B83F0BFCC06E}" type="datetimeFigureOut">
              <a:rPr lang="en-US" altLang="en-US"/>
              <a:pPr>
                <a:defRPr/>
              </a:pPr>
              <a:t>3/2/19</a:t>
            </a:fld>
            <a:endParaRPr lang="en-US" altLang="en-US"/>
          </a:p>
        </p:txBody>
      </p:sp>
      <p:sp>
        <p:nvSpPr>
          <p:cNvPr id="6" name="Footer Placeholder 5">
            <a:extLst>
              <a:ext uri="{FF2B5EF4-FFF2-40B4-BE49-F238E27FC236}">
                <a16:creationId xmlns:a16="http://schemas.microsoft.com/office/drawing/2014/main" id="{FD0D85E6-02CA-7E46-9C37-E883197F447B}"/>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76B8A6FE-6E7D-5446-A3C8-BC1C17EA27D5}"/>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BCF248E2-33CA-F641-8537-D477057F33BB}" type="slidenum">
              <a:rPr lang="en-US" altLang="en-US"/>
              <a:pPr>
                <a:defRPr/>
              </a:pPr>
              <a:t>‹#›</a:t>
            </a:fld>
            <a:endParaRPr lang="en-US" altLang="en-US"/>
          </a:p>
        </p:txBody>
      </p:sp>
    </p:spTree>
    <p:extLst>
      <p:ext uri="{BB962C8B-B14F-4D97-AF65-F5344CB8AC3E}">
        <p14:creationId xmlns:p14="http://schemas.microsoft.com/office/powerpoint/2010/main" val="404317337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8F230FC-4139-7F40-B0E2-5A51301787A2}"/>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B9A2FDD7-5FE7-B245-B658-39E2597869CF}" type="datetimeFigureOut">
              <a:rPr lang="en-US" altLang="en-US"/>
              <a:pPr>
                <a:defRPr/>
              </a:pPr>
              <a:t>3/2/19</a:t>
            </a:fld>
            <a:endParaRPr lang="en-US" altLang="en-US"/>
          </a:p>
        </p:txBody>
      </p:sp>
      <p:sp>
        <p:nvSpPr>
          <p:cNvPr id="5" name="Footer Placeholder 4">
            <a:extLst>
              <a:ext uri="{FF2B5EF4-FFF2-40B4-BE49-F238E27FC236}">
                <a16:creationId xmlns:a16="http://schemas.microsoft.com/office/drawing/2014/main" id="{F30F8B71-B985-AA4D-BBEE-B723A5E08A36}"/>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FBFCC8AC-19BB-D841-8F5C-4D100E220BCE}"/>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A9963CCB-8A6E-4D4E-8AB6-197978B1800E}" type="slidenum">
              <a:rPr lang="en-US" altLang="en-US"/>
              <a:pPr>
                <a:defRPr/>
              </a:pPr>
              <a:t>‹#›</a:t>
            </a:fld>
            <a:endParaRPr lang="en-US" altLang="en-US"/>
          </a:p>
        </p:txBody>
      </p:sp>
    </p:spTree>
    <p:extLst>
      <p:ext uri="{BB962C8B-B14F-4D97-AF65-F5344CB8AC3E}">
        <p14:creationId xmlns:p14="http://schemas.microsoft.com/office/powerpoint/2010/main" val="206019839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D87B62F-F152-CA48-B981-031FCC7871AC}"/>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84ECC1F8-72DE-F14B-99D7-4BEEB90701AD}" type="datetimeFigureOut">
              <a:rPr lang="en-US" altLang="en-US"/>
              <a:pPr>
                <a:defRPr/>
              </a:pPr>
              <a:t>3/2/19</a:t>
            </a:fld>
            <a:endParaRPr lang="en-US" altLang="en-US"/>
          </a:p>
        </p:txBody>
      </p:sp>
      <p:sp>
        <p:nvSpPr>
          <p:cNvPr id="5" name="Footer Placeholder 4">
            <a:extLst>
              <a:ext uri="{FF2B5EF4-FFF2-40B4-BE49-F238E27FC236}">
                <a16:creationId xmlns:a16="http://schemas.microsoft.com/office/drawing/2014/main" id="{4C156DDD-49DD-304E-BA48-5CE8823760D5}"/>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9EFBF7B6-7500-FE4F-9B69-AE0F8C09CADB}"/>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BECFF83D-39C1-344E-B1E3-5BDBA1F9D803}" type="slidenum">
              <a:rPr lang="en-US" altLang="en-US"/>
              <a:pPr>
                <a:defRPr/>
              </a:pPr>
              <a:t>‹#›</a:t>
            </a:fld>
            <a:endParaRPr lang="en-US" altLang="en-US"/>
          </a:p>
        </p:txBody>
      </p:sp>
    </p:spTree>
    <p:extLst>
      <p:ext uri="{BB962C8B-B14F-4D97-AF65-F5344CB8AC3E}">
        <p14:creationId xmlns:p14="http://schemas.microsoft.com/office/powerpoint/2010/main" val="182344100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F7CAD44A-7BA7-5D40-BDC4-3F70B74F1F2C}"/>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F753DB88-FA13-1F4E-A164-CEA45D46E5FF}" type="datetimeFigureOut">
              <a:rPr lang="en-US" altLang="en-US"/>
              <a:pPr>
                <a:defRPr/>
              </a:pPr>
              <a:t>3/2/19</a:t>
            </a:fld>
            <a:endParaRPr lang="en-US" altLang="en-US"/>
          </a:p>
        </p:txBody>
      </p:sp>
      <p:sp>
        <p:nvSpPr>
          <p:cNvPr id="5" name="Footer Placeholder 4">
            <a:extLst>
              <a:ext uri="{FF2B5EF4-FFF2-40B4-BE49-F238E27FC236}">
                <a16:creationId xmlns:a16="http://schemas.microsoft.com/office/drawing/2014/main" id="{3056EE79-61CC-EC44-9EA7-7547D62D2EB9}"/>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7489175D-BE4D-434B-AE88-5B71D4ED0637}"/>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06E8553E-055A-4C41-8E4B-759C2D0D1225}" type="slidenum">
              <a:rPr lang="en-US" altLang="en-US"/>
              <a:pPr>
                <a:defRPr/>
              </a:pPr>
              <a:t>‹#›</a:t>
            </a:fld>
            <a:endParaRPr lang="en-US" altLang="en-US"/>
          </a:p>
        </p:txBody>
      </p:sp>
    </p:spTree>
    <p:extLst>
      <p:ext uri="{BB962C8B-B14F-4D97-AF65-F5344CB8AC3E}">
        <p14:creationId xmlns:p14="http://schemas.microsoft.com/office/powerpoint/2010/main" val="419425123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CC1D56-9DB6-7046-8C72-C80626E2B106}"/>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AE8991DC-B322-E44E-A6F0-9A93D96AE697}" type="datetimeFigureOut">
              <a:rPr lang="en-US" altLang="en-US"/>
              <a:pPr>
                <a:defRPr/>
              </a:pPr>
              <a:t>3/2/19</a:t>
            </a:fld>
            <a:endParaRPr lang="en-US" altLang="en-US"/>
          </a:p>
        </p:txBody>
      </p:sp>
      <p:sp>
        <p:nvSpPr>
          <p:cNvPr id="5" name="Footer Placeholder 4">
            <a:extLst>
              <a:ext uri="{FF2B5EF4-FFF2-40B4-BE49-F238E27FC236}">
                <a16:creationId xmlns:a16="http://schemas.microsoft.com/office/drawing/2014/main" id="{CD729DAF-9B92-7C42-AD7B-0DCC5D80738C}"/>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F232B46F-3CFA-5B4A-AEDB-A924A68EA600}"/>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4DE6D013-CC79-624A-95CD-B09CA57517A1}" type="slidenum">
              <a:rPr lang="en-US" altLang="en-US"/>
              <a:pPr>
                <a:defRPr/>
              </a:pPr>
              <a:t>‹#›</a:t>
            </a:fld>
            <a:endParaRPr lang="en-US" altLang="en-US"/>
          </a:p>
        </p:txBody>
      </p:sp>
    </p:spTree>
    <p:extLst>
      <p:ext uri="{BB962C8B-B14F-4D97-AF65-F5344CB8AC3E}">
        <p14:creationId xmlns:p14="http://schemas.microsoft.com/office/powerpoint/2010/main" val="200268351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FC50454-77F5-8147-8414-FDAB582D5221}"/>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22647E59-3E52-0E43-83B7-14AFC722A1BF}" type="datetimeFigureOut">
              <a:rPr lang="en-US" altLang="en-US"/>
              <a:pPr>
                <a:defRPr/>
              </a:pPr>
              <a:t>3/2/19</a:t>
            </a:fld>
            <a:endParaRPr lang="en-US" altLang="en-US"/>
          </a:p>
        </p:txBody>
      </p:sp>
      <p:sp>
        <p:nvSpPr>
          <p:cNvPr id="5" name="Footer Placeholder 4">
            <a:extLst>
              <a:ext uri="{FF2B5EF4-FFF2-40B4-BE49-F238E27FC236}">
                <a16:creationId xmlns:a16="http://schemas.microsoft.com/office/drawing/2014/main" id="{24980C7A-6927-9148-A72B-F64318B9B792}"/>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EE6EEDD2-9DF1-FE47-9973-3BA7B18409F6}"/>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8B82C56F-516E-7443-B493-E1674E3C18D1}" type="slidenum">
              <a:rPr lang="en-US" altLang="en-US"/>
              <a:pPr>
                <a:defRPr/>
              </a:pPr>
              <a:t>‹#›</a:t>
            </a:fld>
            <a:endParaRPr lang="en-US" altLang="en-US"/>
          </a:p>
        </p:txBody>
      </p:sp>
    </p:spTree>
    <p:extLst>
      <p:ext uri="{BB962C8B-B14F-4D97-AF65-F5344CB8AC3E}">
        <p14:creationId xmlns:p14="http://schemas.microsoft.com/office/powerpoint/2010/main" val="293505005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A62F071-F463-B743-987D-AE3205D246EA}"/>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567F851A-1D75-3D4D-9409-18B6CC6CA1B7}" type="datetimeFigureOut">
              <a:rPr lang="en-US" altLang="en-US"/>
              <a:pPr>
                <a:defRPr/>
              </a:pPr>
              <a:t>3/2/19</a:t>
            </a:fld>
            <a:endParaRPr lang="en-US" altLang="en-US"/>
          </a:p>
        </p:txBody>
      </p:sp>
      <p:sp>
        <p:nvSpPr>
          <p:cNvPr id="6" name="Footer Placeholder 5">
            <a:extLst>
              <a:ext uri="{FF2B5EF4-FFF2-40B4-BE49-F238E27FC236}">
                <a16:creationId xmlns:a16="http://schemas.microsoft.com/office/drawing/2014/main" id="{5A978E12-3001-4E41-9FD3-6FC4B825350E}"/>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7" name="Slide Number Placeholder 6">
            <a:extLst>
              <a:ext uri="{FF2B5EF4-FFF2-40B4-BE49-F238E27FC236}">
                <a16:creationId xmlns:a16="http://schemas.microsoft.com/office/drawing/2014/main" id="{463ACF0B-19C0-274D-8C3D-04A5D3193A0F}"/>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5229DDED-B653-D440-967A-D910E05F8FE8}" type="slidenum">
              <a:rPr lang="en-US" altLang="en-US"/>
              <a:pPr>
                <a:defRPr/>
              </a:pPr>
              <a:t>‹#›</a:t>
            </a:fld>
            <a:endParaRPr lang="en-US" altLang="en-US"/>
          </a:p>
        </p:txBody>
      </p:sp>
    </p:spTree>
    <p:extLst>
      <p:ext uri="{BB962C8B-B14F-4D97-AF65-F5344CB8AC3E}">
        <p14:creationId xmlns:p14="http://schemas.microsoft.com/office/powerpoint/2010/main" val="129671724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9D0935D-3174-2A4C-8E04-9677CCEE0CC6}"/>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7E8F2B47-E7C4-CE4B-A01D-922B8026605C}" type="datetimeFigureOut">
              <a:rPr lang="en-US" altLang="en-US"/>
              <a:pPr>
                <a:defRPr/>
              </a:pPr>
              <a:t>3/2/19</a:t>
            </a:fld>
            <a:endParaRPr lang="en-US" altLang="en-US"/>
          </a:p>
        </p:txBody>
      </p:sp>
      <p:sp>
        <p:nvSpPr>
          <p:cNvPr id="8" name="Footer Placeholder 7">
            <a:extLst>
              <a:ext uri="{FF2B5EF4-FFF2-40B4-BE49-F238E27FC236}">
                <a16:creationId xmlns:a16="http://schemas.microsoft.com/office/drawing/2014/main" id="{60595DB8-24E4-A140-BEF2-2D09185983D7}"/>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9" name="Slide Number Placeholder 8">
            <a:extLst>
              <a:ext uri="{FF2B5EF4-FFF2-40B4-BE49-F238E27FC236}">
                <a16:creationId xmlns:a16="http://schemas.microsoft.com/office/drawing/2014/main" id="{B6928DEC-AB06-EB46-A5DD-9BD0C21F3883}"/>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58ABAE8F-56FF-8743-A2CD-266423FCE478}" type="slidenum">
              <a:rPr lang="en-US" altLang="en-US"/>
              <a:pPr>
                <a:defRPr/>
              </a:pPr>
              <a:t>‹#›</a:t>
            </a:fld>
            <a:endParaRPr lang="en-US" altLang="en-US"/>
          </a:p>
        </p:txBody>
      </p:sp>
    </p:spTree>
    <p:extLst>
      <p:ext uri="{BB962C8B-B14F-4D97-AF65-F5344CB8AC3E}">
        <p14:creationId xmlns:p14="http://schemas.microsoft.com/office/powerpoint/2010/main" val="330300066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372791D-D9C8-A245-891B-974B912B9C63}"/>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DDC5A48C-695A-FF44-9BEB-EE71E4C0BBFF}" type="datetimeFigureOut">
              <a:rPr lang="en-US" altLang="en-US"/>
              <a:pPr>
                <a:defRPr/>
              </a:pPr>
              <a:t>3/2/19</a:t>
            </a:fld>
            <a:endParaRPr lang="en-US" altLang="en-US"/>
          </a:p>
        </p:txBody>
      </p:sp>
      <p:sp>
        <p:nvSpPr>
          <p:cNvPr id="4" name="Footer Placeholder 3">
            <a:extLst>
              <a:ext uri="{FF2B5EF4-FFF2-40B4-BE49-F238E27FC236}">
                <a16:creationId xmlns:a16="http://schemas.microsoft.com/office/drawing/2014/main" id="{C0317E33-AAFF-5B47-8F51-CF046A7CA500}"/>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5" name="Slide Number Placeholder 4">
            <a:extLst>
              <a:ext uri="{FF2B5EF4-FFF2-40B4-BE49-F238E27FC236}">
                <a16:creationId xmlns:a16="http://schemas.microsoft.com/office/drawing/2014/main" id="{4069E373-B773-2E40-B27A-22DF0213D6D2}"/>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DC09D9B4-C592-2F4A-8F43-2A386A715C2F}" type="slidenum">
              <a:rPr lang="en-US" altLang="en-US"/>
              <a:pPr>
                <a:defRPr/>
              </a:pPr>
              <a:t>‹#›</a:t>
            </a:fld>
            <a:endParaRPr lang="en-US" altLang="en-US"/>
          </a:p>
        </p:txBody>
      </p:sp>
    </p:spTree>
    <p:extLst>
      <p:ext uri="{BB962C8B-B14F-4D97-AF65-F5344CB8AC3E}">
        <p14:creationId xmlns:p14="http://schemas.microsoft.com/office/powerpoint/2010/main" val="347467582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120F8C7-A4CC-D84E-BAC6-1975F2F10E08}"/>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84070CF2-C23B-F240-B95F-978DCD18E9AD}" type="datetimeFigureOut">
              <a:rPr lang="en-US" altLang="en-US"/>
              <a:pPr>
                <a:defRPr/>
              </a:pPr>
              <a:t>3/2/19</a:t>
            </a:fld>
            <a:endParaRPr lang="en-US" altLang="en-US"/>
          </a:p>
        </p:txBody>
      </p:sp>
      <p:sp>
        <p:nvSpPr>
          <p:cNvPr id="3" name="Footer Placeholder 2">
            <a:extLst>
              <a:ext uri="{FF2B5EF4-FFF2-40B4-BE49-F238E27FC236}">
                <a16:creationId xmlns:a16="http://schemas.microsoft.com/office/drawing/2014/main" id="{AD701CBD-AA7E-3545-869E-FB9C9A1AF8B7}"/>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4" name="Slide Number Placeholder 3">
            <a:extLst>
              <a:ext uri="{FF2B5EF4-FFF2-40B4-BE49-F238E27FC236}">
                <a16:creationId xmlns:a16="http://schemas.microsoft.com/office/drawing/2014/main" id="{F37C470C-CEA8-A442-B5BB-8D32FCD017B7}"/>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42C4E4F2-23B8-3845-8DE0-C67DC6511AB7}" type="slidenum">
              <a:rPr lang="en-US" altLang="en-US"/>
              <a:pPr>
                <a:defRPr/>
              </a:pPr>
              <a:t>‹#›</a:t>
            </a:fld>
            <a:endParaRPr lang="en-US" altLang="en-US"/>
          </a:p>
        </p:txBody>
      </p:sp>
    </p:spTree>
    <p:extLst>
      <p:ext uri="{BB962C8B-B14F-4D97-AF65-F5344CB8AC3E}">
        <p14:creationId xmlns:p14="http://schemas.microsoft.com/office/powerpoint/2010/main" val="19130773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67A70F2-0D5A-9847-89E0-2E25B387382F}"/>
              </a:ext>
            </a:extLst>
          </p:cNvPr>
          <p:cNvSpPr>
            <a:spLocks noGrp="1"/>
          </p:cNvSpPr>
          <p:nvPr>
            <p:ph type="dt" sz="half" idx="10"/>
          </p:nvPr>
        </p:nvSpPr>
        <p:spPr/>
        <p:txBody>
          <a:bodyPr/>
          <a:lstStyle>
            <a:lvl1pPr>
              <a:defRPr/>
            </a:lvl1pPr>
          </a:lstStyle>
          <a:p>
            <a:pPr>
              <a:defRPr/>
            </a:pPr>
            <a:fld id="{BCB0F9F3-6FC5-8B4D-8426-E6FAC5B80987}" type="datetimeFigureOut">
              <a:rPr lang="en-US" altLang="en-US"/>
              <a:pPr>
                <a:defRPr/>
              </a:pPr>
              <a:t>3/2/19</a:t>
            </a:fld>
            <a:endParaRPr lang="en-US" altLang="en-US"/>
          </a:p>
        </p:txBody>
      </p:sp>
      <p:sp>
        <p:nvSpPr>
          <p:cNvPr id="5" name="Footer Placeholder 4">
            <a:extLst>
              <a:ext uri="{FF2B5EF4-FFF2-40B4-BE49-F238E27FC236}">
                <a16:creationId xmlns:a16="http://schemas.microsoft.com/office/drawing/2014/main" id="{A3BE6DF3-AC56-BD4B-9B8B-F11F6C90B667}"/>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3D30FC43-0659-A048-B9D6-EAC45D6EE521}"/>
              </a:ext>
            </a:extLst>
          </p:cNvPr>
          <p:cNvSpPr>
            <a:spLocks noGrp="1"/>
          </p:cNvSpPr>
          <p:nvPr>
            <p:ph type="sldNum" sz="quarter" idx="12"/>
          </p:nvPr>
        </p:nvSpPr>
        <p:spPr/>
        <p:txBody>
          <a:bodyPr/>
          <a:lstStyle>
            <a:lvl1pPr>
              <a:defRPr/>
            </a:lvl1pPr>
          </a:lstStyle>
          <a:p>
            <a:pPr>
              <a:defRPr/>
            </a:pPr>
            <a:fld id="{43F8F70A-557F-C740-9B6C-C7587C99AA41}" type="slidenum">
              <a:rPr lang="en-US" altLang="en-US"/>
              <a:pPr>
                <a:defRPr/>
              </a:pPr>
              <a:t>‹#›</a:t>
            </a:fld>
            <a:endParaRPr lang="en-US" altLang="en-US"/>
          </a:p>
        </p:txBody>
      </p:sp>
    </p:spTree>
    <p:extLst>
      <p:ext uri="{BB962C8B-B14F-4D97-AF65-F5344CB8AC3E}">
        <p14:creationId xmlns:p14="http://schemas.microsoft.com/office/powerpoint/2010/main" val="184859139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E4F99E51-A721-CB47-803C-F83AFDD5BD28}"/>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4E9C4F9D-817A-F94D-B956-7A35FF8EDA0D}" type="datetimeFigureOut">
              <a:rPr lang="en-US" altLang="en-US"/>
              <a:pPr>
                <a:defRPr/>
              </a:pPr>
              <a:t>3/2/19</a:t>
            </a:fld>
            <a:endParaRPr lang="en-US" altLang="en-US"/>
          </a:p>
        </p:txBody>
      </p:sp>
      <p:sp>
        <p:nvSpPr>
          <p:cNvPr id="6" name="Footer Placeholder 5">
            <a:extLst>
              <a:ext uri="{FF2B5EF4-FFF2-40B4-BE49-F238E27FC236}">
                <a16:creationId xmlns:a16="http://schemas.microsoft.com/office/drawing/2014/main" id="{9FDF472D-5882-4E46-B3F0-D556D11D793A}"/>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7" name="Slide Number Placeholder 6">
            <a:extLst>
              <a:ext uri="{FF2B5EF4-FFF2-40B4-BE49-F238E27FC236}">
                <a16:creationId xmlns:a16="http://schemas.microsoft.com/office/drawing/2014/main" id="{4E7077AE-ED01-D949-926B-1D8E1B9348AC}"/>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B826FCDE-CBA7-8F4A-8E3B-800FE277A9BC}" type="slidenum">
              <a:rPr lang="en-US" altLang="en-US"/>
              <a:pPr>
                <a:defRPr/>
              </a:pPr>
              <a:t>‹#›</a:t>
            </a:fld>
            <a:endParaRPr lang="en-US" altLang="en-US"/>
          </a:p>
        </p:txBody>
      </p:sp>
    </p:spTree>
    <p:extLst>
      <p:ext uri="{BB962C8B-B14F-4D97-AF65-F5344CB8AC3E}">
        <p14:creationId xmlns:p14="http://schemas.microsoft.com/office/powerpoint/2010/main" val="333038261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D84B8AB0-0FF9-D64E-A10E-DB965B94D9A3}"/>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C375962B-F9E8-DC45-B69D-718402E7A26F}" type="datetimeFigureOut">
              <a:rPr lang="en-US" altLang="en-US"/>
              <a:pPr>
                <a:defRPr/>
              </a:pPr>
              <a:t>3/2/19</a:t>
            </a:fld>
            <a:endParaRPr lang="en-US" altLang="en-US"/>
          </a:p>
        </p:txBody>
      </p:sp>
      <p:sp>
        <p:nvSpPr>
          <p:cNvPr id="6" name="Footer Placeholder 5">
            <a:extLst>
              <a:ext uri="{FF2B5EF4-FFF2-40B4-BE49-F238E27FC236}">
                <a16:creationId xmlns:a16="http://schemas.microsoft.com/office/drawing/2014/main" id="{030138A4-724A-C44A-BD1A-2BCA16B76C73}"/>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7" name="Slide Number Placeholder 6">
            <a:extLst>
              <a:ext uri="{FF2B5EF4-FFF2-40B4-BE49-F238E27FC236}">
                <a16:creationId xmlns:a16="http://schemas.microsoft.com/office/drawing/2014/main" id="{ADE859B2-303E-2343-8FC9-22BF0B39BBB5}"/>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76C517F9-1B48-0544-8D66-2186EFB0ECBB}" type="slidenum">
              <a:rPr lang="en-US" altLang="en-US"/>
              <a:pPr>
                <a:defRPr/>
              </a:pPr>
              <a:t>‹#›</a:t>
            </a:fld>
            <a:endParaRPr lang="en-US" altLang="en-US"/>
          </a:p>
        </p:txBody>
      </p:sp>
    </p:spTree>
    <p:extLst>
      <p:ext uri="{BB962C8B-B14F-4D97-AF65-F5344CB8AC3E}">
        <p14:creationId xmlns:p14="http://schemas.microsoft.com/office/powerpoint/2010/main" val="412228768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8EE0CAD-E1B8-8D4F-8350-2EAE1DE9E49C}"/>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77592471-BAD5-A34B-A012-9BCBAE39DA9C}" type="datetimeFigureOut">
              <a:rPr lang="en-US" altLang="en-US"/>
              <a:pPr>
                <a:defRPr/>
              </a:pPr>
              <a:t>3/2/19</a:t>
            </a:fld>
            <a:endParaRPr lang="en-US" altLang="en-US"/>
          </a:p>
        </p:txBody>
      </p:sp>
      <p:sp>
        <p:nvSpPr>
          <p:cNvPr id="5" name="Footer Placeholder 4">
            <a:extLst>
              <a:ext uri="{FF2B5EF4-FFF2-40B4-BE49-F238E27FC236}">
                <a16:creationId xmlns:a16="http://schemas.microsoft.com/office/drawing/2014/main" id="{2294C96E-457E-AC40-B93C-B6D90622B7FD}"/>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5C51EB15-3F45-444C-BC30-F98AF3631380}"/>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A9D62795-D539-944D-B0C5-47C77E998982}" type="slidenum">
              <a:rPr lang="en-US" altLang="en-US"/>
              <a:pPr>
                <a:defRPr/>
              </a:pPr>
              <a:t>‹#›</a:t>
            </a:fld>
            <a:endParaRPr lang="en-US" altLang="en-US"/>
          </a:p>
        </p:txBody>
      </p:sp>
    </p:spTree>
    <p:extLst>
      <p:ext uri="{BB962C8B-B14F-4D97-AF65-F5344CB8AC3E}">
        <p14:creationId xmlns:p14="http://schemas.microsoft.com/office/powerpoint/2010/main" val="205608651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A66562C-7ECD-9747-B02A-39C321A9DB42}"/>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82B0C7CB-7293-6242-8D16-2B3DFECD6446}" type="datetimeFigureOut">
              <a:rPr lang="en-US" altLang="en-US"/>
              <a:pPr>
                <a:defRPr/>
              </a:pPr>
              <a:t>3/2/19</a:t>
            </a:fld>
            <a:endParaRPr lang="en-US" altLang="en-US"/>
          </a:p>
        </p:txBody>
      </p:sp>
      <p:sp>
        <p:nvSpPr>
          <p:cNvPr id="5" name="Footer Placeholder 4">
            <a:extLst>
              <a:ext uri="{FF2B5EF4-FFF2-40B4-BE49-F238E27FC236}">
                <a16:creationId xmlns:a16="http://schemas.microsoft.com/office/drawing/2014/main" id="{230D2DED-E75E-404E-A361-484FADD8C6D4}"/>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BED6C521-5D7C-4C46-972F-7814BF613FE3}"/>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00B96B58-A477-0C4E-9642-983919DAADBF}" type="slidenum">
              <a:rPr lang="en-US" altLang="en-US"/>
              <a:pPr>
                <a:defRPr/>
              </a:pPr>
              <a:t>‹#›</a:t>
            </a:fld>
            <a:endParaRPr lang="en-US" altLang="en-US"/>
          </a:p>
        </p:txBody>
      </p:sp>
    </p:spTree>
    <p:extLst>
      <p:ext uri="{BB962C8B-B14F-4D97-AF65-F5344CB8AC3E}">
        <p14:creationId xmlns:p14="http://schemas.microsoft.com/office/powerpoint/2010/main" val="25726831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F2472AC8-3F65-4D42-9703-BED15BB6C72B}"/>
              </a:ext>
            </a:extLst>
          </p:cNvPr>
          <p:cNvSpPr>
            <a:spLocks noGrp="1"/>
          </p:cNvSpPr>
          <p:nvPr>
            <p:ph type="dt" sz="half" idx="10"/>
          </p:nvPr>
        </p:nvSpPr>
        <p:spPr/>
        <p:txBody>
          <a:bodyPr/>
          <a:lstStyle>
            <a:lvl1pPr>
              <a:defRPr/>
            </a:lvl1pPr>
          </a:lstStyle>
          <a:p>
            <a:pPr>
              <a:defRPr/>
            </a:pPr>
            <a:fld id="{8C971E2D-B245-C249-94DC-34D0FFD7F66F}" type="datetimeFigureOut">
              <a:rPr lang="en-US" altLang="en-US"/>
              <a:pPr>
                <a:defRPr/>
              </a:pPr>
              <a:t>3/2/19</a:t>
            </a:fld>
            <a:endParaRPr lang="en-US" altLang="en-US"/>
          </a:p>
        </p:txBody>
      </p:sp>
      <p:sp>
        <p:nvSpPr>
          <p:cNvPr id="6" name="Footer Placeholder 4">
            <a:extLst>
              <a:ext uri="{FF2B5EF4-FFF2-40B4-BE49-F238E27FC236}">
                <a16:creationId xmlns:a16="http://schemas.microsoft.com/office/drawing/2014/main" id="{7CD04AE9-7CCA-0045-A706-F55AB7B9F5F3}"/>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C3CD5DED-47BF-5F42-8486-EB8CB2E6C06A}"/>
              </a:ext>
            </a:extLst>
          </p:cNvPr>
          <p:cNvSpPr>
            <a:spLocks noGrp="1"/>
          </p:cNvSpPr>
          <p:nvPr>
            <p:ph type="sldNum" sz="quarter" idx="12"/>
          </p:nvPr>
        </p:nvSpPr>
        <p:spPr/>
        <p:txBody>
          <a:bodyPr/>
          <a:lstStyle>
            <a:lvl1pPr>
              <a:defRPr/>
            </a:lvl1pPr>
          </a:lstStyle>
          <a:p>
            <a:pPr>
              <a:defRPr/>
            </a:pPr>
            <a:fld id="{D29386C5-2837-7347-A4AA-EFE1BAAEE640}" type="slidenum">
              <a:rPr lang="en-US" altLang="en-US"/>
              <a:pPr>
                <a:defRPr/>
              </a:pPr>
              <a:t>‹#›</a:t>
            </a:fld>
            <a:endParaRPr lang="en-US" altLang="en-US"/>
          </a:p>
        </p:txBody>
      </p:sp>
    </p:spTree>
    <p:extLst>
      <p:ext uri="{BB962C8B-B14F-4D97-AF65-F5344CB8AC3E}">
        <p14:creationId xmlns:p14="http://schemas.microsoft.com/office/powerpoint/2010/main" val="13455747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655097A4-0CCF-9343-9743-568F88941D80}"/>
              </a:ext>
            </a:extLst>
          </p:cNvPr>
          <p:cNvSpPr>
            <a:spLocks noGrp="1"/>
          </p:cNvSpPr>
          <p:nvPr>
            <p:ph type="dt" sz="half" idx="10"/>
          </p:nvPr>
        </p:nvSpPr>
        <p:spPr/>
        <p:txBody>
          <a:bodyPr/>
          <a:lstStyle>
            <a:lvl1pPr>
              <a:defRPr/>
            </a:lvl1pPr>
          </a:lstStyle>
          <a:p>
            <a:pPr>
              <a:defRPr/>
            </a:pPr>
            <a:fld id="{23827D50-074B-1049-85EA-EE9C59FA3570}" type="datetimeFigureOut">
              <a:rPr lang="en-US" altLang="en-US"/>
              <a:pPr>
                <a:defRPr/>
              </a:pPr>
              <a:t>3/2/19</a:t>
            </a:fld>
            <a:endParaRPr lang="en-US" altLang="en-US"/>
          </a:p>
        </p:txBody>
      </p:sp>
      <p:sp>
        <p:nvSpPr>
          <p:cNvPr id="8" name="Footer Placeholder 4">
            <a:extLst>
              <a:ext uri="{FF2B5EF4-FFF2-40B4-BE49-F238E27FC236}">
                <a16:creationId xmlns:a16="http://schemas.microsoft.com/office/drawing/2014/main" id="{559F3544-13F8-6346-9C2D-008956708C8D}"/>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70DEAA70-82E0-CC49-B04C-A3E68D3F72E9}"/>
              </a:ext>
            </a:extLst>
          </p:cNvPr>
          <p:cNvSpPr>
            <a:spLocks noGrp="1"/>
          </p:cNvSpPr>
          <p:nvPr>
            <p:ph type="sldNum" sz="quarter" idx="12"/>
          </p:nvPr>
        </p:nvSpPr>
        <p:spPr/>
        <p:txBody>
          <a:bodyPr/>
          <a:lstStyle>
            <a:lvl1pPr>
              <a:defRPr/>
            </a:lvl1pPr>
          </a:lstStyle>
          <a:p>
            <a:pPr>
              <a:defRPr/>
            </a:pPr>
            <a:fld id="{C9708ACB-82A4-8145-AE0E-0C29FC9B453F}" type="slidenum">
              <a:rPr lang="en-US" altLang="en-US"/>
              <a:pPr>
                <a:defRPr/>
              </a:pPr>
              <a:t>‹#›</a:t>
            </a:fld>
            <a:endParaRPr lang="en-US" altLang="en-US"/>
          </a:p>
        </p:txBody>
      </p:sp>
    </p:spTree>
    <p:extLst>
      <p:ext uri="{BB962C8B-B14F-4D97-AF65-F5344CB8AC3E}">
        <p14:creationId xmlns:p14="http://schemas.microsoft.com/office/powerpoint/2010/main" val="26602983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6112A05E-7B02-154C-AE31-595458B3D956}"/>
              </a:ext>
            </a:extLst>
          </p:cNvPr>
          <p:cNvSpPr>
            <a:spLocks noGrp="1"/>
          </p:cNvSpPr>
          <p:nvPr>
            <p:ph type="dt" sz="half" idx="10"/>
          </p:nvPr>
        </p:nvSpPr>
        <p:spPr/>
        <p:txBody>
          <a:bodyPr/>
          <a:lstStyle>
            <a:lvl1pPr>
              <a:defRPr/>
            </a:lvl1pPr>
          </a:lstStyle>
          <a:p>
            <a:pPr>
              <a:defRPr/>
            </a:pPr>
            <a:fld id="{23343684-C1A7-AA48-87EB-C50A5B4E780D}" type="datetimeFigureOut">
              <a:rPr lang="en-US" altLang="en-US"/>
              <a:pPr>
                <a:defRPr/>
              </a:pPr>
              <a:t>3/2/19</a:t>
            </a:fld>
            <a:endParaRPr lang="en-US" altLang="en-US"/>
          </a:p>
        </p:txBody>
      </p:sp>
      <p:sp>
        <p:nvSpPr>
          <p:cNvPr id="4" name="Footer Placeholder 4">
            <a:extLst>
              <a:ext uri="{FF2B5EF4-FFF2-40B4-BE49-F238E27FC236}">
                <a16:creationId xmlns:a16="http://schemas.microsoft.com/office/drawing/2014/main" id="{AEEAC63D-F935-E647-B02B-DBBD652D329F}"/>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7F5093E5-6B9E-8246-8A4E-8E09D415511D}"/>
              </a:ext>
            </a:extLst>
          </p:cNvPr>
          <p:cNvSpPr>
            <a:spLocks noGrp="1"/>
          </p:cNvSpPr>
          <p:nvPr>
            <p:ph type="sldNum" sz="quarter" idx="12"/>
          </p:nvPr>
        </p:nvSpPr>
        <p:spPr/>
        <p:txBody>
          <a:bodyPr/>
          <a:lstStyle>
            <a:lvl1pPr>
              <a:defRPr/>
            </a:lvl1pPr>
          </a:lstStyle>
          <a:p>
            <a:pPr>
              <a:defRPr/>
            </a:pPr>
            <a:fld id="{08BE3E36-320D-6147-864C-A6F8F6B99571}" type="slidenum">
              <a:rPr lang="en-US" altLang="en-US"/>
              <a:pPr>
                <a:defRPr/>
              </a:pPr>
              <a:t>‹#›</a:t>
            </a:fld>
            <a:endParaRPr lang="en-US" altLang="en-US"/>
          </a:p>
        </p:txBody>
      </p:sp>
    </p:spTree>
    <p:extLst>
      <p:ext uri="{BB962C8B-B14F-4D97-AF65-F5344CB8AC3E}">
        <p14:creationId xmlns:p14="http://schemas.microsoft.com/office/powerpoint/2010/main" val="25117792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B676AD91-BBC5-3845-ADE2-0BDBF4332BDF}"/>
              </a:ext>
            </a:extLst>
          </p:cNvPr>
          <p:cNvSpPr>
            <a:spLocks noGrp="1"/>
          </p:cNvSpPr>
          <p:nvPr>
            <p:ph type="dt" sz="half" idx="10"/>
          </p:nvPr>
        </p:nvSpPr>
        <p:spPr/>
        <p:txBody>
          <a:bodyPr/>
          <a:lstStyle>
            <a:lvl1pPr>
              <a:defRPr/>
            </a:lvl1pPr>
          </a:lstStyle>
          <a:p>
            <a:pPr>
              <a:defRPr/>
            </a:pPr>
            <a:fld id="{58C6DD0F-3864-A540-BD71-8CDD5C419F88}" type="datetimeFigureOut">
              <a:rPr lang="en-US" altLang="en-US"/>
              <a:pPr>
                <a:defRPr/>
              </a:pPr>
              <a:t>3/2/19</a:t>
            </a:fld>
            <a:endParaRPr lang="en-US" altLang="en-US"/>
          </a:p>
        </p:txBody>
      </p:sp>
      <p:sp>
        <p:nvSpPr>
          <p:cNvPr id="3" name="Footer Placeholder 4">
            <a:extLst>
              <a:ext uri="{FF2B5EF4-FFF2-40B4-BE49-F238E27FC236}">
                <a16:creationId xmlns:a16="http://schemas.microsoft.com/office/drawing/2014/main" id="{C22F8138-B09B-8E43-B782-9F120869D1EE}"/>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7A602D87-97D6-1C47-B6AD-1AE41FC20EAC}"/>
              </a:ext>
            </a:extLst>
          </p:cNvPr>
          <p:cNvSpPr>
            <a:spLocks noGrp="1"/>
          </p:cNvSpPr>
          <p:nvPr>
            <p:ph type="sldNum" sz="quarter" idx="12"/>
          </p:nvPr>
        </p:nvSpPr>
        <p:spPr/>
        <p:txBody>
          <a:bodyPr/>
          <a:lstStyle>
            <a:lvl1pPr>
              <a:defRPr/>
            </a:lvl1pPr>
          </a:lstStyle>
          <a:p>
            <a:pPr>
              <a:defRPr/>
            </a:pPr>
            <a:fld id="{0957BE8A-2DF6-AB4A-BB53-58D059E016E0}" type="slidenum">
              <a:rPr lang="en-US" altLang="en-US"/>
              <a:pPr>
                <a:defRPr/>
              </a:pPr>
              <a:t>‹#›</a:t>
            </a:fld>
            <a:endParaRPr lang="en-US" altLang="en-US"/>
          </a:p>
        </p:txBody>
      </p:sp>
    </p:spTree>
    <p:extLst>
      <p:ext uri="{BB962C8B-B14F-4D97-AF65-F5344CB8AC3E}">
        <p14:creationId xmlns:p14="http://schemas.microsoft.com/office/powerpoint/2010/main" val="21839456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D5708104-B19B-EF47-99FA-0155CCE472BE}"/>
              </a:ext>
            </a:extLst>
          </p:cNvPr>
          <p:cNvSpPr>
            <a:spLocks noGrp="1"/>
          </p:cNvSpPr>
          <p:nvPr>
            <p:ph type="dt" sz="half" idx="10"/>
          </p:nvPr>
        </p:nvSpPr>
        <p:spPr/>
        <p:txBody>
          <a:bodyPr/>
          <a:lstStyle>
            <a:lvl1pPr>
              <a:defRPr/>
            </a:lvl1pPr>
          </a:lstStyle>
          <a:p>
            <a:pPr>
              <a:defRPr/>
            </a:pPr>
            <a:fld id="{371759EF-6B8D-354B-9D7A-CB463520E7B4}" type="datetimeFigureOut">
              <a:rPr lang="en-US" altLang="en-US"/>
              <a:pPr>
                <a:defRPr/>
              </a:pPr>
              <a:t>3/2/19</a:t>
            </a:fld>
            <a:endParaRPr lang="en-US" altLang="en-US"/>
          </a:p>
        </p:txBody>
      </p:sp>
      <p:sp>
        <p:nvSpPr>
          <p:cNvPr id="6" name="Footer Placeholder 4">
            <a:extLst>
              <a:ext uri="{FF2B5EF4-FFF2-40B4-BE49-F238E27FC236}">
                <a16:creationId xmlns:a16="http://schemas.microsoft.com/office/drawing/2014/main" id="{8F26D501-ED0C-494F-842C-C6CC2CF0FFB1}"/>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40D69119-0848-A64A-A9BB-6A9F992E7355}"/>
              </a:ext>
            </a:extLst>
          </p:cNvPr>
          <p:cNvSpPr>
            <a:spLocks noGrp="1"/>
          </p:cNvSpPr>
          <p:nvPr>
            <p:ph type="sldNum" sz="quarter" idx="12"/>
          </p:nvPr>
        </p:nvSpPr>
        <p:spPr/>
        <p:txBody>
          <a:bodyPr/>
          <a:lstStyle>
            <a:lvl1pPr>
              <a:defRPr/>
            </a:lvl1pPr>
          </a:lstStyle>
          <a:p>
            <a:pPr>
              <a:defRPr/>
            </a:pPr>
            <a:fld id="{6368AC76-B55A-6C4F-B702-A41F45277F7B}" type="slidenum">
              <a:rPr lang="en-US" altLang="en-US"/>
              <a:pPr>
                <a:defRPr/>
              </a:pPr>
              <a:t>‹#›</a:t>
            </a:fld>
            <a:endParaRPr lang="en-US" altLang="en-US"/>
          </a:p>
        </p:txBody>
      </p:sp>
    </p:spTree>
    <p:extLst>
      <p:ext uri="{BB962C8B-B14F-4D97-AF65-F5344CB8AC3E}">
        <p14:creationId xmlns:p14="http://schemas.microsoft.com/office/powerpoint/2010/main" val="37293959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7F512597-FEF3-564F-BF85-059462A9CD48}"/>
              </a:ext>
            </a:extLst>
          </p:cNvPr>
          <p:cNvSpPr>
            <a:spLocks noGrp="1"/>
          </p:cNvSpPr>
          <p:nvPr>
            <p:ph type="dt" sz="half" idx="10"/>
          </p:nvPr>
        </p:nvSpPr>
        <p:spPr/>
        <p:txBody>
          <a:bodyPr/>
          <a:lstStyle>
            <a:lvl1pPr>
              <a:defRPr/>
            </a:lvl1pPr>
          </a:lstStyle>
          <a:p>
            <a:pPr>
              <a:defRPr/>
            </a:pPr>
            <a:fld id="{443C3B47-2F1E-3847-A2F0-26F0EAACA193}" type="datetimeFigureOut">
              <a:rPr lang="en-US" altLang="en-US"/>
              <a:pPr>
                <a:defRPr/>
              </a:pPr>
              <a:t>3/2/19</a:t>
            </a:fld>
            <a:endParaRPr lang="en-US" altLang="en-US"/>
          </a:p>
        </p:txBody>
      </p:sp>
      <p:sp>
        <p:nvSpPr>
          <p:cNvPr id="6" name="Footer Placeholder 4">
            <a:extLst>
              <a:ext uri="{FF2B5EF4-FFF2-40B4-BE49-F238E27FC236}">
                <a16:creationId xmlns:a16="http://schemas.microsoft.com/office/drawing/2014/main" id="{295D4F33-FBBE-CE40-AE14-CDB224270974}"/>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8F394229-14B0-E54C-8585-096BD8FD8C80}"/>
              </a:ext>
            </a:extLst>
          </p:cNvPr>
          <p:cNvSpPr>
            <a:spLocks noGrp="1"/>
          </p:cNvSpPr>
          <p:nvPr>
            <p:ph type="sldNum" sz="quarter" idx="12"/>
          </p:nvPr>
        </p:nvSpPr>
        <p:spPr/>
        <p:txBody>
          <a:bodyPr/>
          <a:lstStyle>
            <a:lvl1pPr>
              <a:defRPr/>
            </a:lvl1pPr>
          </a:lstStyle>
          <a:p>
            <a:pPr>
              <a:defRPr/>
            </a:pPr>
            <a:fld id="{8EE7A7B5-DD72-3F41-88B0-3D209811E55F}" type="slidenum">
              <a:rPr lang="en-US" altLang="en-US"/>
              <a:pPr>
                <a:defRPr/>
              </a:pPr>
              <a:t>‹#›</a:t>
            </a:fld>
            <a:endParaRPr lang="en-US" altLang="en-US"/>
          </a:p>
        </p:txBody>
      </p:sp>
    </p:spTree>
    <p:extLst>
      <p:ext uri="{BB962C8B-B14F-4D97-AF65-F5344CB8AC3E}">
        <p14:creationId xmlns:p14="http://schemas.microsoft.com/office/powerpoint/2010/main" val="25724580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6D5B106C-37B4-ED4B-BE46-5D66C7AD5DDB}"/>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6D056B79-231B-AE4D-BDC0-6403962E35EB}"/>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CE5561BF-E9D7-604F-8A0C-106004B4E82C}"/>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anose="020F0502020204030204" pitchFamily="34" charset="0"/>
                <a:ea typeface="ＭＳ Ｐゴシック" panose="020B0600070205080204" pitchFamily="34" charset="-128"/>
                <a:cs typeface="Arial" panose="020B0604020202020204" pitchFamily="34" charset="0"/>
              </a:defRPr>
            </a:lvl1pPr>
          </a:lstStyle>
          <a:p>
            <a:pPr>
              <a:defRPr/>
            </a:pPr>
            <a:fld id="{9C7016EA-52B9-A84A-BDCF-502A68EDDBD0}" type="datetimeFigureOut">
              <a:rPr lang="en-US" altLang="en-US"/>
              <a:pPr>
                <a:defRPr/>
              </a:pPr>
              <a:t>3/2/19</a:t>
            </a:fld>
            <a:endParaRPr lang="en-US" altLang="en-US"/>
          </a:p>
        </p:txBody>
      </p:sp>
      <p:sp>
        <p:nvSpPr>
          <p:cNvPr id="5" name="Footer Placeholder 4">
            <a:extLst>
              <a:ext uri="{FF2B5EF4-FFF2-40B4-BE49-F238E27FC236}">
                <a16:creationId xmlns:a16="http://schemas.microsoft.com/office/drawing/2014/main" id="{BE29A684-5D4F-8849-93AF-8D840E27ACE3}"/>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a:extLst>
              <a:ext uri="{FF2B5EF4-FFF2-40B4-BE49-F238E27FC236}">
                <a16:creationId xmlns:a16="http://schemas.microsoft.com/office/drawing/2014/main" id="{7ED0216D-550C-7447-BDA6-1948AA58DA4F}"/>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ea typeface="ＭＳ Ｐゴシック" panose="020B0600070205080204" pitchFamily="34" charset="-128"/>
              </a:defRPr>
            </a:lvl1pPr>
          </a:lstStyle>
          <a:p>
            <a:pPr>
              <a:defRPr/>
            </a:pPr>
            <a:fld id="{1D4408D6-80D8-A243-B95E-ABAEAB74E816}"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520" r:id="rId1"/>
    <p:sldLayoutId id="2147484521" r:id="rId2"/>
    <p:sldLayoutId id="2147484522" r:id="rId3"/>
    <p:sldLayoutId id="2147484523" r:id="rId4"/>
    <p:sldLayoutId id="2147484524" r:id="rId5"/>
    <p:sldLayoutId id="2147484525" r:id="rId6"/>
    <p:sldLayoutId id="2147484526" r:id="rId7"/>
    <p:sldLayoutId id="2147484527" r:id="rId8"/>
    <p:sldLayoutId id="2147484528" r:id="rId9"/>
    <p:sldLayoutId id="2147484529" r:id="rId10"/>
    <p:sldLayoutId id="2147484530" r:id="rId11"/>
  </p:sldLayoutIdLst>
  <p:txStyles>
    <p:titleStyle>
      <a:lvl1pPr algn="ctr" rtl="0" eaLnBrk="0" fontAlgn="base" hangingPunct="0">
        <a:spcBef>
          <a:spcPct val="0"/>
        </a:spcBef>
        <a:spcAft>
          <a:spcPct val="0"/>
        </a:spcAft>
        <a:defRPr sz="4400" kern="1200">
          <a:solidFill>
            <a:schemeClr val="tx1"/>
          </a:solidFill>
          <a:latin typeface="+mj-lt"/>
          <a:ea typeface="ＭＳ Ｐゴシック" panose="020B0600070205080204" pitchFamily="34" charset="-128"/>
          <a:cs typeface="ＭＳ Ｐゴシック" panose="020B0600070205080204" pitchFamily="34" charset="-128"/>
        </a:defRPr>
      </a:lvl1pPr>
      <a:lvl2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ＭＳ Ｐゴシック" panose="020B0600070205080204" pitchFamily="34"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ＭＳ Ｐゴシック" panose="020B0600070205080204" pitchFamily="34"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ＭＳ Ｐゴシック" panose="020B0600070205080204" pitchFamily="34"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ＭＳ Ｐゴシック" panose="020B0600070205080204" pitchFamily="34"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panose="020B0600070205080204" pitchFamily="34" charset="-128"/>
          <a:cs typeface="ＭＳ Ｐゴシック" panose="020B0600070205080204" pitchFamily="34" charset="-128"/>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panose="020B0600070205080204" pitchFamily="34" charset="-128"/>
          <a:cs typeface="ＭＳ Ｐゴシック" panose="020B0600070205080204" pitchFamily="34" charset="-128"/>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anose="020B0600070205080204" pitchFamily="34" charset="-128"/>
          <a:cs typeface="ＭＳ Ｐゴシック" panose="020B0600070205080204" pitchFamily="34" charset="-128"/>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ＭＳ Ｐゴシック" panose="020B0600070205080204" pitchFamily="34" charset="-128"/>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ＭＳ Ｐゴシック" panose="020B0600070205080204" pitchFamily="34" charset="-128"/>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Title Placeholder 1">
            <a:extLst>
              <a:ext uri="{FF2B5EF4-FFF2-40B4-BE49-F238E27FC236}">
                <a16:creationId xmlns:a16="http://schemas.microsoft.com/office/drawing/2014/main" id="{F526A5B3-EA7C-884E-9896-800D237ECD2A}"/>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3315" name="Text Placeholder 2">
            <a:extLst>
              <a:ext uri="{FF2B5EF4-FFF2-40B4-BE49-F238E27FC236}">
                <a16:creationId xmlns:a16="http://schemas.microsoft.com/office/drawing/2014/main" id="{9E2F6734-8DE1-D247-87A9-3D5EBD748CE7}"/>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E44158BE-1226-0143-B31D-BFADA2508785}"/>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defTabSz="457200" eaLnBrk="1" hangingPunct="1">
              <a:defRPr sz="1200">
                <a:solidFill>
                  <a:srgbClr val="898989"/>
                </a:solidFill>
                <a:latin typeface="Calibri" panose="020F0502020204030204" pitchFamily="34" charset="0"/>
                <a:ea typeface="ＭＳ Ｐゴシック" panose="020B0600070205080204" pitchFamily="34" charset="-128"/>
              </a:defRPr>
            </a:lvl1pPr>
          </a:lstStyle>
          <a:p>
            <a:pPr>
              <a:defRPr/>
            </a:pPr>
            <a:fld id="{F1D65EFB-16C2-6842-BBF9-5B5E45E320C7}" type="datetimeFigureOut">
              <a:rPr lang="en-US" altLang="en-US"/>
              <a:pPr>
                <a:defRPr/>
              </a:pPr>
              <a:t>3/2/19</a:t>
            </a:fld>
            <a:endParaRPr lang="en-US" altLang="en-US"/>
          </a:p>
        </p:txBody>
      </p:sp>
      <p:sp>
        <p:nvSpPr>
          <p:cNvPr id="5" name="Footer Placeholder 4">
            <a:extLst>
              <a:ext uri="{FF2B5EF4-FFF2-40B4-BE49-F238E27FC236}">
                <a16:creationId xmlns:a16="http://schemas.microsoft.com/office/drawing/2014/main" id="{FCC7ACA7-3E10-2B4C-AFB0-0C8EBF1A1172}"/>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defTabSz="457200" eaLnBrk="1" fontAlgn="auto" hangingPunct="1">
              <a:spcBef>
                <a:spcPts val="0"/>
              </a:spcBef>
              <a:spcAft>
                <a:spcPts val="0"/>
              </a:spcAft>
              <a:defRPr sz="1200">
                <a:solidFill>
                  <a:prstClr val="black">
                    <a:tint val="75000"/>
                  </a:prstClr>
                </a:solidFill>
                <a:latin typeface="Calibri"/>
                <a:ea typeface="ＭＳ Ｐゴシック" pitchFamily="34" charset="-128"/>
                <a:cs typeface="+mn-cs"/>
              </a:defRPr>
            </a:lvl1pPr>
          </a:lstStyle>
          <a:p>
            <a:pPr>
              <a:defRPr/>
            </a:pPr>
            <a:endParaRPr lang="en-US"/>
          </a:p>
        </p:txBody>
      </p:sp>
      <p:sp>
        <p:nvSpPr>
          <p:cNvPr id="6" name="Slide Number Placeholder 5">
            <a:extLst>
              <a:ext uri="{FF2B5EF4-FFF2-40B4-BE49-F238E27FC236}">
                <a16:creationId xmlns:a16="http://schemas.microsoft.com/office/drawing/2014/main" id="{D1E2F205-CE9F-1844-8471-7AF5CE944BBA}"/>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defTabSz="457200" eaLnBrk="1" hangingPunct="1">
              <a:defRPr sz="1200">
                <a:solidFill>
                  <a:srgbClr val="898989"/>
                </a:solidFill>
                <a:latin typeface="Calibri" panose="020F0502020204030204" pitchFamily="34" charset="0"/>
                <a:ea typeface="ＭＳ Ｐゴシック" panose="020B0600070205080204" pitchFamily="34" charset="-128"/>
              </a:defRPr>
            </a:lvl1pPr>
          </a:lstStyle>
          <a:p>
            <a:pPr>
              <a:defRPr/>
            </a:pPr>
            <a:fld id="{6CBD4EC1-B4E2-7941-B878-25386FF36526}"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531" r:id="rId1"/>
    <p:sldLayoutId id="2147484532" r:id="rId2"/>
    <p:sldLayoutId id="2147484533" r:id="rId3"/>
    <p:sldLayoutId id="2147484534" r:id="rId4"/>
    <p:sldLayoutId id="2147484535" r:id="rId5"/>
    <p:sldLayoutId id="2147484536" r:id="rId6"/>
    <p:sldLayoutId id="2147484537" r:id="rId7"/>
    <p:sldLayoutId id="2147484538" r:id="rId8"/>
    <p:sldLayoutId id="2147484539" r:id="rId9"/>
    <p:sldLayoutId id="2147484540" r:id="rId10"/>
    <p:sldLayoutId id="2147484541" r:id="rId11"/>
  </p:sldLayoutIdLst>
  <p:txStyles>
    <p:titleStyle>
      <a:lvl1pPr algn="ctr" defTabSz="457200" rtl="0" eaLnBrk="0" fontAlgn="base" hangingPunct="0">
        <a:spcBef>
          <a:spcPct val="0"/>
        </a:spcBef>
        <a:spcAft>
          <a:spcPct val="0"/>
        </a:spcAft>
        <a:defRPr sz="4400" kern="1200">
          <a:solidFill>
            <a:schemeClr val="tx1"/>
          </a:solidFill>
          <a:latin typeface="+mj-lt"/>
          <a:ea typeface="ＭＳ Ｐゴシック" panose="020B0600070205080204" pitchFamily="34" charset="-128"/>
          <a:cs typeface="ＭＳ Ｐゴシック" panose="020B0600070205080204" pitchFamily="34"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ＭＳ Ｐゴシック" panose="020B0600070205080204" pitchFamily="34"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ＭＳ Ｐゴシック" panose="020B0600070205080204" pitchFamily="34"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ＭＳ Ｐゴシック" panose="020B0600070205080204" pitchFamily="34"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ＭＳ Ｐゴシック" panose="020B0600070205080204" pitchFamily="34"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panose="020B0600070205080204" pitchFamily="34" charset="-128"/>
          <a:cs typeface="ＭＳ Ｐゴシック" panose="020B0600070205080204" pitchFamily="34" charset="-128"/>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panose="020B0600070205080204" pitchFamily="34" charset="-128"/>
          <a:cs typeface="ＭＳ Ｐゴシック" panose="020B0600070205080204" pitchFamily="34" charset="-128"/>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anose="020B0600070205080204" pitchFamily="34" charset="-128"/>
          <a:cs typeface="ＭＳ Ｐゴシック" panose="020B0600070205080204" pitchFamily="34" charset="-128"/>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ＭＳ Ｐゴシック" panose="020B0600070205080204" pitchFamily="34" charset="-128"/>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ＭＳ Ｐゴシック" panose="020B0600070205080204" pitchFamily="34" charset="-128"/>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Title Placeholder 1">
            <a:extLst>
              <a:ext uri="{FF2B5EF4-FFF2-40B4-BE49-F238E27FC236}">
                <a16:creationId xmlns:a16="http://schemas.microsoft.com/office/drawing/2014/main" id="{C34DA7D6-EDC1-6148-B1CF-DD2700FD4F5E}"/>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5603" name="Text Placeholder 2">
            <a:extLst>
              <a:ext uri="{FF2B5EF4-FFF2-40B4-BE49-F238E27FC236}">
                <a16:creationId xmlns:a16="http://schemas.microsoft.com/office/drawing/2014/main" id="{04DBC2D3-642A-F446-BA9D-6EF1FD8412FE}"/>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074D0C62-03D1-4F49-AB8A-5096BA8A6E27}"/>
              </a:ext>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defTabSz="457200" eaLnBrk="1" fontAlgn="auto" hangingPunct="1">
              <a:spcBef>
                <a:spcPts val="0"/>
              </a:spcBef>
              <a:spcAft>
                <a:spcPts val="0"/>
              </a:spcAft>
              <a:defRPr sz="1200">
                <a:solidFill>
                  <a:prstClr val="black">
                    <a:tint val="75000"/>
                  </a:prstClr>
                </a:solidFill>
                <a:latin typeface="Calibri"/>
                <a:ea typeface="+mn-ea"/>
              </a:defRPr>
            </a:lvl1pPr>
          </a:lstStyle>
          <a:p>
            <a:pPr>
              <a:defRPr/>
            </a:pPr>
            <a:fld id="{3E507D51-1583-2742-8AF4-9682306BF86A}" type="datetimeFigureOut">
              <a:rPr lang="en-US"/>
              <a:pPr>
                <a:defRPr/>
              </a:pPr>
              <a:t>3/2/19</a:t>
            </a:fld>
            <a:endParaRPr lang="en-US"/>
          </a:p>
        </p:txBody>
      </p:sp>
      <p:sp>
        <p:nvSpPr>
          <p:cNvPr id="5" name="Footer Placeholder 4">
            <a:extLst>
              <a:ext uri="{FF2B5EF4-FFF2-40B4-BE49-F238E27FC236}">
                <a16:creationId xmlns:a16="http://schemas.microsoft.com/office/drawing/2014/main" id="{542E41A1-CB26-9E4E-8D35-9F3300343A9B}"/>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defTabSz="457200" eaLnBrk="1" fontAlgn="auto" hangingPunct="1">
              <a:spcBef>
                <a:spcPts val="0"/>
              </a:spcBef>
              <a:spcAft>
                <a:spcPts val="0"/>
              </a:spcAft>
              <a:defRPr sz="1200">
                <a:solidFill>
                  <a:prstClr val="black">
                    <a:tint val="75000"/>
                  </a:prstClr>
                </a:solidFill>
                <a:latin typeface="Calibri"/>
                <a:ea typeface="+mn-ea"/>
              </a:defRPr>
            </a:lvl1pPr>
          </a:lstStyle>
          <a:p>
            <a:pPr>
              <a:defRPr/>
            </a:pPr>
            <a:endParaRPr lang="en-US"/>
          </a:p>
        </p:txBody>
      </p:sp>
      <p:sp>
        <p:nvSpPr>
          <p:cNvPr id="6" name="Slide Number Placeholder 5">
            <a:extLst>
              <a:ext uri="{FF2B5EF4-FFF2-40B4-BE49-F238E27FC236}">
                <a16:creationId xmlns:a16="http://schemas.microsoft.com/office/drawing/2014/main" id="{86D780CD-7E46-564E-BE88-08F61A353791}"/>
              </a:ext>
            </a:extLst>
          </p:cNvPr>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defTabSz="457200" eaLnBrk="1" fontAlgn="auto" hangingPunct="1">
              <a:spcBef>
                <a:spcPts val="0"/>
              </a:spcBef>
              <a:spcAft>
                <a:spcPts val="0"/>
              </a:spcAft>
              <a:defRPr sz="1200">
                <a:solidFill>
                  <a:prstClr val="black">
                    <a:tint val="75000"/>
                  </a:prstClr>
                </a:solidFill>
                <a:latin typeface="Calibri"/>
                <a:ea typeface="+mn-ea"/>
              </a:defRPr>
            </a:lvl1pPr>
          </a:lstStyle>
          <a:p>
            <a:pPr>
              <a:defRPr/>
            </a:pPr>
            <a:fld id="{5FFFE95F-5608-5B43-A2D1-8BFDBD8D6FB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542" r:id="rId1"/>
    <p:sldLayoutId id="2147484543" r:id="rId2"/>
    <p:sldLayoutId id="2147484544" r:id="rId3"/>
    <p:sldLayoutId id="2147484545" r:id="rId4"/>
    <p:sldLayoutId id="2147484546" r:id="rId5"/>
    <p:sldLayoutId id="2147484547" r:id="rId6"/>
    <p:sldLayoutId id="2147484548" r:id="rId7"/>
    <p:sldLayoutId id="2147484549" r:id="rId8"/>
    <p:sldLayoutId id="2147484550" r:id="rId9"/>
    <p:sldLayoutId id="2147484551" r:id="rId10"/>
    <p:sldLayoutId id="2147484552" r:id="rId11"/>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defRPr>
      </a:lvl2pPr>
      <a:lvl3pPr algn="ctr" defTabSz="457200" rtl="0" eaLnBrk="0" fontAlgn="base" hangingPunct="0">
        <a:spcBef>
          <a:spcPct val="0"/>
        </a:spcBef>
        <a:spcAft>
          <a:spcPct val="0"/>
        </a:spcAft>
        <a:defRPr sz="4400">
          <a:solidFill>
            <a:schemeClr val="tx1"/>
          </a:solidFill>
          <a:latin typeface="Calibri" panose="020F0502020204030204" pitchFamily="34" charset="0"/>
        </a:defRPr>
      </a:lvl3pPr>
      <a:lvl4pPr algn="ctr" defTabSz="457200" rtl="0" eaLnBrk="0" fontAlgn="base" hangingPunct="0">
        <a:spcBef>
          <a:spcPct val="0"/>
        </a:spcBef>
        <a:spcAft>
          <a:spcPct val="0"/>
        </a:spcAft>
        <a:defRPr sz="4400">
          <a:solidFill>
            <a:schemeClr val="tx1"/>
          </a:solidFill>
          <a:latin typeface="Calibri" panose="020F0502020204030204" pitchFamily="34" charset="0"/>
        </a:defRPr>
      </a:lvl4pPr>
      <a:lvl5pPr algn="ctr" defTabSz="457200" rtl="0" eaLnBrk="0" fontAlgn="base" hangingPunct="0">
        <a:spcBef>
          <a:spcPct val="0"/>
        </a:spcBef>
        <a:spcAft>
          <a:spcPct val="0"/>
        </a:spcAft>
        <a:defRPr sz="4400">
          <a:solidFill>
            <a:schemeClr val="tx1"/>
          </a:solidFill>
          <a:latin typeface="Calibri" panose="020F0502020204030204" pitchFamily="34" charset="0"/>
        </a:defRPr>
      </a:lvl5pPr>
      <a:lvl6pPr marL="457200" algn="ctr" defTabSz="457200" rtl="0" fontAlgn="base">
        <a:spcBef>
          <a:spcPct val="0"/>
        </a:spcBef>
        <a:spcAft>
          <a:spcPct val="0"/>
        </a:spcAft>
        <a:defRPr sz="4400">
          <a:solidFill>
            <a:schemeClr val="tx1"/>
          </a:solidFill>
          <a:latin typeface="Calibri" panose="020F0502020204030204" pitchFamily="34" charset="0"/>
        </a:defRPr>
      </a:lvl6pPr>
      <a:lvl7pPr marL="914400" algn="ctr" defTabSz="457200" rtl="0" fontAlgn="base">
        <a:spcBef>
          <a:spcPct val="0"/>
        </a:spcBef>
        <a:spcAft>
          <a:spcPct val="0"/>
        </a:spcAft>
        <a:defRPr sz="4400">
          <a:solidFill>
            <a:schemeClr val="tx1"/>
          </a:solidFill>
          <a:latin typeface="Calibri" panose="020F0502020204030204" pitchFamily="34" charset="0"/>
        </a:defRPr>
      </a:lvl7pPr>
      <a:lvl8pPr marL="1371600" algn="ctr" defTabSz="457200" rtl="0" fontAlgn="base">
        <a:spcBef>
          <a:spcPct val="0"/>
        </a:spcBef>
        <a:spcAft>
          <a:spcPct val="0"/>
        </a:spcAft>
        <a:defRPr sz="4400">
          <a:solidFill>
            <a:schemeClr val="tx1"/>
          </a:solidFill>
          <a:latin typeface="Calibri" panose="020F0502020204030204" pitchFamily="34" charset="0"/>
        </a:defRPr>
      </a:lvl8pPr>
      <a:lvl9pPr marL="1828800" algn="ctr" defTabSz="457200"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6.tiff"/></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1.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11.png"/><Relationship Id="rId5" Type="http://schemas.openxmlformats.org/officeDocument/2006/relationships/image" Target="../media/image1.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7.xml"/><Relationship Id="rId1" Type="http://schemas.openxmlformats.org/officeDocument/2006/relationships/slideLayout" Target="../slideLayouts/slideLayout12.xml"/><Relationship Id="rId5" Type="http://schemas.openxmlformats.org/officeDocument/2006/relationships/image" Target="../media/image16.jpe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7" Type="http://schemas.openxmlformats.org/officeDocument/2006/relationships/hyperlink" Target="http://www.iris.edu/hq/retm" TargetMode="External"/><Relationship Id="rId2" Type="http://schemas.openxmlformats.org/officeDocument/2006/relationships/notesSlide" Target="../notesSlides/notesSlide8.xml"/><Relationship Id="rId1" Type="http://schemas.openxmlformats.org/officeDocument/2006/relationships/slideLayout" Target="../slideLayouts/slideLayout23.xml"/><Relationship Id="rId6" Type="http://schemas.openxmlformats.org/officeDocument/2006/relationships/hyperlink" Target="mailto:tkb@iris.edu" TargetMode="External"/><Relationship Id="rId5" Type="http://schemas.openxmlformats.org/officeDocument/2006/relationships/image" Target="../media/image19.png"/><Relationship Id="rId4" Type="http://schemas.openxmlformats.org/officeDocument/2006/relationships/image" Target="../media/image1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C22A115-711C-41DB-B59A-E4165FF8B49E}"/>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ES_tradnl"/>
          </a:p>
        </p:txBody>
      </p:sp>
      <p:pic>
        <p:nvPicPr>
          <p:cNvPr id="3075" name="Picture 8" descr="IRIS_TMlogo.png">
            <a:extLst>
              <a:ext uri="{FF2B5EF4-FFF2-40B4-BE49-F238E27FC236}">
                <a16:creationId xmlns:a16="http://schemas.microsoft.com/office/drawing/2014/main" id="{1591406A-5C05-4096-8E30-9A4DD014C0F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7" name="TextBox 14">
            <a:extLst>
              <a:ext uri="{FF2B5EF4-FFF2-40B4-BE49-F238E27FC236}">
                <a16:creationId xmlns:a16="http://schemas.microsoft.com/office/drawing/2014/main" id="{53632324-FF4D-4FA4-8430-7096BFF0CB0C}"/>
              </a:ext>
            </a:extLst>
          </p:cNvPr>
          <p:cNvSpPr txBox="1">
            <a:spLocks noChangeArrowheads="1"/>
          </p:cNvSpPr>
          <p:nvPr/>
        </p:nvSpPr>
        <p:spPr bwMode="auto">
          <a:xfrm>
            <a:off x="216848" y="1066800"/>
            <a:ext cx="4673600" cy="32501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buNone/>
            </a:pPr>
            <a:r>
              <a:rPr lang="es-ES" sz="1800" dirty="0">
                <a:latin typeface="Arial" panose="020B0604020202020204" pitchFamily="34" charset="0"/>
                <a:cs typeface="Arial" panose="020B0604020202020204" pitchFamily="34" charset="0"/>
              </a:rPr>
              <a:t>Un terremoto de magnitud 7,0 ocurrió en el sureste de Perú el viernes a unos 27 kilómetros al noreste de la ciudad de Azángaro, Perú, cerca de la frontera con Bolivia. El terremoto ocurrió a una profundidad de 257,4 km.</a:t>
            </a:r>
            <a:endParaRPr lang="en-US" sz="1800" dirty="0">
              <a:latin typeface="Arial" panose="020B0604020202020204" pitchFamily="34" charset="0"/>
              <a:cs typeface="Arial" panose="020B0604020202020204" pitchFamily="34" charset="0"/>
            </a:endParaRPr>
          </a:p>
          <a:p>
            <a:pPr>
              <a:buNone/>
            </a:pPr>
            <a:endParaRPr lang="en-US" sz="1800" dirty="0">
              <a:latin typeface="Arial" panose="020B0604020202020204" pitchFamily="34" charset="0"/>
              <a:cs typeface="Arial" panose="020B0604020202020204" pitchFamily="34" charset="0"/>
            </a:endParaRPr>
          </a:p>
          <a:p>
            <a:pPr>
              <a:buNone/>
            </a:pPr>
            <a:r>
              <a:rPr lang="es-ES" sz="1800" dirty="0">
                <a:latin typeface="Arial" panose="020B0604020202020204" pitchFamily="34" charset="0"/>
                <a:cs typeface="Arial" panose="020B0604020202020204" pitchFamily="34" charset="0"/>
              </a:rPr>
              <a:t>Esta región de los Andes es un área escasamente poblada, no hubo informes inmediatos de lesiones o daños.</a:t>
            </a:r>
            <a:endParaRPr lang="en-US" sz="1800" dirty="0">
              <a:latin typeface="Arial" panose="020B0604020202020204" pitchFamily="34" charset="0"/>
              <a:cs typeface="Arial" panose="020B0604020202020204" pitchFamily="34" charset="0"/>
            </a:endParaRPr>
          </a:p>
          <a:p>
            <a:pPr>
              <a:spcBef>
                <a:spcPct val="0"/>
              </a:spcBef>
              <a:buFontTx/>
              <a:buNone/>
            </a:pPr>
            <a:endParaRPr lang="es-ES_tradnl" altLang="en-US" sz="1800" dirty="0">
              <a:latin typeface="Arial" panose="020B0604020202020204" pitchFamily="34" charset="0"/>
              <a:cs typeface="Arial" panose="020B0604020202020204" pitchFamily="34" charset="0"/>
            </a:endParaRPr>
          </a:p>
        </p:txBody>
      </p:sp>
      <p:sp>
        <p:nvSpPr>
          <p:cNvPr id="25" name="TextBox 24">
            <a:extLst>
              <a:ext uri="{FF2B5EF4-FFF2-40B4-BE49-F238E27FC236}">
                <a16:creationId xmlns:a16="http://schemas.microsoft.com/office/drawing/2014/main" id="{5D37C425-C17D-40F4-BFCD-8EC90147234C}"/>
              </a:ext>
            </a:extLst>
          </p:cNvPr>
          <p:cNvSpPr txBox="1"/>
          <p:nvPr/>
        </p:nvSpPr>
        <p:spPr>
          <a:xfrm>
            <a:off x="3817596" y="6135469"/>
            <a:ext cx="3740731" cy="646331"/>
          </a:xfrm>
          <a:prstGeom prst="rect">
            <a:avLst/>
          </a:prstGeom>
          <a:noFill/>
        </p:spPr>
        <p:txBody>
          <a:bodyPr wrap="square" rtlCol="0">
            <a:spAutoFit/>
          </a:bodyPr>
          <a:lstStyle/>
          <a:p>
            <a:r>
              <a:rPr lang="es-ES_tradnl" altLang="en-US" dirty="0"/>
              <a:t>Azángaro, </a:t>
            </a:r>
          </a:p>
          <a:p>
            <a:r>
              <a:rPr lang="es-ES_tradnl" altLang="en-US" dirty="0"/>
              <a:t>Perú</a:t>
            </a:r>
            <a:endParaRPr lang="es-ES_tradnl" dirty="0"/>
          </a:p>
        </p:txBody>
      </p:sp>
      <p:pic>
        <p:nvPicPr>
          <p:cNvPr id="5" name="Picture 4">
            <a:extLst>
              <a:ext uri="{FF2B5EF4-FFF2-40B4-BE49-F238E27FC236}">
                <a16:creationId xmlns:a16="http://schemas.microsoft.com/office/drawing/2014/main" id="{037DADA6-3CD3-4C12-9ECC-9001706462E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80000" y="1163465"/>
            <a:ext cx="3810219" cy="5542136"/>
          </a:xfrm>
          <a:prstGeom prst="rect">
            <a:avLst/>
          </a:prstGeom>
        </p:spPr>
      </p:pic>
      <p:pic>
        <p:nvPicPr>
          <p:cNvPr id="8" name="Picture 7">
            <a:extLst>
              <a:ext uri="{FF2B5EF4-FFF2-40B4-BE49-F238E27FC236}">
                <a16:creationId xmlns:a16="http://schemas.microsoft.com/office/drawing/2014/main" id="{0C8574CA-42A3-4ED5-8ED2-E9BCB059210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4800" y="4057650"/>
            <a:ext cx="3512796" cy="2634597"/>
          </a:xfrm>
          <a:prstGeom prst="rect">
            <a:avLst/>
          </a:prstGeom>
        </p:spPr>
      </p:pic>
      <p:sp>
        <p:nvSpPr>
          <p:cNvPr id="16" name="Title 1">
            <a:extLst>
              <a:ext uri="{FF2B5EF4-FFF2-40B4-BE49-F238E27FC236}">
                <a16:creationId xmlns:a16="http://schemas.microsoft.com/office/drawing/2014/main" id="{6F04097E-D3CF-49F9-9347-1467F639BFB2}"/>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 7,0 PERÚ</a:t>
            </a:r>
            <a:br>
              <a:rPr lang="es-ES_tradnl"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s-ES_tradnl"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Viernes, 1 de Marzo, 2019 a las 08:50:41 UTC </a:t>
            </a:r>
            <a:endParaRPr lang="es-ES_tradnl"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extLst>
      <p:ext uri="{BB962C8B-B14F-4D97-AF65-F5344CB8AC3E}">
        <p14:creationId xmlns:p14="http://schemas.microsoft.com/office/powerpoint/2010/main" val="26356128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E96D093-C4C2-4C05-A26B-FA4271690FE1}"/>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5123" name="Picture 12" descr="scale.jpg">
            <a:extLst>
              <a:ext uri="{FF2B5EF4-FFF2-40B4-BE49-F238E27FC236}">
                <a16:creationId xmlns:a16="http://schemas.microsoft.com/office/drawing/2014/main" id="{950ABFC8-5A45-4F66-8FD7-5BF1F0C906C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1000" y="4194175"/>
            <a:ext cx="2127250" cy="2319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6" name="TextBox 15">
            <a:extLst>
              <a:ext uri="{FF2B5EF4-FFF2-40B4-BE49-F238E27FC236}">
                <a16:creationId xmlns:a16="http://schemas.microsoft.com/office/drawing/2014/main" id="{B07FA3CC-34FA-4CF8-B33D-3A760162ED61}"/>
              </a:ext>
            </a:extLst>
          </p:cNvPr>
          <p:cNvSpPr txBox="1">
            <a:spLocks noChangeArrowheads="1"/>
          </p:cNvSpPr>
          <p:nvPr/>
        </p:nvSpPr>
        <p:spPr bwMode="auto">
          <a:xfrm>
            <a:off x="4587232" y="5810417"/>
            <a:ext cx="4099568"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eaLnBrk="1" hangingPunct="1">
              <a:spcBef>
                <a:spcPct val="0"/>
              </a:spcBef>
              <a:buFontTx/>
              <a:buNone/>
            </a:pPr>
            <a:r>
              <a:rPr lang="es-ES_tradnl" altLang="es-VE" sz="1400" i="1">
                <a:latin typeface="Arial" panose="020B0604020202020204" pitchFamily="34" charset="0"/>
              </a:rPr>
              <a:t>USGS Did You Feel It? (lo sentiste) </a:t>
            </a:r>
            <a:r>
              <a:rPr lang="es-ES_tradnl" sz="1400"/>
              <a:t>recopila información de personas que sintieron un terremoto y crea mapas que muestran lo que las personas experimentaron y la magnitud del daño.</a:t>
            </a:r>
            <a:endParaRPr lang="es-ES_tradnl" altLang="es-VE" sz="1400" i="1">
              <a:latin typeface="Arial" panose="020B0604020202020204" pitchFamily="34" charset="0"/>
            </a:endParaRPr>
          </a:p>
        </p:txBody>
      </p:sp>
      <p:sp>
        <p:nvSpPr>
          <p:cNvPr id="5127" name="TextBox 15">
            <a:extLst>
              <a:ext uri="{FF2B5EF4-FFF2-40B4-BE49-F238E27FC236}">
                <a16:creationId xmlns:a16="http://schemas.microsoft.com/office/drawing/2014/main" id="{7B890747-A6D1-4A78-9C17-D86FE6AA620C}"/>
              </a:ext>
            </a:extLst>
          </p:cNvPr>
          <p:cNvSpPr txBox="1">
            <a:spLocks noChangeArrowheads="1"/>
          </p:cNvSpPr>
          <p:nvPr/>
        </p:nvSpPr>
        <p:spPr bwMode="auto">
          <a:xfrm>
            <a:off x="293688" y="1128713"/>
            <a:ext cx="3467100" cy="2763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defRPr/>
            </a:pPr>
            <a:r>
              <a:rPr lang="es-ES" altLang="en-US" sz="1500" dirty="0">
                <a:latin typeface="Arial" panose="020B0604020202020204" pitchFamily="34" charset="0"/>
                <a:cs typeface="Arial" panose="020B0604020202020204" pitchFamily="34" charset="0"/>
              </a:rPr>
              <a:t>La modificación de la escala de intensidad de </a:t>
            </a:r>
            <a:r>
              <a:rPr lang="es-ES" altLang="en-US" sz="1500" dirty="0" err="1">
                <a:latin typeface="Arial" panose="020B0604020202020204" pitchFamily="34" charset="0"/>
                <a:cs typeface="Arial" panose="020B0604020202020204" pitchFamily="34" charset="0"/>
              </a:rPr>
              <a:t>Marcelli</a:t>
            </a:r>
            <a:r>
              <a:rPr lang="es-ES" altLang="en-US" sz="1500" dirty="0">
                <a:latin typeface="Arial" panose="020B0604020202020204" pitchFamily="34" charset="0"/>
                <a:cs typeface="Arial" panose="020B0604020202020204" pitchFamily="34" charset="0"/>
              </a:rPr>
              <a:t> es una escala de doce niveles numeradas del  I al XII, que indican la severidad de los movimientos telúricos.</a:t>
            </a:r>
          </a:p>
          <a:p>
            <a:pPr eaLnBrk="1" hangingPunct="1">
              <a:spcBef>
                <a:spcPct val="0"/>
              </a:spcBef>
              <a:buFontTx/>
              <a:buNone/>
            </a:pPr>
            <a:endParaRPr lang="en-US" altLang="es-VE" sz="1500" dirty="0">
              <a:latin typeface="Arial" panose="020B0604020202020204" pitchFamily="34" charset="0"/>
              <a:cs typeface="Arial" panose="020B0604020202020204" pitchFamily="34" charset="0"/>
            </a:endParaRPr>
          </a:p>
          <a:p>
            <a:pPr>
              <a:buNone/>
            </a:pPr>
            <a:r>
              <a:rPr lang="es-ES" sz="1500" dirty="0">
                <a:latin typeface="Arial" panose="020B0604020202020204" pitchFamily="34" charset="0"/>
                <a:cs typeface="Arial" panose="020B0604020202020204" pitchFamily="34" charset="0"/>
              </a:rPr>
              <a:t>El Servicio Geológico de los EEUU (USGS) estima que aproximadamente 320,000 personas sintieron un ligero temblor como consecuencia de este terremoto.</a:t>
            </a:r>
            <a:endParaRPr lang="en-US" sz="1500" dirty="0">
              <a:latin typeface="Arial" panose="020B0604020202020204" pitchFamily="34" charset="0"/>
              <a:cs typeface="Arial" panose="020B0604020202020204" pitchFamily="34" charset="0"/>
            </a:endParaRPr>
          </a:p>
        </p:txBody>
      </p:sp>
      <p:pic>
        <p:nvPicPr>
          <p:cNvPr id="5128" name="Picture 8" descr="IRIS_TMlogo.png">
            <a:extLst>
              <a:ext uri="{FF2B5EF4-FFF2-40B4-BE49-F238E27FC236}">
                <a16:creationId xmlns:a16="http://schemas.microsoft.com/office/drawing/2014/main" id="{A5073A1C-404E-4025-BBC9-8FC080622438}"/>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a:extLst>
              <a:ext uri="{FF2B5EF4-FFF2-40B4-BE49-F238E27FC236}">
                <a16:creationId xmlns:a16="http://schemas.microsoft.com/office/drawing/2014/main" id="{F06AE303-E52B-4F73-A73E-FEF076AFBB7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29063" y="1099521"/>
            <a:ext cx="5082071" cy="4576621"/>
          </a:xfrm>
          <a:prstGeom prst="rect">
            <a:avLst/>
          </a:prstGeom>
        </p:spPr>
      </p:pic>
      <p:sp>
        <p:nvSpPr>
          <p:cNvPr id="12" name="Title 1">
            <a:extLst>
              <a:ext uri="{FF2B5EF4-FFF2-40B4-BE49-F238E27FC236}">
                <a16:creationId xmlns:a16="http://schemas.microsoft.com/office/drawing/2014/main" id="{327983ED-3C2F-1441-9F5D-36A983134896}"/>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 7,0 PERÚ</a:t>
            </a:r>
            <a:br>
              <a:rPr lang="es-ES_tradnl"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s-ES_tradnl"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Viernes, 1 de Marzo, 2019 a las 08:50:41 UTC </a:t>
            </a:r>
            <a:endParaRPr lang="es-ES_tradnl"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
        <p:nvSpPr>
          <p:cNvPr id="14" name="TextBox 14">
            <a:extLst>
              <a:ext uri="{FF2B5EF4-FFF2-40B4-BE49-F238E27FC236}">
                <a16:creationId xmlns:a16="http://schemas.microsoft.com/office/drawing/2014/main" id="{4812AE0D-ADA8-5D4A-91E5-E09C5550B251}"/>
              </a:ext>
            </a:extLst>
          </p:cNvPr>
          <p:cNvSpPr txBox="1">
            <a:spLocks noChangeArrowheads="1"/>
          </p:cNvSpPr>
          <p:nvPr/>
        </p:nvSpPr>
        <p:spPr bwMode="auto">
          <a:xfrm>
            <a:off x="2728913" y="3605213"/>
            <a:ext cx="1538287" cy="2871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VE" altLang="en-US" sz="1400" b="1">
                <a:latin typeface="Arial" panose="020B0604020202020204" pitchFamily="34" charset="0"/>
              </a:rPr>
              <a:t>Temblor Percibido</a:t>
            </a:r>
          </a:p>
          <a:p>
            <a:pPr algn="ctr" eaLnBrk="1" hangingPunct="1">
              <a:spcBef>
                <a:spcPct val="0"/>
              </a:spcBef>
              <a:spcAft>
                <a:spcPts val="400"/>
              </a:spcAft>
              <a:buFontTx/>
              <a:buNone/>
            </a:pPr>
            <a:r>
              <a:rPr lang="es-VE" altLang="en-US" sz="1400" b="1">
                <a:solidFill>
                  <a:srgbClr val="C00000"/>
                </a:solidFill>
                <a:latin typeface="Arial" panose="020B0604020202020204" pitchFamily="34" charset="0"/>
              </a:rPr>
              <a:t>Extremo </a:t>
            </a:r>
          </a:p>
          <a:p>
            <a:pPr algn="ctr" eaLnBrk="1" hangingPunct="1">
              <a:spcBef>
                <a:spcPct val="0"/>
              </a:spcBef>
              <a:spcAft>
                <a:spcPts val="400"/>
              </a:spcAft>
              <a:buFontTx/>
              <a:buNone/>
            </a:pPr>
            <a:r>
              <a:rPr lang="es-VE" altLang="en-US" sz="1400" b="1">
                <a:solidFill>
                  <a:srgbClr val="FF0000"/>
                </a:solidFill>
                <a:latin typeface="Arial" panose="020B0604020202020204" pitchFamily="34" charset="0"/>
              </a:rPr>
              <a:t>Violento</a:t>
            </a:r>
          </a:p>
          <a:p>
            <a:pPr algn="ctr" eaLnBrk="1" hangingPunct="1">
              <a:spcBef>
                <a:spcPct val="0"/>
              </a:spcBef>
              <a:spcAft>
                <a:spcPts val="400"/>
              </a:spcAft>
              <a:buFontTx/>
              <a:buNone/>
            </a:pPr>
            <a:r>
              <a:rPr lang="es-VE" altLang="en-US" sz="1400" b="1">
                <a:solidFill>
                  <a:srgbClr val="FFC000"/>
                </a:solidFill>
                <a:latin typeface="Arial" panose="020B0604020202020204" pitchFamily="34" charset="0"/>
              </a:rPr>
              <a:t>Severo</a:t>
            </a:r>
          </a:p>
          <a:p>
            <a:pPr algn="ctr" eaLnBrk="1" hangingPunct="1">
              <a:spcBef>
                <a:spcPct val="0"/>
              </a:spcBef>
              <a:spcAft>
                <a:spcPts val="400"/>
              </a:spcAft>
              <a:buFontTx/>
              <a:buNone/>
            </a:pPr>
            <a:r>
              <a:rPr lang="es-VE" altLang="en-US" sz="1400" b="1">
                <a:solidFill>
                  <a:srgbClr val="FFC000"/>
                </a:solidFill>
                <a:latin typeface="Arial" panose="020B0604020202020204" pitchFamily="34" charset="0"/>
              </a:rPr>
              <a:t>Muy Fuerte</a:t>
            </a:r>
          </a:p>
          <a:p>
            <a:pPr algn="ctr" eaLnBrk="1" hangingPunct="1">
              <a:spcBef>
                <a:spcPct val="0"/>
              </a:spcBef>
              <a:spcAft>
                <a:spcPts val="400"/>
              </a:spcAft>
              <a:buFontTx/>
              <a:buNone/>
            </a:pPr>
            <a:r>
              <a:rPr lang="es-VE" altLang="en-US" sz="1400" b="1">
                <a:solidFill>
                  <a:srgbClr val="FFFF00"/>
                </a:solidFill>
                <a:latin typeface="Arial" panose="020B0604020202020204" pitchFamily="34" charset="0"/>
              </a:rPr>
              <a:t>Fuerte</a:t>
            </a:r>
          </a:p>
          <a:p>
            <a:pPr algn="ctr" eaLnBrk="1" hangingPunct="1">
              <a:spcBef>
                <a:spcPct val="0"/>
              </a:spcBef>
              <a:spcAft>
                <a:spcPts val="400"/>
              </a:spcAft>
              <a:buFontTx/>
              <a:buNone/>
            </a:pPr>
            <a:r>
              <a:rPr lang="es-VE" altLang="en-US" sz="1400">
                <a:latin typeface="Arial" panose="020B0604020202020204" pitchFamily="34" charset="0"/>
              </a:rPr>
              <a:t>Moderado</a:t>
            </a:r>
          </a:p>
          <a:p>
            <a:pPr algn="ctr" eaLnBrk="1" hangingPunct="1">
              <a:spcBef>
                <a:spcPct val="0"/>
              </a:spcBef>
              <a:spcAft>
                <a:spcPts val="400"/>
              </a:spcAft>
              <a:buFontTx/>
              <a:buNone/>
            </a:pPr>
            <a:r>
              <a:rPr lang="es-VE" altLang="en-US" sz="1400">
                <a:latin typeface="Arial" panose="020B0604020202020204" pitchFamily="34" charset="0"/>
              </a:rPr>
              <a:t>Ligero</a:t>
            </a:r>
          </a:p>
          <a:p>
            <a:pPr algn="ctr" eaLnBrk="1" hangingPunct="1">
              <a:spcBef>
                <a:spcPct val="0"/>
              </a:spcBef>
              <a:spcAft>
                <a:spcPts val="400"/>
              </a:spcAft>
              <a:buFontTx/>
              <a:buNone/>
            </a:pPr>
            <a:r>
              <a:rPr lang="es-VE" altLang="en-US" sz="1400">
                <a:latin typeface="Arial" panose="020B0604020202020204" pitchFamily="34" charset="0"/>
              </a:rPr>
              <a:t>Débil</a:t>
            </a:r>
          </a:p>
          <a:p>
            <a:pPr algn="ctr" eaLnBrk="1" hangingPunct="1">
              <a:spcBef>
                <a:spcPct val="0"/>
              </a:spcBef>
              <a:spcAft>
                <a:spcPts val="400"/>
              </a:spcAft>
              <a:buFontTx/>
              <a:buNone/>
            </a:pPr>
            <a:r>
              <a:rPr lang="es-VE" altLang="en-US" sz="1400">
                <a:latin typeface="Arial" panose="020B0604020202020204" pitchFamily="34" charset="0"/>
              </a:rPr>
              <a:t>Imperceptible</a:t>
            </a:r>
          </a:p>
        </p:txBody>
      </p:sp>
      <p:sp>
        <p:nvSpPr>
          <p:cNvPr id="15" name="TextBox 16">
            <a:extLst>
              <a:ext uri="{FF2B5EF4-FFF2-40B4-BE49-F238E27FC236}">
                <a16:creationId xmlns:a16="http://schemas.microsoft.com/office/drawing/2014/main" id="{45189FC8-50CF-4248-A424-DAC62E595BC9}"/>
              </a:ext>
            </a:extLst>
          </p:cNvPr>
          <p:cNvSpPr txBox="1">
            <a:spLocks noChangeArrowheads="1"/>
          </p:cNvSpPr>
          <p:nvPr/>
        </p:nvSpPr>
        <p:spPr bwMode="auto">
          <a:xfrm>
            <a:off x="271463" y="3838575"/>
            <a:ext cx="323373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VE" altLang="en-US" sz="1200" b="1" dirty="0">
                <a:latin typeface="Arial" panose="020B0604020202020204" pitchFamily="34" charset="0"/>
              </a:rPr>
              <a:t>Intensidad de Mercalli modificada</a:t>
            </a:r>
          </a:p>
        </p:txBody>
      </p:sp>
      <p:sp>
        <p:nvSpPr>
          <p:cNvPr id="16" name="TextBox 15">
            <a:extLst>
              <a:ext uri="{FF2B5EF4-FFF2-40B4-BE49-F238E27FC236}">
                <a16:creationId xmlns:a16="http://schemas.microsoft.com/office/drawing/2014/main" id="{E6EA2EAF-DDD3-8247-8724-6592A2F236EA}"/>
              </a:ext>
            </a:extLst>
          </p:cNvPr>
          <p:cNvSpPr txBox="1">
            <a:spLocks noChangeArrowheads="1"/>
          </p:cNvSpPr>
          <p:nvPr/>
        </p:nvSpPr>
        <p:spPr bwMode="auto">
          <a:xfrm>
            <a:off x="152400" y="6550025"/>
            <a:ext cx="39624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VE" altLang="en-US" sz="1200" i="1">
                <a:latin typeface="Arial" panose="020B0604020202020204" pitchFamily="34" charset="0"/>
              </a:rPr>
              <a:t>Imagen Cortesía del Servicio Geológico de los EE.UU</a:t>
            </a:r>
          </a:p>
        </p:txBody>
      </p:sp>
    </p:spTree>
    <p:extLst>
      <p:ext uri="{BB962C8B-B14F-4D97-AF65-F5344CB8AC3E}">
        <p14:creationId xmlns:p14="http://schemas.microsoft.com/office/powerpoint/2010/main" val="29267947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02B695E-59F2-FF47-BEA4-2A4F4E154608}"/>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endParaRPr lang="en-US" altLang="en-US">
              <a:solidFill>
                <a:srgbClr val="FFFFFF"/>
              </a:solidFill>
              <a:latin typeface="Calibri" panose="020F0502020204030204" pitchFamily="34" charset="0"/>
            </a:endParaRPr>
          </a:p>
        </p:txBody>
      </p:sp>
      <p:sp>
        <p:nvSpPr>
          <p:cNvPr id="18434" name="TextBox 9">
            <a:extLst>
              <a:ext uri="{FF2B5EF4-FFF2-40B4-BE49-F238E27FC236}">
                <a16:creationId xmlns:a16="http://schemas.microsoft.com/office/drawing/2014/main" id="{986AEBA8-D873-2B40-B05C-E5B6C79B3519}"/>
              </a:ext>
            </a:extLst>
          </p:cNvPr>
          <p:cNvSpPr txBox="1">
            <a:spLocks noChangeArrowheads="1"/>
          </p:cNvSpPr>
          <p:nvPr/>
        </p:nvSpPr>
        <p:spPr bwMode="auto">
          <a:xfrm>
            <a:off x="260237" y="1055906"/>
            <a:ext cx="2608486" cy="56907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buNone/>
            </a:pPr>
            <a:r>
              <a:rPr lang="es-ES" sz="1700" dirty="0">
                <a:latin typeface="Arial" panose="020B0604020202020204" pitchFamily="34" charset="0"/>
                <a:cs typeface="Arial" panose="020B0604020202020204" pitchFamily="34" charset="0"/>
              </a:rPr>
              <a:t>Esta ilustración muestra la velocidad y la dirección del movimiento de la Placa de Nazca con respecto a la Placa de América del Sur. Las ubicaciones de los volcanes andinos activos se muestran mediante los triángulos naranjas.</a:t>
            </a:r>
            <a:endParaRPr lang="en-US" sz="1700" dirty="0">
              <a:latin typeface="Arial" panose="020B0604020202020204" pitchFamily="34" charset="0"/>
              <a:cs typeface="Arial" panose="020B0604020202020204" pitchFamily="34" charset="0"/>
            </a:endParaRPr>
          </a:p>
          <a:p>
            <a:pPr>
              <a:buNone/>
            </a:pPr>
            <a:endParaRPr lang="en-US" sz="1700" dirty="0">
              <a:latin typeface="Arial" panose="020B0604020202020204" pitchFamily="34" charset="0"/>
              <a:cs typeface="Arial" panose="020B0604020202020204" pitchFamily="34" charset="0"/>
            </a:endParaRPr>
          </a:p>
          <a:p>
            <a:pPr>
              <a:buNone/>
            </a:pPr>
            <a:r>
              <a:rPr lang="es-ES" sz="1700" dirty="0">
                <a:latin typeface="Arial" panose="020B0604020202020204" pitchFamily="34" charset="0"/>
                <a:cs typeface="Arial" panose="020B0604020202020204" pitchFamily="34" charset="0"/>
              </a:rPr>
              <a:t>Este terremoto es mostrado por la estrella roja. En la ubicación de este terremoto, la Placa de Nazca se subduce debajo de la Placa de América del Sur a una velocidad de aproximadamente 58 mm / año.</a:t>
            </a:r>
            <a:endParaRPr lang="en-US" sz="1700" dirty="0">
              <a:latin typeface="Arial" panose="020B0604020202020204" pitchFamily="34" charset="0"/>
              <a:cs typeface="Arial" panose="020B0604020202020204" pitchFamily="34" charset="0"/>
            </a:endParaRPr>
          </a:p>
        </p:txBody>
      </p:sp>
      <p:pic>
        <p:nvPicPr>
          <p:cNvPr id="18435" name="Picture 18" descr="IRIS_TMlogo.png">
            <a:extLst>
              <a:ext uri="{FF2B5EF4-FFF2-40B4-BE49-F238E27FC236}">
                <a16:creationId xmlns:a16="http://schemas.microsoft.com/office/drawing/2014/main" id="{4AC5EBE8-D064-9844-8DC0-750D8F6C33E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 name="Group 5">
            <a:extLst>
              <a:ext uri="{FF2B5EF4-FFF2-40B4-BE49-F238E27FC236}">
                <a16:creationId xmlns:a16="http://schemas.microsoft.com/office/drawing/2014/main" id="{38AEAEEC-07F8-468B-85B4-B3672E292B0F}"/>
              </a:ext>
            </a:extLst>
          </p:cNvPr>
          <p:cNvGrpSpPr/>
          <p:nvPr/>
        </p:nvGrpSpPr>
        <p:grpSpPr>
          <a:xfrm>
            <a:off x="3048000" y="1171352"/>
            <a:ext cx="5883828" cy="4848448"/>
            <a:chOff x="3048000" y="1171352"/>
            <a:chExt cx="5883828" cy="4848448"/>
          </a:xfrm>
        </p:grpSpPr>
        <p:pic>
          <p:nvPicPr>
            <p:cNvPr id="15" name="Picture 14">
              <a:extLst>
                <a:ext uri="{FF2B5EF4-FFF2-40B4-BE49-F238E27FC236}">
                  <a16:creationId xmlns:a16="http://schemas.microsoft.com/office/drawing/2014/main" id="{06584D34-40E6-414E-8C51-0FEF0BDCE897}"/>
                </a:ext>
              </a:extLst>
            </p:cNvPr>
            <p:cNvPicPr>
              <a:picLocks noChangeAspect="1"/>
            </p:cNvPicPr>
            <p:nvPr/>
          </p:nvPicPr>
          <p:blipFill rotWithShape="1">
            <a:blip r:embed="rId4">
              <a:extLst>
                <a:ext uri="{28A0092B-C50C-407E-A947-70E740481C1C}">
                  <a14:useLocalDpi xmlns:a14="http://schemas.microsoft.com/office/drawing/2010/main" val="0"/>
                </a:ext>
              </a:extLst>
            </a:blip>
            <a:srcRect l="20000" t="5008" r="15654" b="5773"/>
            <a:stretch/>
          </p:blipFill>
          <p:spPr>
            <a:xfrm>
              <a:off x="3048000" y="1171352"/>
              <a:ext cx="5883828" cy="4848447"/>
            </a:xfrm>
            <a:prstGeom prst="rect">
              <a:avLst/>
            </a:prstGeom>
          </p:spPr>
        </p:pic>
        <p:sp>
          <p:nvSpPr>
            <p:cNvPr id="3" name="5-Point Star 2">
              <a:extLst>
                <a:ext uri="{FF2B5EF4-FFF2-40B4-BE49-F238E27FC236}">
                  <a16:creationId xmlns:a16="http://schemas.microsoft.com/office/drawing/2014/main" id="{62BC2972-F4F8-724D-A868-C68C441C69D4}"/>
                </a:ext>
              </a:extLst>
            </p:cNvPr>
            <p:cNvSpPr/>
            <p:nvPr/>
          </p:nvSpPr>
          <p:spPr bwMode="auto">
            <a:xfrm>
              <a:off x="6307137" y="2994530"/>
              <a:ext cx="217488" cy="206375"/>
            </a:xfrm>
            <a:prstGeom prst="star5">
              <a:avLst/>
            </a:prstGeom>
            <a:solidFill>
              <a:srgbClr val="FF0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pic>
          <p:nvPicPr>
            <p:cNvPr id="16" name="Picture 15">
              <a:extLst>
                <a:ext uri="{FF2B5EF4-FFF2-40B4-BE49-F238E27FC236}">
                  <a16:creationId xmlns:a16="http://schemas.microsoft.com/office/drawing/2014/main" id="{36EFA025-8784-2148-9FC0-08240B688745}"/>
                </a:ext>
              </a:extLst>
            </p:cNvPr>
            <p:cNvPicPr>
              <a:picLocks noChangeAspect="1"/>
            </p:cNvPicPr>
            <p:nvPr/>
          </p:nvPicPr>
          <p:blipFill rotWithShape="1">
            <a:blip r:embed="rId4">
              <a:extLst>
                <a:ext uri="{28A0092B-C50C-407E-A947-70E740481C1C}">
                  <a14:useLocalDpi xmlns:a14="http://schemas.microsoft.com/office/drawing/2010/main" val="0"/>
                </a:ext>
              </a:extLst>
            </a:blip>
            <a:srcRect l="72505" t="66815" r="4006" b="7162"/>
            <a:stretch/>
          </p:blipFill>
          <p:spPr>
            <a:xfrm>
              <a:off x="6635885" y="4508116"/>
              <a:ext cx="2295943" cy="1511684"/>
            </a:xfrm>
            <a:prstGeom prst="rect">
              <a:avLst/>
            </a:prstGeom>
          </p:spPr>
        </p:pic>
        <p:sp>
          <p:nvSpPr>
            <p:cNvPr id="18444" name="TextBox 12">
              <a:extLst>
                <a:ext uri="{FF2B5EF4-FFF2-40B4-BE49-F238E27FC236}">
                  <a16:creationId xmlns:a16="http://schemas.microsoft.com/office/drawing/2014/main" id="{AE4AD54F-CEDA-CC4E-9A37-E19DD31101AB}"/>
                </a:ext>
              </a:extLst>
            </p:cNvPr>
            <p:cNvSpPr txBox="1">
              <a:spLocks noChangeArrowheads="1"/>
            </p:cNvSpPr>
            <p:nvPr/>
          </p:nvSpPr>
          <p:spPr bwMode="auto">
            <a:xfrm>
              <a:off x="6553200" y="3061955"/>
              <a:ext cx="215128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ES_tradnl" altLang="en-US" sz="1600" dirty="0">
                  <a:solidFill>
                    <a:schemeClr val="bg1"/>
                  </a:solidFill>
                  <a:latin typeface="Arial" panose="020B0604020202020204" pitchFamily="34" charset="0"/>
                </a:rPr>
                <a:t>Placa Sudamericana </a:t>
              </a:r>
            </a:p>
          </p:txBody>
        </p:sp>
        <p:sp>
          <p:nvSpPr>
            <p:cNvPr id="17" name="TextBox 12">
              <a:extLst>
                <a:ext uri="{FF2B5EF4-FFF2-40B4-BE49-F238E27FC236}">
                  <a16:creationId xmlns:a16="http://schemas.microsoft.com/office/drawing/2014/main" id="{784BCB79-F404-6746-9662-F989667906AC}"/>
                </a:ext>
              </a:extLst>
            </p:cNvPr>
            <p:cNvSpPr txBox="1">
              <a:spLocks noChangeArrowheads="1"/>
            </p:cNvSpPr>
            <p:nvPr/>
          </p:nvSpPr>
          <p:spPr bwMode="auto">
            <a:xfrm>
              <a:off x="3962400" y="3257021"/>
              <a:ext cx="17526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ES_tradnl" altLang="en-US" sz="1600">
                  <a:solidFill>
                    <a:schemeClr val="bg1"/>
                  </a:solidFill>
                  <a:latin typeface="Arial" panose="020B0604020202020204" pitchFamily="34" charset="0"/>
                </a:rPr>
                <a:t>Placa de Nazca</a:t>
              </a:r>
            </a:p>
          </p:txBody>
        </p:sp>
        <p:sp>
          <p:nvSpPr>
            <p:cNvPr id="2" name="TextBox 1">
              <a:extLst>
                <a:ext uri="{FF2B5EF4-FFF2-40B4-BE49-F238E27FC236}">
                  <a16:creationId xmlns:a16="http://schemas.microsoft.com/office/drawing/2014/main" id="{4A458601-6982-814C-ACF3-3FEF2EA8CBD9}"/>
                </a:ext>
              </a:extLst>
            </p:cNvPr>
            <p:cNvSpPr txBox="1"/>
            <p:nvPr/>
          </p:nvSpPr>
          <p:spPr>
            <a:xfrm>
              <a:off x="6415881" y="2809169"/>
              <a:ext cx="988732" cy="307777"/>
            </a:xfrm>
            <a:prstGeom prst="rect">
              <a:avLst/>
            </a:prstGeom>
            <a:noFill/>
          </p:spPr>
          <p:txBody>
            <a:bodyPr wrap="none" rtlCol="0">
              <a:spAutoFit/>
            </a:bodyPr>
            <a:lstStyle/>
            <a:p>
              <a:r>
                <a:rPr lang="en-US" sz="1400" dirty="0" err="1">
                  <a:solidFill>
                    <a:schemeClr val="bg1"/>
                  </a:solidFill>
                  <a:effectLst>
                    <a:outerShdw blurRad="50000" dist="30000" dir="5400000" algn="tl" rotWithShape="0">
                      <a:srgbClr val="000000">
                        <a:alpha val="30000"/>
                      </a:srgbClr>
                    </a:outerShdw>
                  </a:effectLst>
                  <a:latin typeface="Arial" charset="0"/>
                  <a:ea typeface="MS PGothic" panose="020B0600070205080204" pitchFamily="34" charset="-128"/>
                </a:rPr>
                <a:t>Terremoto</a:t>
              </a:r>
              <a:endParaRPr lang="en-US" sz="1400" dirty="0">
                <a:solidFill>
                  <a:schemeClr val="bg1"/>
                </a:solidFill>
              </a:endParaRPr>
            </a:p>
          </p:txBody>
        </p:sp>
        <p:sp>
          <p:nvSpPr>
            <p:cNvPr id="5" name="TextBox 4">
              <a:extLst>
                <a:ext uri="{FF2B5EF4-FFF2-40B4-BE49-F238E27FC236}">
                  <a16:creationId xmlns:a16="http://schemas.microsoft.com/office/drawing/2014/main" id="{E5AC3CBA-5342-F54A-BA73-61DB6E83EE78}"/>
                </a:ext>
              </a:extLst>
            </p:cNvPr>
            <p:cNvSpPr txBox="1"/>
            <p:nvPr/>
          </p:nvSpPr>
          <p:spPr>
            <a:xfrm>
              <a:off x="6191723" y="1806176"/>
              <a:ext cx="806183" cy="276999"/>
            </a:xfrm>
            <a:prstGeom prst="rect">
              <a:avLst/>
            </a:prstGeom>
            <a:noFill/>
          </p:spPr>
          <p:txBody>
            <a:bodyPr wrap="none" rtlCol="0">
              <a:spAutoFit/>
            </a:bodyPr>
            <a:lstStyle/>
            <a:p>
              <a:r>
                <a:rPr lang="es-ES_tradnl" sz="1200" dirty="0">
                  <a:solidFill>
                    <a:schemeClr val="bg1"/>
                  </a:solidFill>
                  <a:effectLst>
                    <a:outerShdw blurRad="50000" dist="30000" dir="5400000" algn="tl" rotWithShape="0">
                      <a:srgbClr val="000000">
                        <a:alpha val="30000"/>
                      </a:srgbClr>
                    </a:outerShdw>
                  </a:effectLst>
                  <a:latin typeface="Arial" charset="0"/>
                  <a:ea typeface="MS PGothic" panose="020B0600070205080204" pitchFamily="34" charset="-128"/>
                </a:rPr>
                <a:t>Volcanes</a:t>
              </a:r>
            </a:p>
          </p:txBody>
        </p:sp>
        <p:cxnSp>
          <p:nvCxnSpPr>
            <p:cNvPr id="7" name="Straight Arrow Connector 6">
              <a:extLst>
                <a:ext uri="{FF2B5EF4-FFF2-40B4-BE49-F238E27FC236}">
                  <a16:creationId xmlns:a16="http://schemas.microsoft.com/office/drawing/2014/main" id="{14818614-6B31-7040-BFCA-43992D9144FB}"/>
                </a:ext>
              </a:extLst>
            </p:cNvPr>
            <p:cNvCxnSpPr>
              <a:cxnSpLocks/>
            </p:cNvCxnSpPr>
            <p:nvPr/>
          </p:nvCxnSpPr>
          <p:spPr>
            <a:xfrm flipH="1">
              <a:off x="5928361" y="1964507"/>
              <a:ext cx="309082" cy="78127"/>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6A34D88C-0A6D-E64C-9C42-34308F284332}"/>
                </a:ext>
              </a:extLst>
            </p:cNvPr>
            <p:cNvSpPr txBox="1"/>
            <p:nvPr/>
          </p:nvSpPr>
          <p:spPr>
            <a:xfrm>
              <a:off x="6502948" y="4051812"/>
              <a:ext cx="806183" cy="276999"/>
            </a:xfrm>
            <a:prstGeom prst="rect">
              <a:avLst/>
            </a:prstGeom>
            <a:noFill/>
          </p:spPr>
          <p:txBody>
            <a:bodyPr wrap="none" rtlCol="0">
              <a:spAutoFit/>
            </a:bodyPr>
            <a:lstStyle/>
            <a:p>
              <a:r>
                <a:rPr lang="es-ES_tradnl" sz="1200" dirty="0">
                  <a:solidFill>
                    <a:schemeClr val="bg1"/>
                  </a:solidFill>
                  <a:effectLst>
                    <a:outerShdw blurRad="50000" dist="30000" dir="5400000" algn="tl" rotWithShape="0">
                      <a:srgbClr val="000000">
                        <a:alpha val="30000"/>
                      </a:srgbClr>
                    </a:outerShdw>
                  </a:effectLst>
                  <a:latin typeface="Arial" charset="0"/>
                  <a:ea typeface="MS PGothic" panose="020B0600070205080204" pitchFamily="34" charset="-128"/>
                </a:rPr>
                <a:t>Volcanes</a:t>
              </a:r>
            </a:p>
          </p:txBody>
        </p:sp>
        <p:cxnSp>
          <p:nvCxnSpPr>
            <p:cNvPr id="19" name="Straight Arrow Connector 18">
              <a:extLst>
                <a:ext uri="{FF2B5EF4-FFF2-40B4-BE49-F238E27FC236}">
                  <a16:creationId xmlns:a16="http://schemas.microsoft.com/office/drawing/2014/main" id="{776532CF-0236-0C44-A2D6-DD773C669030}"/>
                </a:ext>
              </a:extLst>
            </p:cNvPr>
            <p:cNvCxnSpPr>
              <a:cxnSpLocks/>
            </p:cNvCxnSpPr>
            <p:nvPr/>
          </p:nvCxnSpPr>
          <p:spPr>
            <a:xfrm flipH="1" flipV="1">
              <a:off x="6601066" y="3828503"/>
              <a:ext cx="166567" cy="270716"/>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2F5FFA90-6161-5540-91FC-9FD499651DC9}"/>
                </a:ext>
              </a:extLst>
            </p:cNvPr>
            <p:cNvCxnSpPr>
              <a:cxnSpLocks/>
            </p:cNvCxnSpPr>
            <p:nvPr/>
          </p:nvCxnSpPr>
          <p:spPr>
            <a:xfrm flipH="1">
              <a:off x="6416387" y="4316243"/>
              <a:ext cx="351246" cy="277000"/>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sp>
        <p:nvSpPr>
          <p:cNvPr id="20" name="Title 1">
            <a:extLst>
              <a:ext uri="{FF2B5EF4-FFF2-40B4-BE49-F238E27FC236}">
                <a16:creationId xmlns:a16="http://schemas.microsoft.com/office/drawing/2014/main" id="{B179F646-876D-4246-AADD-E6397B1CE630}"/>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 7,0 PERÚ</a:t>
            </a:r>
            <a:br>
              <a:rPr lang="es-ES_tradnl"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s-ES_tradnl"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Viernes, 1 de Marzo, 2019 a las 08:50:41 UTC </a:t>
            </a:r>
            <a:endParaRPr lang="es-ES_tradnl"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extLst>
      <p:ext uri="{BB962C8B-B14F-4D97-AF65-F5344CB8AC3E}">
        <p14:creationId xmlns:p14="http://schemas.microsoft.com/office/powerpoint/2010/main" val="16586249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586001C-6424-4CD3-A07F-F3BF332013A8}"/>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endParaRPr lang="es-ES_tradnl" altLang="en-US" sz="1800">
              <a:solidFill>
                <a:srgbClr val="FFFFFF"/>
              </a:solidFill>
              <a:cs typeface="Arial" panose="020B0604020202020204" pitchFamily="34" charset="0"/>
            </a:endParaRPr>
          </a:p>
        </p:txBody>
      </p:sp>
      <p:pic>
        <p:nvPicPr>
          <p:cNvPr id="7" name="Picture 6">
            <a:extLst>
              <a:ext uri="{FF2B5EF4-FFF2-40B4-BE49-F238E27FC236}">
                <a16:creationId xmlns:a16="http://schemas.microsoft.com/office/drawing/2014/main" id="{C45EBE00-E14E-4B59-952A-1C6253BFF7D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032" y="4079875"/>
            <a:ext cx="3701283" cy="1814823"/>
          </a:xfrm>
          <a:prstGeom prst="rect">
            <a:avLst/>
          </a:prstGeom>
        </p:spPr>
      </p:pic>
      <p:pic>
        <p:nvPicPr>
          <p:cNvPr id="5" name="Picture 4">
            <a:extLst>
              <a:ext uri="{FF2B5EF4-FFF2-40B4-BE49-F238E27FC236}">
                <a16:creationId xmlns:a16="http://schemas.microsoft.com/office/drawing/2014/main" id="{AECEFDFC-0ABE-43C9-9DB6-C075DDC292A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41940" y="1206821"/>
            <a:ext cx="4991864" cy="5192609"/>
          </a:xfrm>
          <a:prstGeom prst="rect">
            <a:avLst/>
          </a:prstGeom>
        </p:spPr>
      </p:pic>
      <p:pic>
        <p:nvPicPr>
          <p:cNvPr id="20482" name="Picture 8" descr="IRIS_TMlogo.png">
            <a:extLst>
              <a:ext uri="{FF2B5EF4-FFF2-40B4-BE49-F238E27FC236}">
                <a16:creationId xmlns:a16="http://schemas.microsoft.com/office/drawing/2014/main" id="{C9D59510-CD9E-4538-A3A7-0A4B826742DD}"/>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3" name="TextBox 9">
            <a:extLst>
              <a:ext uri="{FF2B5EF4-FFF2-40B4-BE49-F238E27FC236}">
                <a16:creationId xmlns:a16="http://schemas.microsoft.com/office/drawing/2014/main" id="{5CD7E7B4-5FCB-4F5C-8154-6F9B27EE54ED}"/>
              </a:ext>
            </a:extLst>
          </p:cNvPr>
          <p:cNvSpPr txBox="1">
            <a:spLocks noChangeArrowheads="1"/>
          </p:cNvSpPr>
          <p:nvPr/>
        </p:nvSpPr>
        <p:spPr bwMode="auto">
          <a:xfrm>
            <a:off x="243327" y="1114206"/>
            <a:ext cx="3854450" cy="2885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buNone/>
            </a:pPr>
            <a:r>
              <a:rPr lang="es-ES_tradnl" sz="1650">
                <a:latin typeface="Arial" panose="020B0604020202020204" pitchFamily="34" charset="0"/>
                <a:cs typeface="Arial" panose="020B0604020202020204" pitchFamily="34" charset="0"/>
              </a:rPr>
              <a:t>Los epicentros se muestran en un mapa de sismicidad histórica regional a la derecha. Una vista en 3D se muestra a continuación. Los terremotos son poco profundos cerca del lado oeste del área del mapa. A medida que la Placa de Nazca se subduce al este debajo de la Placa de América del Sur, los terremotos dentro de la Placa de Nazca aumentan en profundidad de oeste a este.</a:t>
            </a:r>
          </a:p>
        </p:txBody>
      </p:sp>
      <p:pic>
        <p:nvPicPr>
          <p:cNvPr id="20485" name="Picture 7" descr="MagLegend.tiff">
            <a:extLst>
              <a:ext uri="{FF2B5EF4-FFF2-40B4-BE49-F238E27FC236}">
                <a16:creationId xmlns:a16="http://schemas.microsoft.com/office/drawing/2014/main" id="{CE3ACDAA-246D-40A5-AF1D-93046D1938DC}"/>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382838" y="6051989"/>
            <a:ext cx="1427162"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7" name="TextBox 15">
            <a:extLst>
              <a:ext uri="{FF2B5EF4-FFF2-40B4-BE49-F238E27FC236}">
                <a16:creationId xmlns:a16="http://schemas.microsoft.com/office/drawing/2014/main" id="{E3B8A825-7E2C-43AB-811E-2D2B13DDCA25}"/>
              </a:ext>
            </a:extLst>
          </p:cNvPr>
          <p:cNvSpPr txBox="1">
            <a:spLocks noChangeArrowheads="1"/>
          </p:cNvSpPr>
          <p:nvPr/>
        </p:nvSpPr>
        <p:spPr bwMode="auto">
          <a:xfrm>
            <a:off x="4648200" y="6476330"/>
            <a:ext cx="5003800"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None/>
            </a:pPr>
            <a:r>
              <a:rPr lang="es-VE" altLang="en-US" sz="1300" i="1" dirty="0">
                <a:latin typeface="Arial" panose="020B0604020202020204" pitchFamily="34" charset="0"/>
                <a:cs typeface="Arial" panose="020B0604020202020204" pitchFamily="34" charset="0"/>
              </a:rPr>
              <a:t>Mapa creado </a:t>
            </a:r>
            <a:r>
              <a:rPr lang="es-VE" altLang="en-US" sz="1300" dirty="0">
                <a:latin typeface="Arial" panose="020B0604020202020204" pitchFamily="34" charset="0"/>
                <a:cs typeface="Arial" panose="020B0604020202020204" pitchFamily="34" charset="0"/>
              </a:rPr>
              <a:t> usando el navegador de terremotos de IRIS</a:t>
            </a:r>
            <a:endParaRPr lang="en-US" altLang="en-US" sz="1300" i="1" dirty="0">
              <a:latin typeface="Arial" panose="020B0604020202020204" pitchFamily="34" charset="0"/>
              <a:cs typeface="Arial" panose="020B0604020202020204" pitchFamily="34" charset="0"/>
            </a:endParaRPr>
          </a:p>
        </p:txBody>
      </p:sp>
      <p:sp>
        <p:nvSpPr>
          <p:cNvPr id="20498" name="TextBox 4">
            <a:extLst>
              <a:ext uri="{FF2B5EF4-FFF2-40B4-BE49-F238E27FC236}">
                <a16:creationId xmlns:a16="http://schemas.microsoft.com/office/drawing/2014/main" id="{53888A84-9B1B-4282-8AEE-EC51957BDC06}"/>
              </a:ext>
            </a:extLst>
          </p:cNvPr>
          <p:cNvSpPr txBox="1">
            <a:spLocks noChangeArrowheads="1"/>
          </p:cNvSpPr>
          <p:nvPr/>
        </p:nvSpPr>
        <p:spPr bwMode="auto">
          <a:xfrm>
            <a:off x="1355520" y="4908180"/>
            <a:ext cx="1524305" cy="3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ES_tradnl" altLang="en-US" sz="1400" dirty="0">
                <a:solidFill>
                  <a:schemeClr val="bg1"/>
                </a:solidFill>
                <a:latin typeface="Arial" panose="020B0604020202020204" pitchFamily="34" charset="0"/>
              </a:rPr>
              <a:t>Terremoto</a:t>
            </a:r>
          </a:p>
        </p:txBody>
      </p:sp>
      <p:cxnSp>
        <p:nvCxnSpPr>
          <p:cNvPr id="21" name="Straight Arrow Connector 20">
            <a:extLst>
              <a:ext uri="{FF2B5EF4-FFF2-40B4-BE49-F238E27FC236}">
                <a16:creationId xmlns:a16="http://schemas.microsoft.com/office/drawing/2014/main" id="{86BA19AA-8461-42AF-9823-445FE95853F9}"/>
              </a:ext>
            </a:extLst>
          </p:cNvPr>
          <p:cNvCxnSpPr>
            <a:cxnSpLocks/>
          </p:cNvCxnSpPr>
          <p:nvPr/>
        </p:nvCxnSpPr>
        <p:spPr bwMode="auto">
          <a:xfrm flipV="1">
            <a:off x="2373151" y="4681205"/>
            <a:ext cx="296316" cy="270107"/>
          </a:xfrm>
          <a:prstGeom prst="straightConnector1">
            <a:avLst/>
          </a:prstGeom>
          <a:ln w="25400">
            <a:solidFill>
              <a:schemeClr val="bg1"/>
            </a:solidFill>
            <a:tailEnd type="triangle"/>
          </a:ln>
        </p:spPr>
        <p:style>
          <a:lnRef idx="1">
            <a:schemeClr val="accent1"/>
          </a:lnRef>
          <a:fillRef idx="0">
            <a:schemeClr val="accent1"/>
          </a:fillRef>
          <a:effectRef idx="0">
            <a:schemeClr val="accent1"/>
          </a:effectRef>
          <a:fontRef idx="minor">
            <a:schemeClr val="tx1"/>
          </a:fontRef>
        </p:style>
      </p:cxnSp>
      <p:pic>
        <p:nvPicPr>
          <p:cNvPr id="20490" name="Picture 8" descr="DepthLegend.tiff">
            <a:extLst>
              <a:ext uri="{FF2B5EF4-FFF2-40B4-BE49-F238E27FC236}">
                <a16:creationId xmlns:a16="http://schemas.microsoft.com/office/drawing/2014/main" id="{615BBABA-0F6E-4B24-BCCE-B0CF8ED60DC4}"/>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3987800" y="3911600"/>
            <a:ext cx="584200" cy="287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C19DA8B9-93BF-4A74-A5C9-8ED6304BF858}"/>
              </a:ext>
            </a:extLst>
          </p:cNvPr>
          <p:cNvSpPr txBox="1"/>
          <p:nvPr/>
        </p:nvSpPr>
        <p:spPr>
          <a:xfrm>
            <a:off x="4495800" y="3823990"/>
            <a:ext cx="1295400" cy="646331"/>
          </a:xfrm>
          <a:prstGeom prst="rect">
            <a:avLst/>
          </a:prstGeom>
          <a:noFill/>
        </p:spPr>
        <p:txBody>
          <a:bodyPr wrap="square" rtlCol="0">
            <a:spAutoFit/>
          </a:bodyPr>
          <a:lstStyle/>
          <a:p>
            <a:pPr algn="ctr"/>
            <a:r>
              <a:rPr lang="es-ES_tradnl" b="1" dirty="0"/>
              <a:t>Placa de Nazca</a:t>
            </a:r>
          </a:p>
        </p:txBody>
      </p:sp>
      <p:sp>
        <p:nvSpPr>
          <p:cNvPr id="25" name="TextBox 24">
            <a:extLst>
              <a:ext uri="{FF2B5EF4-FFF2-40B4-BE49-F238E27FC236}">
                <a16:creationId xmlns:a16="http://schemas.microsoft.com/office/drawing/2014/main" id="{DD3A59C1-D1E8-45B0-B4FD-2BC0EAAC1BD5}"/>
              </a:ext>
            </a:extLst>
          </p:cNvPr>
          <p:cNvSpPr txBox="1"/>
          <p:nvPr/>
        </p:nvSpPr>
        <p:spPr>
          <a:xfrm>
            <a:off x="7042798" y="1901045"/>
            <a:ext cx="2027237" cy="646331"/>
          </a:xfrm>
          <a:prstGeom prst="rect">
            <a:avLst/>
          </a:prstGeom>
          <a:noFill/>
        </p:spPr>
        <p:txBody>
          <a:bodyPr wrap="square" rtlCol="0">
            <a:spAutoFit/>
          </a:bodyPr>
          <a:lstStyle/>
          <a:p>
            <a:pPr algn="ctr"/>
            <a:r>
              <a:rPr lang="es-ES_tradnl" b="1" dirty="0"/>
              <a:t>Placa de Sudamérica </a:t>
            </a:r>
          </a:p>
        </p:txBody>
      </p:sp>
      <p:sp>
        <p:nvSpPr>
          <p:cNvPr id="26" name="TextBox 4">
            <a:extLst>
              <a:ext uri="{FF2B5EF4-FFF2-40B4-BE49-F238E27FC236}">
                <a16:creationId xmlns:a16="http://schemas.microsoft.com/office/drawing/2014/main" id="{D639CBA8-6602-41C3-B255-E95BACC72E83}"/>
              </a:ext>
            </a:extLst>
          </p:cNvPr>
          <p:cNvSpPr txBox="1">
            <a:spLocks noChangeArrowheads="1"/>
          </p:cNvSpPr>
          <p:nvPr/>
        </p:nvSpPr>
        <p:spPr bwMode="auto">
          <a:xfrm>
            <a:off x="7421238" y="3429000"/>
            <a:ext cx="1523787" cy="3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ES_tradnl" altLang="en-US" sz="1400" dirty="0">
                <a:latin typeface="Arial" panose="020B0604020202020204" pitchFamily="34" charset="0"/>
              </a:rPr>
              <a:t>Terremoto</a:t>
            </a:r>
          </a:p>
        </p:txBody>
      </p:sp>
      <p:cxnSp>
        <p:nvCxnSpPr>
          <p:cNvPr id="28" name="Straight Arrow Connector 27">
            <a:extLst>
              <a:ext uri="{FF2B5EF4-FFF2-40B4-BE49-F238E27FC236}">
                <a16:creationId xmlns:a16="http://schemas.microsoft.com/office/drawing/2014/main" id="{C5D47CE6-0B0A-4230-931F-C1D2E77A2FB6}"/>
              </a:ext>
            </a:extLst>
          </p:cNvPr>
          <p:cNvCxnSpPr/>
          <p:nvPr/>
        </p:nvCxnSpPr>
        <p:spPr bwMode="auto">
          <a:xfrm flipH="1">
            <a:off x="7540135" y="3689573"/>
            <a:ext cx="85725" cy="522287"/>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6693779D-9C2A-4AB7-9BB0-1C70787A0108}"/>
              </a:ext>
            </a:extLst>
          </p:cNvPr>
          <p:cNvCxnSpPr>
            <a:cxnSpLocks/>
          </p:cNvCxnSpPr>
          <p:nvPr/>
        </p:nvCxnSpPr>
        <p:spPr bwMode="auto">
          <a:xfrm flipV="1">
            <a:off x="5181600" y="4079875"/>
            <a:ext cx="3352800" cy="60411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TextBox 4">
            <a:extLst>
              <a:ext uri="{FF2B5EF4-FFF2-40B4-BE49-F238E27FC236}">
                <a16:creationId xmlns:a16="http://schemas.microsoft.com/office/drawing/2014/main" id="{6D92C02D-D141-4ACB-963B-46C55EC08829}"/>
              </a:ext>
            </a:extLst>
          </p:cNvPr>
          <p:cNvSpPr txBox="1">
            <a:spLocks noChangeArrowheads="1"/>
          </p:cNvSpPr>
          <p:nvPr/>
        </p:nvSpPr>
        <p:spPr bwMode="auto">
          <a:xfrm>
            <a:off x="5029200" y="4760336"/>
            <a:ext cx="152378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ES_tradnl" altLang="en-US" sz="1400" dirty="0">
                <a:latin typeface="Arial" panose="020B0604020202020204" pitchFamily="34" charset="0"/>
              </a:rPr>
              <a:t>Corte Transversal</a:t>
            </a:r>
          </a:p>
        </p:txBody>
      </p:sp>
      <p:sp>
        <p:nvSpPr>
          <p:cNvPr id="19" name="Title 1">
            <a:extLst>
              <a:ext uri="{FF2B5EF4-FFF2-40B4-BE49-F238E27FC236}">
                <a16:creationId xmlns:a16="http://schemas.microsoft.com/office/drawing/2014/main" id="{6BF6F0A2-5869-2D4D-B6F4-276DCB096D19}"/>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 7,0 PERÚ</a:t>
            </a:r>
            <a:br>
              <a:rPr lang="es-ES_tradnl" sz="4300" b="1">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s-ES_tradnl" b="1">
                <a:solidFill>
                  <a:schemeClr val="tx2">
                    <a:satMod val="130000"/>
                  </a:schemeClr>
                </a:solidFill>
                <a:effectLst>
                  <a:outerShdw blurRad="50000" dist="30000" dir="5400000" algn="tl" rotWithShape="0">
                    <a:srgbClr val="000000">
                      <a:alpha val="30000"/>
                    </a:srgbClr>
                  </a:outerShdw>
                </a:effectLst>
                <a:ea typeface="+mj-ea"/>
                <a:cs typeface="Arial" pitchFamily="34" charset="0"/>
              </a:rPr>
              <a:t>Viernes, 1 de Marzo, 2019 a las 08:50:41 UTC </a:t>
            </a:r>
            <a:endParaRPr lang="es-ES_tradnl">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Box 7">
            <a:extLst>
              <a:ext uri="{FF2B5EF4-FFF2-40B4-BE49-F238E27FC236}">
                <a16:creationId xmlns:a16="http://schemas.microsoft.com/office/drawing/2014/main" id="{42FB2C92-780E-4B06-BC3B-D2314CFEF736}"/>
              </a:ext>
            </a:extLst>
          </p:cNvPr>
          <p:cNvSpPr txBox="1">
            <a:spLocks noChangeArrowheads="1"/>
          </p:cNvSpPr>
          <p:nvPr/>
        </p:nvSpPr>
        <p:spPr bwMode="auto">
          <a:xfrm>
            <a:off x="274638" y="990600"/>
            <a:ext cx="8675687"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lnSpc>
                <a:spcPts val="2000"/>
              </a:lnSpc>
              <a:spcBef>
                <a:spcPct val="0"/>
              </a:spcBef>
              <a:buNone/>
            </a:pPr>
            <a:r>
              <a:rPr lang="es-ES" sz="1700" dirty="0">
                <a:latin typeface="Arial" panose="020B0604020202020204" pitchFamily="34" charset="0"/>
                <a:cs typeface="Arial" panose="020B0604020202020204" pitchFamily="34" charset="0"/>
              </a:rPr>
              <a:t>En la ubicación de este terremoto, la Placa Oceánica de Nazca se mueve hacia el este en relación con la Placa Sudamericana, esta se subduce en la Fosa Perú-Chile al oeste de la costa peruana y se sumerge en el manto debajo de América del Sur. Este terremoto se produjo a una profundidad intermedia, donde se produce una deformación dentro de la losa de subducción en lugar de en la interfaz de la placa poco profunda entre las placas tectónicas en subducción y superiores.</a:t>
            </a:r>
            <a:endParaRPr lang="en-US" altLang="en-US" sz="1700" dirty="0">
              <a:latin typeface="Arial" panose="020B0604020202020204" pitchFamily="34" charset="0"/>
              <a:cs typeface="Arial" panose="020B0604020202020204" pitchFamily="34" charset="0"/>
            </a:endParaRPr>
          </a:p>
        </p:txBody>
      </p:sp>
      <p:sp>
        <p:nvSpPr>
          <p:cNvPr id="15" name="Rectangle 14">
            <a:extLst>
              <a:ext uri="{FF2B5EF4-FFF2-40B4-BE49-F238E27FC236}">
                <a16:creationId xmlns:a16="http://schemas.microsoft.com/office/drawing/2014/main" id="{E5E33ADE-5245-49FF-8DB4-13A623B9E766}"/>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endParaRPr lang="en-US" altLang="en-US">
              <a:solidFill>
                <a:srgbClr val="FFFFFF"/>
              </a:solidFill>
              <a:latin typeface="Calibri" panose="020F0502020204030204" pitchFamily="34" charset="0"/>
            </a:endParaRPr>
          </a:p>
        </p:txBody>
      </p:sp>
      <p:pic>
        <p:nvPicPr>
          <p:cNvPr id="13316" name="Picture 8" descr="IRIS_TMlogo.png">
            <a:extLst>
              <a:ext uri="{FF2B5EF4-FFF2-40B4-BE49-F238E27FC236}">
                <a16:creationId xmlns:a16="http://schemas.microsoft.com/office/drawing/2014/main" id="{FFAC231B-0FCF-4557-BB14-4B35D6429990}"/>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7" name="TextBox 2">
            <a:extLst>
              <a:ext uri="{FF2B5EF4-FFF2-40B4-BE49-F238E27FC236}">
                <a16:creationId xmlns:a16="http://schemas.microsoft.com/office/drawing/2014/main" id="{DC3EA550-26A4-48D0-AD2C-795DE17DB36B}"/>
              </a:ext>
            </a:extLst>
          </p:cNvPr>
          <p:cNvSpPr txBox="1">
            <a:spLocks noChangeArrowheads="1"/>
          </p:cNvSpPr>
          <p:nvPr/>
        </p:nvSpPr>
        <p:spPr bwMode="auto">
          <a:xfrm>
            <a:off x="6713806" y="4805168"/>
            <a:ext cx="1917700" cy="160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 altLang="en-US" sz="1400" dirty="0">
                <a:latin typeface="Arial" panose="020B0604020202020204" pitchFamily="34" charset="0"/>
              </a:rPr>
              <a:t>Animación explorando tectónica de placas y terremotos en la región del límite de placa Nazca- América del Sur</a:t>
            </a:r>
            <a:endParaRPr lang="en-US" altLang="en-US" sz="1400" dirty="0">
              <a:latin typeface="Arial" panose="020B0604020202020204" pitchFamily="34" charset="0"/>
            </a:endParaRPr>
          </a:p>
        </p:txBody>
      </p:sp>
      <p:pic>
        <p:nvPicPr>
          <p:cNvPr id="3" name="Short_PeruChile">
            <a:hlinkClick r:id="" action="ppaction://media"/>
            <a:extLst>
              <a:ext uri="{FF2B5EF4-FFF2-40B4-BE49-F238E27FC236}">
                <a16:creationId xmlns:a16="http://schemas.microsoft.com/office/drawing/2014/main" id="{63DE28C8-E504-4F19-AC44-CEEC8F594819}"/>
              </a:ext>
            </a:extLst>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381000" y="2627118"/>
            <a:ext cx="6096000" cy="3562350"/>
          </a:xfrm>
          <a:prstGeom prst="rect">
            <a:avLst/>
          </a:prstGeom>
        </p:spPr>
      </p:pic>
      <p:sp>
        <p:nvSpPr>
          <p:cNvPr id="8" name="Title 1">
            <a:extLst>
              <a:ext uri="{FF2B5EF4-FFF2-40B4-BE49-F238E27FC236}">
                <a16:creationId xmlns:a16="http://schemas.microsoft.com/office/drawing/2014/main" id="{823BAF35-9E97-0247-80B3-A48C5A7BF6C6}"/>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 7,0 PERÚ</a:t>
            </a:r>
            <a:br>
              <a:rPr lang="es-ES_tradnl"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s-ES_tradnl"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Viernes, 1 de Marzo, 2019 a las 08:50:41 UTC </a:t>
            </a:r>
            <a:endParaRPr lang="es-ES_tradnl"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59940"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829D5D7-F57D-4E71-A985-31E5191C9457}"/>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defRPr/>
            </a:pPr>
            <a:endParaRPr lang="en-US" altLang="en-US">
              <a:solidFill>
                <a:srgbClr val="FFFFFF"/>
              </a:solidFill>
              <a:latin typeface="Calibri" panose="020F0502020204030204" pitchFamily="34" charset="0"/>
            </a:endParaRPr>
          </a:p>
        </p:txBody>
      </p:sp>
      <p:pic>
        <p:nvPicPr>
          <p:cNvPr id="15363" name="Picture 18" descr="IRIS_TMlogo.png">
            <a:extLst>
              <a:ext uri="{FF2B5EF4-FFF2-40B4-BE49-F238E27FC236}">
                <a16:creationId xmlns:a16="http://schemas.microsoft.com/office/drawing/2014/main" id="{D3A0B014-915B-4EC3-A48E-80A5D98F0099}"/>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8" name="Picture 4">
            <a:extLst>
              <a:ext uri="{FF2B5EF4-FFF2-40B4-BE49-F238E27FC236}">
                <a16:creationId xmlns:a16="http://schemas.microsoft.com/office/drawing/2014/main" id="{A9CA25DE-02ED-4C12-81B9-12C99773CC9B}"/>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986213" y="4735513"/>
            <a:ext cx="4167187" cy="50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0" name="Picture 2">
            <a:extLst>
              <a:ext uri="{FF2B5EF4-FFF2-40B4-BE49-F238E27FC236}">
                <a16:creationId xmlns:a16="http://schemas.microsoft.com/office/drawing/2014/main" id="{0A805736-CAA4-4669-899D-6B7DF93EBD3C}"/>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678238" y="2614613"/>
            <a:ext cx="4551362" cy="205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1">
            <a:extLst>
              <a:ext uri="{FF2B5EF4-FFF2-40B4-BE49-F238E27FC236}">
                <a16:creationId xmlns:a16="http://schemas.microsoft.com/office/drawing/2014/main" id="{B354FCBC-4075-4A3D-A8A6-04BE14F4A41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7009" y="2596675"/>
            <a:ext cx="2888645" cy="2291237"/>
          </a:xfrm>
          <a:prstGeom prst="rect">
            <a:avLst/>
          </a:prstGeom>
        </p:spPr>
      </p:pic>
      <p:sp>
        <p:nvSpPr>
          <p:cNvPr id="13" name="Title 1">
            <a:extLst>
              <a:ext uri="{FF2B5EF4-FFF2-40B4-BE49-F238E27FC236}">
                <a16:creationId xmlns:a16="http://schemas.microsoft.com/office/drawing/2014/main" id="{AA0BFF04-F8F7-5349-AB87-A27F97401EC7}"/>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 7,0 PERÚ</a:t>
            </a:r>
            <a:br>
              <a:rPr lang="es-ES_tradnl"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s-ES_tradnl"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Viernes, 1 de Marzo, 2019 a las 08:50:41 UTC </a:t>
            </a:r>
            <a:endParaRPr lang="es-ES_tradnl"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
        <p:nvSpPr>
          <p:cNvPr id="15" name="TextBox 7">
            <a:extLst>
              <a:ext uri="{FF2B5EF4-FFF2-40B4-BE49-F238E27FC236}">
                <a16:creationId xmlns:a16="http://schemas.microsoft.com/office/drawing/2014/main" id="{EC94E3A7-062B-DA4D-835F-B6DA386510A3}"/>
              </a:ext>
            </a:extLst>
          </p:cNvPr>
          <p:cNvSpPr txBox="1">
            <a:spLocks noChangeArrowheads="1"/>
          </p:cNvSpPr>
          <p:nvPr/>
        </p:nvSpPr>
        <p:spPr bwMode="auto">
          <a:xfrm>
            <a:off x="381000" y="1114425"/>
            <a:ext cx="8434388"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 altLang="en-US" sz="1600" dirty="0">
                <a:latin typeface="Arial" panose="020B0604020202020204" pitchFamily="34" charset="0"/>
              </a:rPr>
              <a:t>El mecanismo focal es la forma en que los sismólogos trazan las orientaciones tridimensionales del estrés de un terremoto. Dado que un terremoto se produce como deslizamiento en una falla, genera ondas primarias (P) en cuadrantes de compresión (sombreado) y extensión (blanco). La orientación de estos cuadrantes determinada a partir de ondas sísmicas registradas determina el tipo de falla que produjo el terremoto.</a:t>
            </a:r>
          </a:p>
        </p:txBody>
      </p:sp>
      <p:sp>
        <p:nvSpPr>
          <p:cNvPr id="16" name="TextBox 11">
            <a:extLst>
              <a:ext uri="{FF2B5EF4-FFF2-40B4-BE49-F238E27FC236}">
                <a16:creationId xmlns:a16="http://schemas.microsoft.com/office/drawing/2014/main" id="{C7E38E7F-CD8D-D745-8FFD-BE5FD2527086}"/>
              </a:ext>
            </a:extLst>
          </p:cNvPr>
          <p:cNvSpPr txBox="1">
            <a:spLocks noChangeArrowheads="1"/>
          </p:cNvSpPr>
          <p:nvPr/>
        </p:nvSpPr>
        <p:spPr bwMode="auto">
          <a:xfrm>
            <a:off x="4038600" y="5381625"/>
            <a:ext cx="48006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buFont typeface="Arial" panose="020B0604020202020204" pitchFamily="34" charset="0"/>
              <a:buNone/>
            </a:pPr>
            <a:r>
              <a:rPr lang="es-ES" altLang="en-US" sz="1600"/>
              <a:t>En este caso, el mecanismo focal indica que este terremoto ocurrió como consecuencia de fallas normales debajo del área occidental de Ecuador dentro de la subducción de la litosfera de la Placa de Nazca.</a:t>
            </a:r>
            <a:endParaRPr lang="en-US" altLang="en-US" sz="1600"/>
          </a:p>
        </p:txBody>
      </p:sp>
      <p:sp>
        <p:nvSpPr>
          <p:cNvPr id="17" name="TextBox 8">
            <a:extLst>
              <a:ext uri="{FF2B5EF4-FFF2-40B4-BE49-F238E27FC236}">
                <a16:creationId xmlns:a16="http://schemas.microsoft.com/office/drawing/2014/main" id="{3A46A65B-262F-F747-88CE-7E3D9CEB6E4F}"/>
              </a:ext>
            </a:extLst>
          </p:cNvPr>
          <p:cNvSpPr txBox="1">
            <a:spLocks noChangeArrowheads="1"/>
          </p:cNvSpPr>
          <p:nvPr/>
        </p:nvSpPr>
        <p:spPr bwMode="auto">
          <a:xfrm>
            <a:off x="430213" y="5397500"/>
            <a:ext cx="2797175" cy="1169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400" dirty="0">
                <a:latin typeface="Arial" panose="020B0604020202020204" pitchFamily="34" charset="0"/>
                <a:cs typeface="Arial" panose="020B0604020202020204" pitchFamily="34" charset="0"/>
              </a:rPr>
              <a:t>El eje de tensión (T) refleja la dirección mínima del esfuerzo de compresión. El eje de presión (P) refleja la dirección máxima del esfuerzo de compresión.</a:t>
            </a:r>
          </a:p>
        </p:txBody>
      </p:sp>
      <p:sp>
        <p:nvSpPr>
          <p:cNvPr id="18" name="TextBox 11">
            <a:extLst>
              <a:ext uri="{FF2B5EF4-FFF2-40B4-BE49-F238E27FC236}">
                <a16:creationId xmlns:a16="http://schemas.microsoft.com/office/drawing/2014/main" id="{E236A1D1-AC18-9B4F-BB66-36A423B0B34D}"/>
              </a:ext>
            </a:extLst>
          </p:cNvPr>
          <p:cNvSpPr txBox="1">
            <a:spLocks noChangeArrowheads="1"/>
          </p:cNvSpPr>
          <p:nvPr/>
        </p:nvSpPr>
        <p:spPr bwMode="auto">
          <a:xfrm>
            <a:off x="239713" y="4981575"/>
            <a:ext cx="311943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 altLang="en-US" sz="1200">
                <a:latin typeface="Arial" panose="020B0604020202020204" pitchFamily="34" charset="0"/>
                <a:cs typeface="Arial" panose="020B0604020202020204" pitchFamily="34" charset="0"/>
              </a:rPr>
              <a:t>Fase W Solución Tensor  Momento Sísmico, USGS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2">
            <a:extLst>
              <a:ext uri="{FF2B5EF4-FFF2-40B4-BE49-F238E27FC236}">
                <a16:creationId xmlns:a16="http://schemas.microsoft.com/office/drawing/2014/main" id="{7E49C35F-326C-4BBD-A734-4DB97BE3557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1476"/>
          <a:stretch>
            <a:fillRect/>
          </a:stretch>
        </p:blipFill>
        <p:spPr bwMode="auto">
          <a:xfrm>
            <a:off x="673100" y="1144588"/>
            <a:ext cx="6883400" cy="5405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a:extLst>
              <a:ext uri="{FF2B5EF4-FFF2-40B4-BE49-F238E27FC236}">
                <a16:creationId xmlns:a16="http://schemas.microsoft.com/office/drawing/2014/main" id="{CBFF957B-272E-4571-BB14-C3BC55F33759}"/>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defRPr/>
            </a:pPr>
            <a:endParaRPr lang="en-US" altLang="en-US" sz="1800" dirty="0">
              <a:solidFill>
                <a:srgbClr val="FFFFFF"/>
              </a:solidFill>
              <a:cs typeface="Arial" panose="020B0604020202020204" pitchFamily="34" charset="0"/>
            </a:endParaRPr>
          </a:p>
        </p:txBody>
      </p:sp>
      <p:pic>
        <p:nvPicPr>
          <p:cNvPr id="14339" name="Picture 18" descr="IRIS_TMlogo.png">
            <a:extLst>
              <a:ext uri="{FF2B5EF4-FFF2-40B4-BE49-F238E27FC236}">
                <a16:creationId xmlns:a16="http://schemas.microsoft.com/office/drawing/2014/main" id="{A252DB70-C998-404A-8002-30895FFB63C9}"/>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0" name="TextBox 4">
            <a:extLst>
              <a:ext uri="{FF2B5EF4-FFF2-40B4-BE49-F238E27FC236}">
                <a16:creationId xmlns:a16="http://schemas.microsoft.com/office/drawing/2014/main" id="{9E229C5B-379D-4716-997D-B1258107C60F}"/>
              </a:ext>
            </a:extLst>
          </p:cNvPr>
          <p:cNvSpPr txBox="1">
            <a:spLocks noChangeArrowheads="1"/>
          </p:cNvSpPr>
          <p:nvPr/>
        </p:nvSpPr>
        <p:spPr bwMode="auto">
          <a:xfrm>
            <a:off x="1246188" y="2722563"/>
            <a:ext cx="6831012" cy="5238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 altLang="en-US" sz="1400" dirty="0">
                <a:solidFill>
                  <a:srgbClr val="000000"/>
                </a:solidFill>
                <a:latin typeface="Arial" panose="020B0604020202020204" pitchFamily="34" charset="0"/>
                <a:cs typeface="Arial" panose="020B0604020202020204" pitchFamily="34" charset="0"/>
              </a:rPr>
              <a:t>Después del terremoto, las ondas P de compresión se tardaron 11 minutos y 14 segundos en recorrer una trayectoria curva a través del manto hasta Bend, Oregón.</a:t>
            </a:r>
            <a:endParaRPr lang="en-US" altLang="en-US" sz="1400" dirty="0">
              <a:solidFill>
                <a:srgbClr val="000000"/>
              </a:solidFill>
              <a:latin typeface="Arial" panose="020B0604020202020204" pitchFamily="34" charset="0"/>
              <a:cs typeface="Arial" panose="020B0604020202020204" pitchFamily="34" charset="0"/>
            </a:endParaRPr>
          </a:p>
        </p:txBody>
      </p:sp>
      <p:sp>
        <p:nvSpPr>
          <p:cNvPr id="14341" name="TextBox 7">
            <a:extLst>
              <a:ext uri="{FF2B5EF4-FFF2-40B4-BE49-F238E27FC236}">
                <a16:creationId xmlns:a16="http://schemas.microsoft.com/office/drawing/2014/main" id="{3E2AFAD1-D66D-4F6B-8F0F-895D47668DA4}"/>
              </a:ext>
            </a:extLst>
          </p:cNvPr>
          <p:cNvSpPr txBox="1">
            <a:spLocks noChangeArrowheads="1"/>
          </p:cNvSpPr>
          <p:nvPr/>
        </p:nvSpPr>
        <p:spPr bwMode="auto">
          <a:xfrm>
            <a:off x="1925638" y="938213"/>
            <a:ext cx="6332537" cy="73866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 sz="1400" dirty="0">
                <a:latin typeface="Arial" panose="020B0604020202020204" pitchFamily="34" charset="0"/>
                <a:cs typeface="Arial" panose="020B0604020202020204" pitchFamily="34" charset="0"/>
              </a:rPr>
              <a:t>El registro del terremoto en Bend, </a:t>
            </a:r>
            <a:r>
              <a:rPr lang="es-ES" sz="1400" dirty="0" err="1">
                <a:latin typeface="Arial" panose="020B0604020202020204" pitchFamily="34" charset="0"/>
                <a:cs typeface="Arial" panose="020B0604020202020204" pitchFamily="34" charset="0"/>
              </a:rPr>
              <a:t>Oregon</a:t>
            </a:r>
            <a:r>
              <a:rPr lang="es-ES" sz="1400" dirty="0">
                <a:latin typeface="Arial" panose="020B0604020202020204" pitchFamily="34" charset="0"/>
                <a:cs typeface="Arial" panose="020B0604020202020204" pitchFamily="34" charset="0"/>
              </a:rPr>
              <a:t> (BNOR) se ilustra a continuación. Bend se encuentra a 8334 km (5179 millas, 75.2 °) desde la ubicación de este terremoto.</a:t>
            </a:r>
            <a:r>
              <a:rPr lang="en-US" sz="1400" dirty="0">
                <a:latin typeface="Arial" panose="020B0604020202020204" pitchFamily="34" charset="0"/>
                <a:cs typeface="Arial" panose="020B0604020202020204" pitchFamily="34" charset="0"/>
              </a:rPr>
              <a:t> </a:t>
            </a:r>
            <a:endParaRPr lang="en-US" altLang="en-US" sz="1400" dirty="0">
              <a:solidFill>
                <a:srgbClr val="000000"/>
              </a:solidFill>
              <a:latin typeface="Arial" panose="020B0604020202020204" pitchFamily="34" charset="0"/>
              <a:cs typeface="Arial" panose="020B0604020202020204" pitchFamily="34" charset="0"/>
            </a:endParaRPr>
          </a:p>
        </p:txBody>
      </p:sp>
      <p:sp>
        <p:nvSpPr>
          <p:cNvPr id="14342" name="TextBox 9">
            <a:extLst>
              <a:ext uri="{FF2B5EF4-FFF2-40B4-BE49-F238E27FC236}">
                <a16:creationId xmlns:a16="http://schemas.microsoft.com/office/drawing/2014/main" id="{8A577F15-33EB-4E9F-B89F-0092ED8620A0}"/>
              </a:ext>
            </a:extLst>
          </p:cNvPr>
          <p:cNvSpPr txBox="1">
            <a:spLocks noChangeArrowheads="1"/>
          </p:cNvSpPr>
          <p:nvPr/>
        </p:nvSpPr>
        <p:spPr bwMode="auto">
          <a:xfrm>
            <a:off x="1233488" y="4557713"/>
            <a:ext cx="5511800" cy="7381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 altLang="en-US" sz="1400" dirty="0">
                <a:solidFill>
                  <a:srgbClr val="000000"/>
                </a:solidFill>
                <a:latin typeface="Arial" panose="020B0604020202020204" pitchFamily="34" charset="0"/>
                <a:cs typeface="Arial" panose="020B0604020202020204" pitchFamily="34" charset="0"/>
              </a:rPr>
              <a:t>Las ondas S son ondas de corte que siguen el mismo camino a través del manto que las ondas P. Las ondas S se tardaron 20 minutos y 30 segundos en viajar del terremoto a Bend.</a:t>
            </a:r>
            <a:endParaRPr lang="en-US" altLang="en-US" sz="1400" dirty="0">
              <a:solidFill>
                <a:srgbClr val="000000"/>
              </a:solidFill>
              <a:latin typeface="Arial" panose="020B0604020202020204" pitchFamily="34" charset="0"/>
              <a:cs typeface="Arial" panose="020B0604020202020204" pitchFamily="34" charset="0"/>
            </a:endParaRPr>
          </a:p>
        </p:txBody>
      </p:sp>
      <p:sp>
        <p:nvSpPr>
          <p:cNvPr id="14343" name="TextBox 4">
            <a:extLst>
              <a:ext uri="{FF2B5EF4-FFF2-40B4-BE49-F238E27FC236}">
                <a16:creationId xmlns:a16="http://schemas.microsoft.com/office/drawing/2014/main" id="{60C65132-A9D4-4DCD-8D40-866CC679AAA2}"/>
              </a:ext>
            </a:extLst>
          </p:cNvPr>
          <p:cNvSpPr txBox="1">
            <a:spLocks noChangeArrowheads="1"/>
          </p:cNvSpPr>
          <p:nvPr/>
        </p:nvSpPr>
        <p:spPr bwMode="auto">
          <a:xfrm>
            <a:off x="2984500" y="1612900"/>
            <a:ext cx="3762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800" b="1">
                <a:solidFill>
                  <a:srgbClr val="000000"/>
                </a:solidFill>
                <a:latin typeface="Arial" panose="020B0604020202020204" pitchFamily="34" charset="0"/>
              </a:rPr>
              <a:t>P</a:t>
            </a:r>
          </a:p>
        </p:txBody>
      </p:sp>
      <p:sp>
        <p:nvSpPr>
          <p:cNvPr id="14344" name="TextBox 11">
            <a:extLst>
              <a:ext uri="{FF2B5EF4-FFF2-40B4-BE49-F238E27FC236}">
                <a16:creationId xmlns:a16="http://schemas.microsoft.com/office/drawing/2014/main" id="{2BBE2712-E5D4-4859-892E-FB695DFC388D}"/>
              </a:ext>
            </a:extLst>
          </p:cNvPr>
          <p:cNvSpPr txBox="1">
            <a:spLocks noChangeArrowheads="1"/>
          </p:cNvSpPr>
          <p:nvPr/>
        </p:nvSpPr>
        <p:spPr bwMode="auto">
          <a:xfrm>
            <a:off x="4922838" y="1549400"/>
            <a:ext cx="338137"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800" b="1">
                <a:solidFill>
                  <a:srgbClr val="000000"/>
                </a:solidFill>
                <a:latin typeface="Arial" panose="020B0604020202020204" pitchFamily="34" charset="0"/>
              </a:rPr>
              <a:t>S</a:t>
            </a:r>
          </a:p>
        </p:txBody>
      </p:sp>
      <p:sp>
        <p:nvSpPr>
          <p:cNvPr id="14345" name="TextBox 9">
            <a:extLst>
              <a:ext uri="{FF2B5EF4-FFF2-40B4-BE49-F238E27FC236}">
                <a16:creationId xmlns:a16="http://schemas.microsoft.com/office/drawing/2014/main" id="{A775F90D-1ABC-4283-B45E-2C6F74BE07DC}"/>
              </a:ext>
            </a:extLst>
          </p:cNvPr>
          <p:cNvSpPr txBox="1">
            <a:spLocks noChangeArrowheads="1"/>
          </p:cNvSpPr>
          <p:nvPr/>
        </p:nvSpPr>
        <p:spPr bwMode="auto">
          <a:xfrm>
            <a:off x="3048000" y="5486400"/>
            <a:ext cx="3733800" cy="83099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a:buNone/>
            </a:pPr>
            <a:r>
              <a:rPr lang="es-ES" altLang="en-US" sz="1200" dirty="0">
                <a:latin typeface="Arial" panose="020B0604020202020204" pitchFamily="34" charset="0"/>
                <a:cs typeface="Arial" panose="020B0604020202020204" pitchFamily="34" charset="0"/>
              </a:rPr>
              <a:t>Usando el software </a:t>
            </a:r>
            <a:r>
              <a:rPr lang="es-ES" altLang="en-US" sz="1200" dirty="0" err="1">
                <a:latin typeface="Arial" panose="020B0604020202020204" pitchFamily="34" charset="0"/>
                <a:cs typeface="Arial" panose="020B0604020202020204" pitchFamily="34" charset="0"/>
              </a:rPr>
              <a:t>jAmaSeis</a:t>
            </a:r>
            <a:r>
              <a:rPr lang="es-ES" altLang="en-US" sz="1200" dirty="0">
                <a:latin typeface="Arial" panose="020B0604020202020204" pitchFamily="34" charset="0"/>
                <a:cs typeface="Arial" panose="020B0604020202020204" pitchFamily="34" charset="0"/>
              </a:rPr>
              <a:t> de IRIS,</a:t>
            </a:r>
            <a:r>
              <a:rPr lang="en-US" altLang="en-US" sz="1200" dirty="0">
                <a:latin typeface="Arial" panose="020B0604020202020204" pitchFamily="34" charset="0"/>
                <a:cs typeface="Arial" panose="020B0604020202020204" pitchFamily="34" charset="0"/>
              </a:rPr>
              <a:t> </a:t>
            </a:r>
            <a:r>
              <a:rPr lang="es-ES" altLang="en-US" sz="1200" dirty="0">
                <a:latin typeface="Arial" panose="020B0604020202020204" pitchFamily="34" charset="0"/>
                <a:cs typeface="Arial" panose="020B0604020202020204" pitchFamily="34" charset="0"/>
              </a:rPr>
              <a:t>los estudiantes pueden localizar rápidamente un terremoto</a:t>
            </a:r>
            <a:r>
              <a:rPr lang="en-US" altLang="en-US" sz="1200" dirty="0">
                <a:latin typeface="Arial" panose="020B0604020202020204" pitchFamily="34" charset="0"/>
                <a:cs typeface="Arial" panose="020B0604020202020204" pitchFamily="34" charset="0"/>
              </a:rPr>
              <a:t> </a:t>
            </a:r>
            <a:r>
              <a:rPr lang="es-ES" altLang="en-US" sz="1200" dirty="0">
                <a:latin typeface="Arial" panose="020B0604020202020204" pitchFamily="34" charset="0"/>
                <a:cs typeface="Arial" panose="020B0604020202020204" pitchFamily="34" charset="0"/>
              </a:rPr>
              <a:t>alineando la traza con una curva de tiempo de viaje.</a:t>
            </a:r>
            <a:endParaRPr lang="en-US" altLang="en-US" sz="1200"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F566C656-30C0-C14C-A89B-A1B4E537E654}"/>
              </a:ext>
            </a:extLst>
          </p:cNvPr>
          <p:cNvSpPr/>
          <p:nvPr/>
        </p:nvSpPr>
        <p:spPr>
          <a:xfrm>
            <a:off x="6781800" y="6116638"/>
            <a:ext cx="312738" cy="217487"/>
          </a:xfrm>
          <a:prstGeom prst="rect">
            <a:avLst/>
          </a:prstGeom>
          <a:solidFill>
            <a:srgbClr val="C8C8C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4348" name="TextBox 4">
            <a:extLst>
              <a:ext uri="{FF2B5EF4-FFF2-40B4-BE49-F238E27FC236}">
                <a16:creationId xmlns:a16="http://schemas.microsoft.com/office/drawing/2014/main" id="{524920A6-B036-40DA-9FC8-9691EEB85F18}"/>
              </a:ext>
            </a:extLst>
          </p:cNvPr>
          <p:cNvSpPr txBox="1">
            <a:spLocks noChangeArrowheads="1"/>
          </p:cNvSpPr>
          <p:nvPr/>
        </p:nvSpPr>
        <p:spPr bwMode="auto">
          <a:xfrm>
            <a:off x="3360738" y="1452563"/>
            <a:ext cx="520700" cy="368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800" b="1">
                <a:solidFill>
                  <a:srgbClr val="000000"/>
                </a:solidFill>
                <a:latin typeface="Arial" panose="020B0604020202020204" pitchFamily="34" charset="0"/>
              </a:rPr>
              <a:t>pP</a:t>
            </a:r>
          </a:p>
        </p:txBody>
      </p:sp>
      <p:sp>
        <p:nvSpPr>
          <p:cNvPr id="14349" name="TextBox 4">
            <a:extLst>
              <a:ext uri="{FF2B5EF4-FFF2-40B4-BE49-F238E27FC236}">
                <a16:creationId xmlns:a16="http://schemas.microsoft.com/office/drawing/2014/main" id="{9A8CF21B-9B6B-41D0-83D7-CA305EB885E1}"/>
              </a:ext>
            </a:extLst>
          </p:cNvPr>
          <p:cNvSpPr txBox="1">
            <a:spLocks noChangeArrowheads="1"/>
          </p:cNvSpPr>
          <p:nvPr/>
        </p:nvSpPr>
        <p:spPr bwMode="auto">
          <a:xfrm>
            <a:off x="3773488" y="1470025"/>
            <a:ext cx="520700"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800" b="1">
                <a:solidFill>
                  <a:srgbClr val="000000"/>
                </a:solidFill>
                <a:latin typeface="Arial" panose="020B0604020202020204" pitchFamily="34" charset="0"/>
              </a:rPr>
              <a:t>PP</a:t>
            </a:r>
          </a:p>
        </p:txBody>
      </p:sp>
      <p:sp>
        <p:nvSpPr>
          <p:cNvPr id="14350" name="TextBox 11">
            <a:extLst>
              <a:ext uri="{FF2B5EF4-FFF2-40B4-BE49-F238E27FC236}">
                <a16:creationId xmlns:a16="http://schemas.microsoft.com/office/drawing/2014/main" id="{CA99D962-F400-41FD-8312-08E9D501131D}"/>
              </a:ext>
            </a:extLst>
          </p:cNvPr>
          <p:cNvSpPr txBox="1">
            <a:spLocks noChangeArrowheads="1"/>
          </p:cNvSpPr>
          <p:nvPr/>
        </p:nvSpPr>
        <p:spPr bwMode="auto">
          <a:xfrm>
            <a:off x="5892800" y="1562100"/>
            <a:ext cx="492125" cy="368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800" b="1">
                <a:solidFill>
                  <a:srgbClr val="000000"/>
                </a:solidFill>
                <a:latin typeface="Arial" panose="020B0604020202020204" pitchFamily="34" charset="0"/>
              </a:rPr>
              <a:t>SS</a:t>
            </a:r>
          </a:p>
        </p:txBody>
      </p:sp>
      <p:sp>
        <p:nvSpPr>
          <p:cNvPr id="14351" name="TextBox 4">
            <a:extLst>
              <a:ext uri="{FF2B5EF4-FFF2-40B4-BE49-F238E27FC236}">
                <a16:creationId xmlns:a16="http://schemas.microsoft.com/office/drawing/2014/main" id="{EC8D126D-4B28-4419-A349-8BE3EEBA03B8}"/>
              </a:ext>
            </a:extLst>
          </p:cNvPr>
          <p:cNvSpPr txBox="1">
            <a:spLocks noChangeArrowheads="1"/>
          </p:cNvSpPr>
          <p:nvPr/>
        </p:nvSpPr>
        <p:spPr bwMode="auto">
          <a:xfrm>
            <a:off x="1246188" y="3309938"/>
            <a:ext cx="7816850" cy="73866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buNone/>
            </a:pPr>
            <a:r>
              <a:rPr lang="es-ES" sz="1400" dirty="0" err="1">
                <a:latin typeface="Arial" panose="020B0604020202020204" pitchFamily="34" charset="0"/>
                <a:cs typeface="Arial" panose="020B0604020202020204" pitchFamily="34" charset="0"/>
              </a:rPr>
              <a:t>pP</a:t>
            </a:r>
            <a:r>
              <a:rPr lang="es-ES" sz="1400" dirty="0">
                <a:latin typeface="Arial" panose="020B0604020202020204" pitchFamily="34" charset="0"/>
                <a:cs typeface="Arial" panose="020B0604020202020204" pitchFamily="34" charset="0"/>
              </a:rPr>
              <a:t> es una onda de compresión que viajó desde el hipocentro a 257 km de profundidad, se reflejó en la superficie de la Tierra cerca del epicentro y luego viajó a través del manto hasta el sismómetro en Bend.</a:t>
            </a:r>
            <a:endParaRPr lang="en-US" sz="1400" dirty="0">
              <a:latin typeface="Arial" panose="020B0604020202020204" pitchFamily="34" charset="0"/>
              <a:cs typeface="Arial" panose="020B0604020202020204" pitchFamily="34" charset="0"/>
            </a:endParaRPr>
          </a:p>
        </p:txBody>
      </p:sp>
      <p:sp>
        <p:nvSpPr>
          <p:cNvPr id="14352" name="TextBox 5">
            <a:extLst>
              <a:ext uri="{FF2B5EF4-FFF2-40B4-BE49-F238E27FC236}">
                <a16:creationId xmlns:a16="http://schemas.microsoft.com/office/drawing/2014/main" id="{D9339ADF-50C7-49C0-85F3-3560E6C61203}"/>
              </a:ext>
            </a:extLst>
          </p:cNvPr>
          <p:cNvSpPr txBox="1">
            <a:spLocks noChangeArrowheads="1"/>
          </p:cNvSpPr>
          <p:nvPr/>
        </p:nvSpPr>
        <p:spPr bwMode="auto">
          <a:xfrm>
            <a:off x="1985963" y="3938588"/>
            <a:ext cx="5465762" cy="5238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400" dirty="0">
                <a:latin typeface="Arial" panose="020B0604020202020204" pitchFamily="34" charset="0"/>
                <a:cs typeface="Arial" panose="020B0604020202020204" pitchFamily="34" charset="0"/>
              </a:rPr>
              <a:t>PP es una onda de compresión que rebotó en la superficie de la Tierra a medio camino entre el terremoto y la estación.</a:t>
            </a:r>
          </a:p>
        </p:txBody>
      </p:sp>
      <p:pic>
        <p:nvPicPr>
          <p:cNvPr id="14353" name="Picture 6">
            <a:extLst>
              <a:ext uri="{FF2B5EF4-FFF2-40B4-BE49-F238E27FC236}">
                <a16:creationId xmlns:a16="http://schemas.microsoft.com/office/drawing/2014/main" id="{0E4F62BB-3A22-42EB-AEE7-281A27E1AF5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07200" y="4264025"/>
            <a:ext cx="2255838"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Title 1">
            <a:extLst>
              <a:ext uri="{FF2B5EF4-FFF2-40B4-BE49-F238E27FC236}">
                <a16:creationId xmlns:a16="http://schemas.microsoft.com/office/drawing/2014/main" id="{4BDFB33C-6E45-124B-831A-EF923D42FDF4}"/>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 7,0 PERÚ</a:t>
            </a:r>
            <a:br>
              <a:rPr lang="es-ES_tradnl"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s-ES_tradnl"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Viernes, 1 de Marzo, 2019 a las 08:50:41 UTC </a:t>
            </a:r>
            <a:endParaRPr lang="es-ES_tradnl"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451877C-316B-6C4E-9235-5A75B0479FB2}"/>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endParaRPr lang="en-US" altLang="en-US">
              <a:solidFill>
                <a:srgbClr val="FFFFFF"/>
              </a:solidFill>
              <a:latin typeface="Calibri" panose="020F0502020204030204" pitchFamily="34" charset="0"/>
            </a:endParaRPr>
          </a:p>
        </p:txBody>
      </p:sp>
      <p:pic>
        <p:nvPicPr>
          <p:cNvPr id="59395" name="Picture 1">
            <a:extLst>
              <a:ext uri="{FF2B5EF4-FFF2-40B4-BE49-F238E27FC236}">
                <a16:creationId xmlns:a16="http://schemas.microsoft.com/office/drawing/2014/main" id="{F4019DC9-3DBE-2947-BEAB-8D75B3F0D33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5262563"/>
            <a:ext cx="2413000" cy="128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396" name="Picture 1">
            <a:extLst>
              <a:ext uri="{FF2B5EF4-FFF2-40B4-BE49-F238E27FC236}">
                <a16:creationId xmlns:a16="http://schemas.microsoft.com/office/drawing/2014/main" id="{4E08BFEC-9C8A-5E42-8DE0-3A009DC81969}"/>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09613" y="5337175"/>
            <a:ext cx="1200150" cy="120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7" name="TextBox 1">
            <a:extLst>
              <a:ext uri="{FF2B5EF4-FFF2-40B4-BE49-F238E27FC236}">
                <a16:creationId xmlns:a16="http://schemas.microsoft.com/office/drawing/2014/main" id="{B2A6D7CD-2ACE-A94D-A468-747765F1B3EE}"/>
              </a:ext>
            </a:extLst>
          </p:cNvPr>
          <p:cNvSpPr txBox="1">
            <a:spLocks noChangeArrowheads="1"/>
          </p:cNvSpPr>
          <p:nvPr/>
        </p:nvSpPr>
        <p:spPr bwMode="auto">
          <a:xfrm>
            <a:off x="3370263" y="6462713"/>
            <a:ext cx="25114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400">
                <a:solidFill>
                  <a:srgbClr val="2144AB"/>
                </a:solidFill>
                <a:latin typeface="Arial" panose="020B0604020202020204" pitchFamily="34" charset="0"/>
              </a:rPr>
              <a:t>www.iris.edu/earthquake</a:t>
            </a:r>
          </a:p>
        </p:txBody>
      </p:sp>
      <p:pic>
        <p:nvPicPr>
          <p:cNvPr id="59398" name="Picture 4">
            <a:extLst>
              <a:ext uri="{FF2B5EF4-FFF2-40B4-BE49-F238E27FC236}">
                <a16:creationId xmlns:a16="http://schemas.microsoft.com/office/drawing/2014/main" id="{313F3E3D-4EE0-0C49-B17E-54F964A1E961}"/>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681413" y="4997450"/>
            <a:ext cx="1887537"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9">
            <a:extLst>
              <a:ext uri="{FF2B5EF4-FFF2-40B4-BE49-F238E27FC236}">
                <a16:creationId xmlns:a16="http://schemas.microsoft.com/office/drawing/2014/main" id="{AF6DF804-E45F-6C41-B3F8-3CE641D3AE5A}"/>
              </a:ext>
            </a:extLst>
          </p:cNvPr>
          <p:cNvSpPr txBox="1">
            <a:spLocks noChangeArrowheads="1"/>
          </p:cNvSpPr>
          <p:nvPr/>
        </p:nvSpPr>
        <p:spPr bwMode="auto">
          <a:xfrm>
            <a:off x="709613" y="773113"/>
            <a:ext cx="7977187" cy="397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VE" altLang="en-US" sz="1800" b="1" dirty="0">
                <a:solidFill>
                  <a:srgbClr val="393996"/>
                </a:solidFill>
                <a:latin typeface="Arial" panose="020B0604020202020204" pitchFamily="34" charset="0"/>
              </a:rPr>
              <a:t>Momentos de Enseñanzas son un servicio de</a:t>
            </a:r>
            <a:endParaRPr lang="es-VE" altLang="en-US" sz="1800" dirty="0">
              <a:latin typeface="Arial" panose="020B0604020202020204" pitchFamily="34" charset="0"/>
            </a:endParaRPr>
          </a:p>
          <a:p>
            <a:pPr algn="ctr" eaLnBrk="1" hangingPunct="1">
              <a:spcBef>
                <a:spcPct val="0"/>
              </a:spcBef>
              <a:buFontTx/>
              <a:buNone/>
            </a:pPr>
            <a:endParaRPr lang="en-US" altLang="en-US" sz="1800" dirty="0">
              <a:latin typeface="Arial" panose="020B0604020202020204" pitchFamily="34" charset="0"/>
            </a:endParaRPr>
          </a:p>
          <a:p>
            <a:pPr algn="ctr" eaLnBrk="1" hangingPunct="1">
              <a:spcBef>
                <a:spcPct val="0"/>
              </a:spcBef>
              <a:buFontTx/>
              <a:buNone/>
            </a:pPr>
            <a:r>
              <a:rPr lang="en-US" altLang="en-US" sz="1800" dirty="0">
                <a:latin typeface="Arial" panose="020B0604020202020204" pitchFamily="34" charset="0"/>
              </a:rPr>
              <a:t>The Incorporated Research Institutions for Seismology</a:t>
            </a:r>
          </a:p>
          <a:p>
            <a:pPr algn="ctr" eaLnBrk="1" hangingPunct="1">
              <a:spcBef>
                <a:spcPct val="0"/>
              </a:spcBef>
              <a:buFontTx/>
              <a:buNone/>
            </a:pPr>
            <a:r>
              <a:rPr lang="en-US" altLang="en-US" sz="1800" dirty="0">
                <a:latin typeface="Arial" panose="020B0604020202020204" pitchFamily="34" charset="0"/>
              </a:rPr>
              <a:t> </a:t>
            </a:r>
            <a:r>
              <a:rPr lang="es-VE" altLang="en-US" sz="1800" dirty="0">
                <a:latin typeface="Arial" panose="020B0604020202020204" pitchFamily="34" charset="0"/>
              </a:rPr>
              <a:t>Educación &amp; Alcance Público </a:t>
            </a:r>
          </a:p>
          <a:p>
            <a:pPr algn="ctr" eaLnBrk="1" hangingPunct="1">
              <a:spcBef>
                <a:spcPct val="0"/>
              </a:spcBef>
              <a:buFontTx/>
              <a:buNone/>
            </a:pPr>
            <a:r>
              <a:rPr lang="es-VE" altLang="en-US" sz="1800" dirty="0">
                <a:latin typeface="Arial" panose="020B0604020202020204" pitchFamily="34" charset="0"/>
              </a:rPr>
              <a:t>y </a:t>
            </a:r>
          </a:p>
          <a:p>
            <a:pPr algn="ctr" eaLnBrk="1" hangingPunct="1">
              <a:spcBef>
                <a:spcPct val="0"/>
              </a:spcBef>
              <a:buFontTx/>
              <a:buNone/>
            </a:pPr>
            <a:r>
              <a:rPr lang="es-VE" altLang="en-US" sz="1800" dirty="0">
                <a:latin typeface="Arial" panose="020B0604020202020204" pitchFamily="34" charset="0"/>
              </a:rPr>
              <a:t>La Universidad de Portland </a:t>
            </a:r>
          </a:p>
          <a:p>
            <a:pPr algn="ctr" eaLnBrk="1" hangingPunct="1">
              <a:spcBef>
                <a:spcPct val="0"/>
              </a:spcBef>
              <a:buFontTx/>
              <a:buNone/>
            </a:pPr>
            <a:endParaRPr lang="en-US" altLang="en-US" sz="1800" dirty="0">
              <a:latin typeface="Arial" panose="020B0604020202020204" pitchFamily="34" charset="0"/>
            </a:endParaRPr>
          </a:p>
          <a:p>
            <a:pPr algn="ctr" eaLnBrk="1" hangingPunct="1">
              <a:spcBef>
                <a:spcPct val="0"/>
              </a:spcBef>
              <a:buFontTx/>
              <a:buNone/>
            </a:pPr>
            <a:endParaRPr lang="en-US" altLang="en-US" sz="1800" dirty="0">
              <a:latin typeface="Arial" panose="020B0604020202020204" pitchFamily="34" charset="0"/>
            </a:endParaRPr>
          </a:p>
          <a:p>
            <a:pPr algn="ctr" eaLnBrk="1" hangingPunct="1">
              <a:spcBef>
                <a:spcPct val="0"/>
              </a:spcBef>
              <a:buFontTx/>
              <a:buNone/>
            </a:pPr>
            <a:endParaRPr lang="en-US" altLang="en-US" sz="1800" dirty="0">
              <a:latin typeface="Arial" panose="020B0604020202020204" pitchFamily="34" charset="0"/>
            </a:endParaRPr>
          </a:p>
          <a:p>
            <a:pPr algn="ctr" eaLnBrk="1" hangingPunct="1">
              <a:spcBef>
                <a:spcPct val="0"/>
              </a:spcBef>
              <a:buFontTx/>
              <a:buNone/>
            </a:pPr>
            <a:r>
              <a:rPr lang="es-VE" altLang="en-US" sz="1800" dirty="0">
                <a:latin typeface="Arial" panose="020B0604020202020204" pitchFamily="34" charset="0"/>
              </a:rPr>
              <a:t>Por favor enviar comentarios a </a:t>
            </a:r>
            <a:r>
              <a:rPr lang="es-VE" altLang="en-US" sz="1800" dirty="0">
                <a:latin typeface="Arial" panose="020B0604020202020204" pitchFamily="34" charset="0"/>
                <a:hlinkClick r:id="rId6"/>
              </a:rPr>
              <a:t>tkb@iris.edu</a:t>
            </a:r>
            <a:endParaRPr lang="es-VE" altLang="en-US" sz="1800" dirty="0">
              <a:latin typeface="Arial" panose="020B0604020202020204" pitchFamily="34" charset="0"/>
            </a:endParaRPr>
          </a:p>
          <a:p>
            <a:pPr algn="ctr" eaLnBrk="1" hangingPunct="1">
              <a:spcBef>
                <a:spcPct val="0"/>
              </a:spcBef>
              <a:buFontTx/>
              <a:buNone/>
            </a:pPr>
            <a:endParaRPr lang="es-VE" altLang="en-US" sz="1800" dirty="0">
              <a:latin typeface="Arial" panose="020B0604020202020204" pitchFamily="34" charset="0"/>
            </a:endParaRPr>
          </a:p>
          <a:p>
            <a:pPr algn="ctr" eaLnBrk="1" hangingPunct="1">
              <a:spcBef>
                <a:spcPct val="0"/>
              </a:spcBef>
              <a:buFont typeface="Arial" panose="020B0604020202020204" pitchFamily="34" charset="0"/>
              <a:buNone/>
            </a:pPr>
            <a:r>
              <a:rPr lang="es-VE" altLang="en-US" sz="1800" dirty="0">
                <a:latin typeface="Arial" panose="020B0604020202020204" pitchFamily="34" charset="0"/>
              </a:rPr>
              <a:t>Para recibir notificaciones automáticas de nuevos Momentos de enseñanzas suscribirse en </a:t>
            </a:r>
            <a:r>
              <a:rPr lang="es-VE" altLang="en-US" sz="1800" dirty="0">
                <a:latin typeface="Arial" panose="020B0604020202020204" pitchFamily="34" charset="0"/>
                <a:hlinkClick r:id="rId7"/>
              </a:rPr>
              <a:t>www.iris.edu/hq/retm</a:t>
            </a:r>
            <a:endParaRPr lang="es-VE" altLang="en-US" sz="1800" dirty="0">
              <a:latin typeface="Arial" panose="020B0604020202020204" pitchFamily="34" charset="0"/>
            </a:endParaRPr>
          </a:p>
          <a:p>
            <a:pPr algn="ctr" eaLnBrk="1" hangingPunct="1">
              <a:spcBef>
                <a:spcPct val="0"/>
              </a:spcBef>
              <a:buFont typeface="Arial" panose="020B0604020202020204" pitchFamily="34" charset="0"/>
              <a:buNone/>
            </a:pPr>
            <a:endParaRPr lang="en-US" altLang="en-US" sz="1800" dirty="0">
              <a:latin typeface="Arial" panose="020B0604020202020204"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11770</TotalTime>
  <Words>1076</Words>
  <Application>Microsoft Macintosh PowerPoint</Application>
  <PresentationFormat>On-screen Show (4:3)</PresentationFormat>
  <Paragraphs>92</Paragraphs>
  <Slides>8</Slides>
  <Notes>8</Notes>
  <HiddenSlides>0</HiddenSlides>
  <MMClips>1</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8</vt:i4>
      </vt:variant>
    </vt:vector>
  </HeadingPairs>
  <TitlesOfParts>
    <vt:vector size="15" baseType="lpstr">
      <vt:lpstr>ＭＳ Ｐゴシック</vt:lpstr>
      <vt:lpstr>ＭＳ Ｐゴシック</vt:lpstr>
      <vt:lpstr>Arial</vt:lpstr>
      <vt:lpstr>Calibri</vt:lpstr>
      <vt:lpstr>Office Theme</vt:lpstr>
      <vt:lpstr>1_Office Theme</vt:lpstr>
      <vt:lpstr>2_Office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tkb</dc:creator>
  <cp:lastModifiedBy>Douglas Alfredo Bravo Bustamante</cp:lastModifiedBy>
  <cp:revision>852</cp:revision>
  <cp:lastPrinted>2018-05-05T19:31:49Z</cp:lastPrinted>
  <dcterms:created xsi:type="dcterms:W3CDTF">2009-05-31T20:07:40Z</dcterms:created>
  <dcterms:modified xsi:type="dcterms:W3CDTF">2019-03-03T07:34:03Z</dcterms:modified>
</cp:coreProperties>
</file>