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1"/>
  </p:notesMasterIdLst>
  <p:sldIdLst>
    <p:sldId id="305" r:id="rId3"/>
    <p:sldId id="302" r:id="rId4"/>
    <p:sldId id="365" r:id="rId5"/>
    <p:sldId id="377" r:id="rId6"/>
    <p:sldId id="379" r:id="rId7"/>
    <p:sldId id="367" r:id="rId8"/>
    <p:sldId id="372" r:id="rId9"/>
    <p:sldId id="378" r:id="rId10"/>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79"/>
    <p:restoredTop sz="75000" autoAdjust="0"/>
  </p:normalViewPr>
  <p:slideViewPr>
    <p:cSldViewPr showGuides="1">
      <p:cViewPr varScale="1">
        <p:scale>
          <a:sx n="82" d="100"/>
          <a:sy n="82" d="100"/>
        </p:scale>
        <p:origin x="2536"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uglas Alfredo Bravo Bustamante" userId="181e76f2120e472a" providerId="LiveId" clId="{45443A64-2089-FE48-AD8E-DDED9151A857}"/>
    <pc:docChg chg="undo redo custSel modSld sldOrd">
      <pc:chgData name="Douglas Alfredo Bravo Bustamante" userId="181e76f2120e472a" providerId="LiveId" clId="{45443A64-2089-FE48-AD8E-DDED9151A857}" dt="2019-05-15T04:46:57.107" v="470" actId="1036"/>
      <pc:docMkLst>
        <pc:docMk/>
      </pc:docMkLst>
      <pc:sldChg chg="addSp delSp modSp modNotesTx">
        <pc:chgData name="Douglas Alfredo Bravo Bustamante" userId="181e76f2120e472a" providerId="LiveId" clId="{45443A64-2089-FE48-AD8E-DDED9151A857}" dt="2019-05-15T03:51:59.549" v="187" actId="20577"/>
        <pc:sldMkLst>
          <pc:docMk/>
          <pc:sldMk cId="0" sldId="302"/>
        </pc:sldMkLst>
        <pc:spChg chg="add mod">
          <ac:chgData name="Douglas Alfredo Bravo Bustamante" userId="181e76f2120e472a" providerId="LiveId" clId="{45443A64-2089-FE48-AD8E-DDED9151A857}" dt="2019-05-15T03:49:43.376" v="152" actId="14100"/>
          <ac:spMkLst>
            <pc:docMk/>
            <pc:sldMk cId="0" sldId="302"/>
            <ac:spMk id="12" creationId="{621797BA-B104-BE4A-AB2D-B098F05FA5AC}"/>
          </ac:spMkLst>
        </pc:spChg>
        <pc:spChg chg="add del mod">
          <ac:chgData name="Douglas Alfredo Bravo Bustamante" userId="181e76f2120e472a" providerId="LiveId" clId="{45443A64-2089-FE48-AD8E-DDED9151A857}" dt="2019-05-15T03:51:29.022" v="183" actId="20577"/>
          <ac:spMkLst>
            <pc:docMk/>
            <pc:sldMk cId="0" sldId="302"/>
            <ac:spMk id="13" creationId="{E6473273-B611-A348-A3D9-EF64E09DE3B4}"/>
          </ac:spMkLst>
        </pc:spChg>
        <pc:spChg chg="add mod">
          <ac:chgData name="Douglas Alfredo Bravo Bustamante" userId="181e76f2120e472a" providerId="LiveId" clId="{45443A64-2089-FE48-AD8E-DDED9151A857}" dt="2019-05-15T03:51:59.549" v="187" actId="20577"/>
          <ac:spMkLst>
            <pc:docMk/>
            <pc:sldMk cId="0" sldId="302"/>
            <ac:spMk id="14" creationId="{274CAA30-3A25-F248-838A-7476F2F4F5C4}"/>
          </ac:spMkLst>
        </pc:spChg>
        <pc:spChg chg="mod">
          <ac:chgData name="Douglas Alfredo Bravo Bustamante" userId="181e76f2120e472a" providerId="LiveId" clId="{45443A64-2089-FE48-AD8E-DDED9151A857}" dt="2019-05-15T03:34:23.833" v="69" actId="20577"/>
          <ac:spMkLst>
            <pc:docMk/>
            <pc:sldMk cId="0" sldId="302"/>
            <ac:spMk id="17" creationId="{503552E1-87F7-4C6C-89C5-D2FE2269A5F5}"/>
          </ac:spMkLst>
        </pc:spChg>
        <pc:spChg chg="add del mod topLvl">
          <ac:chgData name="Douglas Alfredo Bravo Bustamante" userId="181e76f2120e472a" providerId="LiveId" clId="{45443A64-2089-FE48-AD8E-DDED9151A857}" dt="2019-05-15T03:51:01.733" v="164" actId="478"/>
          <ac:spMkLst>
            <pc:docMk/>
            <pc:sldMk cId="0" sldId="302"/>
            <ac:spMk id="29699" creationId="{648CF7C2-261F-6A48-8A1D-6075EBE6430D}"/>
          </ac:spMkLst>
        </pc:spChg>
        <pc:spChg chg="del">
          <ac:chgData name="Douglas Alfredo Bravo Bustamante" userId="181e76f2120e472a" providerId="LiveId" clId="{45443A64-2089-FE48-AD8E-DDED9151A857}" dt="2019-05-15T03:51:53.092" v="184" actId="478"/>
          <ac:spMkLst>
            <pc:docMk/>
            <pc:sldMk cId="0" sldId="302"/>
            <ac:spMk id="29700" creationId="{00744420-C97D-2741-85E6-0CB2DE7A5C93}"/>
          </ac:spMkLst>
        </pc:spChg>
        <pc:spChg chg="del">
          <ac:chgData name="Douglas Alfredo Bravo Bustamante" userId="181e76f2120e472a" providerId="LiveId" clId="{45443A64-2089-FE48-AD8E-DDED9151A857}" dt="2019-05-15T03:48:52.073" v="147" actId="478"/>
          <ac:spMkLst>
            <pc:docMk/>
            <pc:sldMk cId="0" sldId="302"/>
            <ac:spMk id="29701" creationId="{7F72B5DA-FF56-C64D-9F48-21F402B932FC}"/>
          </ac:spMkLst>
        </pc:spChg>
        <pc:spChg chg="mod topLvl">
          <ac:chgData name="Douglas Alfredo Bravo Bustamante" userId="181e76f2120e472a" providerId="LiveId" clId="{45443A64-2089-FE48-AD8E-DDED9151A857}" dt="2019-05-15T03:50:10.654" v="153" actId="165"/>
          <ac:spMkLst>
            <pc:docMk/>
            <pc:sldMk cId="0" sldId="302"/>
            <ac:spMk id="29704" creationId="{578DB599-4B0E-3347-83A4-3D2AD9995CAC}"/>
          </ac:spMkLst>
        </pc:spChg>
        <pc:grpChg chg="del">
          <ac:chgData name="Douglas Alfredo Bravo Bustamante" userId="181e76f2120e472a" providerId="LiveId" clId="{45443A64-2089-FE48-AD8E-DDED9151A857}" dt="2019-05-15T03:50:10.654" v="153" actId="165"/>
          <ac:grpSpMkLst>
            <pc:docMk/>
            <pc:sldMk cId="0" sldId="302"/>
            <ac:grpSpMk id="7" creationId="{26E27861-1A13-40DA-A7E9-8D92518BE0E0}"/>
          </ac:grpSpMkLst>
        </pc:grpChg>
        <pc:picChg chg="mod topLvl">
          <ac:chgData name="Douglas Alfredo Bravo Bustamante" userId="181e76f2120e472a" providerId="LiveId" clId="{45443A64-2089-FE48-AD8E-DDED9151A857}" dt="2019-05-15T03:50:10.654" v="153" actId="165"/>
          <ac:picMkLst>
            <pc:docMk/>
            <pc:sldMk cId="0" sldId="302"/>
            <ac:picMk id="29705" creationId="{39056658-5B25-FF4B-A585-99A363406618}"/>
          </ac:picMkLst>
        </pc:picChg>
      </pc:sldChg>
      <pc:sldChg chg="addSp delSp modSp">
        <pc:chgData name="Douglas Alfredo Bravo Bustamante" userId="181e76f2120e472a" providerId="LiveId" clId="{45443A64-2089-FE48-AD8E-DDED9151A857}" dt="2019-05-15T03:47:48.950" v="146" actId="5793"/>
        <pc:sldMkLst>
          <pc:docMk/>
          <pc:sldMk cId="0" sldId="305"/>
        </pc:sldMkLst>
        <pc:spChg chg="del">
          <ac:chgData name="Douglas Alfredo Bravo Bustamante" userId="181e76f2120e472a" providerId="LiveId" clId="{45443A64-2089-FE48-AD8E-DDED9151A857}" dt="2019-05-15T03:33:29.938" v="54" actId="478"/>
          <ac:spMkLst>
            <pc:docMk/>
            <pc:sldMk cId="0" sldId="305"/>
            <ac:spMk id="15" creationId="{66966AC1-B5B3-4767-B15E-C87A28C00D1A}"/>
          </ac:spMkLst>
        </pc:spChg>
        <pc:spChg chg="add mod">
          <ac:chgData name="Douglas Alfredo Bravo Bustamante" userId="181e76f2120e472a" providerId="LiveId" clId="{45443A64-2089-FE48-AD8E-DDED9151A857}" dt="2019-05-15T03:34:19.035" v="67" actId="20577"/>
          <ac:spMkLst>
            <pc:docMk/>
            <pc:sldMk cId="0" sldId="305"/>
            <ac:spMk id="16" creationId="{E08F1B80-1B1F-B245-AAB5-E02D4CF67762}"/>
          </ac:spMkLst>
        </pc:spChg>
        <pc:spChg chg="add del mod">
          <ac:chgData name="Douglas Alfredo Bravo Bustamante" userId="181e76f2120e472a" providerId="LiveId" clId="{45443A64-2089-FE48-AD8E-DDED9151A857}" dt="2019-05-15T03:43:15.319" v="133" actId="113"/>
          <ac:spMkLst>
            <pc:docMk/>
            <pc:sldMk cId="0" sldId="305"/>
            <ac:spMk id="17" creationId="{17FE86C9-DEDB-464E-8D10-D18F3A4835D8}"/>
          </ac:spMkLst>
        </pc:spChg>
        <pc:spChg chg="add del mod">
          <ac:chgData name="Douglas Alfredo Bravo Bustamante" userId="181e76f2120e472a" providerId="LiveId" clId="{45443A64-2089-FE48-AD8E-DDED9151A857}" dt="2019-05-15T03:43:19.699" v="134" actId="113"/>
          <ac:spMkLst>
            <pc:docMk/>
            <pc:sldMk cId="0" sldId="305"/>
            <ac:spMk id="18" creationId="{2D8F1FDF-F3A5-CF41-A1E7-C165A27306B0}"/>
          </ac:spMkLst>
        </pc:spChg>
        <pc:spChg chg="mod">
          <ac:chgData name="Douglas Alfredo Bravo Bustamante" userId="181e76f2120e472a" providerId="LiveId" clId="{45443A64-2089-FE48-AD8E-DDED9151A857}" dt="2019-05-15T03:47:48.950" v="146" actId="5793"/>
          <ac:spMkLst>
            <pc:docMk/>
            <pc:sldMk cId="0" sldId="305"/>
            <ac:spMk id="27653" creationId="{A7ABB2C8-B15E-1D4A-BB4E-FBB4C7EDF736}"/>
          </ac:spMkLst>
        </pc:spChg>
        <pc:grpChg chg="add del">
          <ac:chgData name="Douglas Alfredo Bravo Bustamante" userId="181e76f2120e472a" providerId="LiveId" clId="{45443A64-2089-FE48-AD8E-DDED9151A857}" dt="2019-05-15T03:43:00.688" v="129" actId="478"/>
          <ac:grpSpMkLst>
            <pc:docMk/>
            <pc:sldMk cId="0" sldId="305"/>
            <ac:grpSpMk id="27657" creationId="{F11E7D83-3E2A-8846-8234-8057BA0CC633}"/>
          </ac:grpSpMkLst>
        </pc:grpChg>
      </pc:sldChg>
      <pc:sldChg chg="addSp delSp modSp">
        <pc:chgData name="Douglas Alfredo Bravo Bustamante" userId="181e76f2120e472a" providerId="LiveId" clId="{45443A64-2089-FE48-AD8E-DDED9151A857}" dt="2019-05-15T03:55:03.430" v="219"/>
        <pc:sldMkLst>
          <pc:docMk/>
          <pc:sldMk cId="0" sldId="365"/>
        </pc:sldMkLst>
        <pc:spChg chg="add mod">
          <ac:chgData name="Douglas Alfredo Bravo Bustamante" userId="181e76f2120e472a" providerId="LiveId" clId="{45443A64-2089-FE48-AD8E-DDED9151A857}" dt="2019-05-15T03:34:28.768" v="71" actId="20577"/>
          <ac:spMkLst>
            <pc:docMk/>
            <pc:sldMk cId="0" sldId="365"/>
            <ac:spMk id="11" creationId="{EA0FA910-A622-D54A-B888-78157F3F56DE}"/>
          </ac:spMkLst>
        </pc:spChg>
        <pc:spChg chg="add mod">
          <ac:chgData name="Douglas Alfredo Bravo Bustamante" userId="181e76f2120e472a" providerId="LiveId" clId="{45443A64-2089-FE48-AD8E-DDED9151A857}" dt="2019-05-15T03:53:52.442" v="214" actId="20577"/>
          <ac:spMkLst>
            <pc:docMk/>
            <pc:sldMk cId="0" sldId="365"/>
            <ac:spMk id="12" creationId="{3FCBE98F-0CF5-5A47-9639-BEAC20DC8978}"/>
          </ac:spMkLst>
        </pc:spChg>
        <pc:spChg chg="add">
          <ac:chgData name="Douglas Alfredo Bravo Bustamante" userId="181e76f2120e472a" providerId="LiveId" clId="{45443A64-2089-FE48-AD8E-DDED9151A857}" dt="2019-05-15T03:54:34.684" v="217"/>
          <ac:spMkLst>
            <pc:docMk/>
            <pc:sldMk cId="0" sldId="365"/>
            <ac:spMk id="13" creationId="{3D4A3DE4-6727-254C-95C4-796F308E6804}"/>
          </ac:spMkLst>
        </pc:spChg>
        <pc:spChg chg="add">
          <ac:chgData name="Douglas Alfredo Bravo Bustamante" userId="181e76f2120e472a" providerId="LiveId" clId="{45443A64-2089-FE48-AD8E-DDED9151A857}" dt="2019-05-15T03:55:03.430" v="219"/>
          <ac:spMkLst>
            <pc:docMk/>
            <pc:sldMk cId="0" sldId="365"/>
            <ac:spMk id="14" creationId="{26B687E7-D45F-D44E-8E82-0A8B70298AE3}"/>
          </ac:spMkLst>
        </pc:spChg>
        <pc:spChg chg="add">
          <ac:chgData name="Douglas Alfredo Bravo Bustamante" userId="181e76f2120e472a" providerId="LiveId" clId="{45443A64-2089-FE48-AD8E-DDED9151A857}" dt="2019-05-15T03:55:03.430" v="219"/>
          <ac:spMkLst>
            <pc:docMk/>
            <pc:sldMk cId="0" sldId="365"/>
            <ac:spMk id="15" creationId="{0DD43BFF-C835-5542-8F1A-6F69B4ACA26A}"/>
          </ac:spMkLst>
        </pc:spChg>
        <pc:spChg chg="del">
          <ac:chgData name="Douglas Alfredo Bravo Bustamante" userId="181e76f2120e472a" providerId="LiveId" clId="{45443A64-2089-FE48-AD8E-DDED9151A857}" dt="2019-05-15T03:33:37.808" v="56" actId="478"/>
          <ac:spMkLst>
            <pc:docMk/>
            <pc:sldMk cId="0" sldId="365"/>
            <ac:spMk id="16" creationId="{E6D253BA-B28F-45F3-8C76-B62CDC2EF190}"/>
          </ac:spMkLst>
        </pc:spChg>
        <pc:spChg chg="del">
          <ac:chgData name="Douglas Alfredo Bravo Bustamante" userId="181e76f2120e472a" providerId="LiveId" clId="{45443A64-2089-FE48-AD8E-DDED9151A857}" dt="2019-05-15T03:54:33.752" v="216" actId="478"/>
          <ac:spMkLst>
            <pc:docMk/>
            <pc:sldMk cId="0" sldId="365"/>
            <ac:spMk id="31747" creationId="{19DAC123-35EF-084E-A9BF-98D3EE055AC5}"/>
          </ac:spMkLst>
        </pc:spChg>
        <pc:spChg chg="del">
          <ac:chgData name="Douglas Alfredo Bravo Bustamante" userId="181e76f2120e472a" providerId="LiveId" clId="{45443A64-2089-FE48-AD8E-DDED9151A857}" dt="2019-05-15T03:55:02.137" v="218" actId="478"/>
          <ac:spMkLst>
            <pc:docMk/>
            <pc:sldMk cId="0" sldId="365"/>
            <ac:spMk id="31749" creationId="{BCE6B55D-5A7D-2241-BA35-B08A6A58FB52}"/>
          </ac:spMkLst>
        </pc:spChg>
        <pc:spChg chg="del">
          <ac:chgData name="Douglas Alfredo Bravo Bustamante" userId="181e76f2120e472a" providerId="LiveId" clId="{45443A64-2089-FE48-AD8E-DDED9151A857}" dt="2019-05-15T03:55:02.137" v="218" actId="478"/>
          <ac:spMkLst>
            <pc:docMk/>
            <pc:sldMk cId="0" sldId="365"/>
            <ac:spMk id="31750" creationId="{FEDB7404-5F6F-1D44-8A3B-84E5958F5FC5}"/>
          </ac:spMkLst>
        </pc:spChg>
        <pc:spChg chg="del mod">
          <ac:chgData name="Douglas Alfredo Bravo Bustamante" userId="181e76f2120e472a" providerId="LiveId" clId="{45443A64-2089-FE48-AD8E-DDED9151A857}" dt="2019-05-15T03:54:04.475" v="215" actId="478"/>
          <ac:spMkLst>
            <pc:docMk/>
            <pc:sldMk cId="0" sldId="365"/>
            <ac:spMk id="31751" creationId="{9BE500DF-A1B2-064C-A9DF-FDC61E4FF999}"/>
          </ac:spMkLst>
        </pc:spChg>
      </pc:sldChg>
      <pc:sldChg chg="addSp delSp modSp ord modNotesTx">
        <pc:chgData name="Douglas Alfredo Bravo Bustamante" userId="181e76f2120e472a" providerId="LiveId" clId="{45443A64-2089-FE48-AD8E-DDED9151A857}" dt="2019-05-15T04:46:57.107" v="470" actId="1036"/>
        <pc:sldMkLst>
          <pc:docMk/>
          <pc:sldMk cId="0" sldId="367"/>
        </pc:sldMkLst>
        <pc:spChg chg="add mod">
          <ac:chgData name="Douglas Alfredo Bravo Bustamante" userId="181e76f2120e472a" providerId="LiveId" clId="{45443A64-2089-FE48-AD8E-DDED9151A857}" dt="2019-05-15T03:34:49.197" v="77" actId="20577"/>
          <ac:spMkLst>
            <pc:docMk/>
            <pc:sldMk cId="0" sldId="367"/>
            <ac:spMk id="12" creationId="{4EF38525-4BCD-514B-AA50-DB084193D02F}"/>
          </ac:spMkLst>
        </pc:spChg>
        <pc:spChg chg="add">
          <ac:chgData name="Douglas Alfredo Bravo Bustamante" userId="181e76f2120e472a" providerId="LiveId" clId="{45443A64-2089-FE48-AD8E-DDED9151A857}" dt="2019-05-15T04:37:16.987" v="358"/>
          <ac:spMkLst>
            <pc:docMk/>
            <pc:sldMk cId="0" sldId="367"/>
            <ac:spMk id="13" creationId="{192DEED4-155F-4F4E-B561-88B8F5747F40}"/>
          </ac:spMkLst>
        </pc:spChg>
        <pc:spChg chg="del">
          <ac:chgData name="Douglas Alfredo Bravo Bustamante" userId="181e76f2120e472a" providerId="LiveId" clId="{45443A64-2089-FE48-AD8E-DDED9151A857}" dt="2019-05-15T03:34:00.595" v="62" actId="478"/>
          <ac:spMkLst>
            <pc:docMk/>
            <pc:sldMk cId="0" sldId="367"/>
            <ac:spMk id="17" creationId="{F3C37B8F-5AE4-4540-AD04-AFEF8774E8FB}"/>
          </ac:spMkLst>
        </pc:spChg>
        <pc:spChg chg="add mod">
          <ac:chgData name="Douglas Alfredo Bravo Bustamante" userId="181e76f2120e472a" providerId="LiveId" clId="{45443A64-2089-FE48-AD8E-DDED9151A857}" dt="2019-05-15T04:46:57.107" v="470" actId="1036"/>
          <ac:spMkLst>
            <pc:docMk/>
            <pc:sldMk cId="0" sldId="367"/>
            <ac:spMk id="18" creationId="{3ED6F6D4-108B-0941-AA65-AE7E4361F34E}"/>
          </ac:spMkLst>
        </pc:spChg>
        <pc:spChg chg="add">
          <ac:chgData name="Douglas Alfredo Bravo Bustamante" userId="181e76f2120e472a" providerId="LiveId" clId="{45443A64-2089-FE48-AD8E-DDED9151A857}" dt="2019-05-15T04:37:16.987" v="358"/>
          <ac:spMkLst>
            <pc:docMk/>
            <pc:sldMk cId="0" sldId="367"/>
            <ac:spMk id="19" creationId="{14AF95CD-550A-344C-A21A-48E76C9E4B74}"/>
          </ac:spMkLst>
        </pc:spChg>
        <pc:spChg chg="del">
          <ac:chgData name="Douglas Alfredo Bravo Bustamante" userId="181e76f2120e472a" providerId="LiveId" clId="{45443A64-2089-FE48-AD8E-DDED9151A857}" dt="2019-05-15T04:37:15.837" v="357" actId="478"/>
          <ac:spMkLst>
            <pc:docMk/>
            <pc:sldMk cId="0" sldId="367"/>
            <ac:spMk id="35842" creationId="{B52260A4-EA9B-0B43-BC35-6402FC805359}"/>
          </ac:spMkLst>
        </pc:spChg>
        <pc:spChg chg="del">
          <ac:chgData name="Douglas Alfredo Bravo Bustamante" userId="181e76f2120e472a" providerId="LiveId" clId="{45443A64-2089-FE48-AD8E-DDED9151A857}" dt="2019-05-15T04:37:15.837" v="357" actId="478"/>
          <ac:spMkLst>
            <pc:docMk/>
            <pc:sldMk cId="0" sldId="367"/>
            <ac:spMk id="35843" creationId="{72D3F39C-D510-3A49-81E6-FB5C579A2C2D}"/>
          </ac:spMkLst>
        </pc:spChg>
        <pc:spChg chg="del">
          <ac:chgData name="Douglas Alfredo Bravo Bustamante" userId="181e76f2120e472a" providerId="LiveId" clId="{45443A64-2089-FE48-AD8E-DDED9151A857}" dt="2019-05-15T04:37:15.837" v="357" actId="478"/>
          <ac:spMkLst>
            <pc:docMk/>
            <pc:sldMk cId="0" sldId="367"/>
            <ac:spMk id="35846" creationId="{479D1D1E-ECC8-6949-AF03-D17D39FA78D6}"/>
          </ac:spMkLst>
        </pc:spChg>
        <pc:spChg chg="mod">
          <ac:chgData name="Douglas Alfredo Bravo Bustamante" userId="181e76f2120e472a" providerId="LiveId" clId="{45443A64-2089-FE48-AD8E-DDED9151A857}" dt="2019-05-15T04:37:43.017" v="359" actId="790"/>
          <ac:spMkLst>
            <pc:docMk/>
            <pc:sldMk cId="0" sldId="367"/>
            <ac:spMk id="35848" creationId="{6C40407E-2380-2B44-B347-490E78778DEB}"/>
          </ac:spMkLst>
        </pc:spChg>
      </pc:sldChg>
      <pc:sldChg chg="addSp delSp modSp modNotesTx">
        <pc:chgData name="Douglas Alfredo Bravo Bustamante" userId="181e76f2120e472a" providerId="LiveId" clId="{45443A64-2089-FE48-AD8E-DDED9151A857}" dt="2019-05-15T04:45:27.227" v="467" actId="20577"/>
        <pc:sldMkLst>
          <pc:docMk/>
          <pc:sldMk cId="0" sldId="372"/>
        </pc:sldMkLst>
        <pc:spChg chg="mod">
          <ac:chgData name="Douglas Alfredo Bravo Bustamante" userId="181e76f2120e472a" providerId="LiveId" clId="{45443A64-2089-FE48-AD8E-DDED9151A857}" dt="2019-05-15T04:40:47.132" v="444" actId="790"/>
          <ac:spMkLst>
            <pc:docMk/>
            <pc:sldMk cId="0" sldId="372"/>
            <ac:spMk id="12" creationId="{8069DAE2-EB9D-2846-BC89-B4D763167C37}"/>
          </ac:spMkLst>
        </pc:spChg>
        <pc:spChg chg="del">
          <ac:chgData name="Douglas Alfredo Bravo Bustamante" userId="181e76f2120e472a" providerId="LiveId" clId="{45443A64-2089-FE48-AD8E-DDED9151A857}" dt="2019-05-15T03:34:10.058" v="64" actId="478"/>
          <ac:spMkLst>
            <pc:docMk/>
            <pc:sldMk cId="0" sldId="372"/>
            <ac:spMk id="17" creationId="{E533A1CB-17E9-4ECF-8359-620CBE398F03}"/>
          </ac:spMkLst>
        </pc:spChg>
        <pc:spChg chg="add mod">
          <ac:chgData name="Douglas Alfredo Bravo Bustamante" userId="181e76f2120e472a" providerId="LiveId" clId="{45443A64-2089-FE48-AD8E-DDED9151A857}" dt="2019-05-15T03:34:56.249" v="79" actId="20577"/>
          <ac:spMkLst>
            <pc:docMk/>
            <pc:sldMk cId="0" sldId="372"/>
            <ac:spMk id="18" creationId="{D70528ED-12F3-2A4C-BB05-E2AF938973BD}"/>
          </ac:spMkLst>
        </pc:spChg>
        <pc:spChg chg="add mod">
          <ac:chgData name="Douglas Alfredo Bravo Bustamante" userId="181e76f2120e472a" providerId="LiveId" clId="{45443A64-2089-FE48-AD8E-DDED9151A857}" dt="2019-05-15T04:39:53.934" v="379" actId="1076"/>
          <ac:spMkLst>
            <pc:docMk/>
            <pc:sldMk cId="0" sldId="372"/>
            <ac:spMk id="19" creationId="{77151D06-DFF8-3F49-B6CA-1DCEE480F1F0}"/>
          </ac:spMkLst>
        </pc:spChg>
        <pc:spChg chg="add">
          <ac:chgData name="Douglas Alfredo Bravo Bustamante" userId="181e76f2120e472a" providerId="LiveId" clId="{45443A64-2089-FE48-AD8E-DDED9151A857}" dt="2019-05-15T04:42:49.775" v="451"/>
          <ac:spMkLst>
            <pc:docMk/>
            <pc:sldMk cId="0" sldId="372"/>
            <ac:spMk id="20" creationId="{AD4D04ED-4EED-C74B-B10D-E1EF23CAEF8B}"/>
          </ac:spMkLst>
        </pc:spChg>
        <pc:spChg chg="add">
          <ac:chgData name="Douglas Alfredo Bravo Bustamante" userId="181e76f2120e472a" providerId="LiveId" clId="{45443A64-2089-FE48-AD8E-DDED9151A857}" dt="2019-05-15T04:43:28.618" v="453"/>
          <ac:spMkLst>
            <pc:docMk/>
            <pc:sldMk cId="0" sldId="372"/>
            <ac:spMk id="21" creationId="{FEEC2FEB-F132-794A-AE88-DD87C2D91666}"/>
          </ac:spMkLst>
        </pc:spChg>
        <pc:spChg chg="add mod">
          <ac:chgData name="Douglas Alfredo Bravo Bustamante" userId="181e76f2120e472a" providerId="LiveId" clId="{45443A64-2089-FE48-AD8E-DDED9151A857}" dt="2019-05-15T04:45:27.227" v="467" actId="20577"/>
          <ac:spMkLst>
            <pc:docMk/>
            <pc:sldMk cId="0" sldId="372"/>
            <ac:spMk id="22" creationId="{B260F71F-C2E8-6940-BA45-135F11D63DA9}"/>
          </ac:spMkLst>
        </pc:spChg>
        <pc:spChg chg="mod">
          <ac:chgData name="Douglas Alfredo Bravo Bustamante" userId="181e76f2120e472a" providerId="LiveId" clId="{45443A64-2089-FE48-AD8E-DDED9151A857}" dt="2019-05-15T04:42:11.759" v="449" actId="1035"/>
          <ac:spMkLst>
            <pc:docMk/>
            <pc:sldMk cId="0" sldId="372"/>
            <ac:spMk id="37893" creationId="{8E0F2CC5-82B2-A44B-98E3-7E3729CBD530}"/>
          </ac:spMkLst>
        </pc:spChg>
        <pc:spChg chg="del">
          <ac:chgData name="Douglas Alfredo Bravo Bustamante" userId="181e76f2120e472a" providerId="LiveId" clId="{45443A64-2089-FE48-AD8E-DDED9151A857}" dt="2019-05-15T04:39:48.286" v="378" actId="478"/>
          <ac:spMkLst>
            <pc:docMk/>
            <pc:sldMk cId="0" sldId="372"/>
            <ac:spMk id="37894" creationId="{D08F676C-B785-8749-AE00-3DD8B48531A2}"/>
          </ac:spMkLst>
        </pc:spChg>
        <pc:spChg chg="mod">
          <ac:chgData name="Douglas Alfredo Bravo Bustamante" userId="181e76f2120e472a" providerId="LiveId" clId="{45443A64-2089-FE48-AD8E-DDED9151A857}" dt="2019-05-15T04:44:34.668" v="457" actId="1076"/>
          <ac:spMkLst>
            <pc:docMk/>
            <pc:sldMk cId="0" sldId="372"/>
            <ac:spMk id="37895" creationId="{5C563F1C-0B80-9846-9CDA-45BE984AB743}"/>
          </ac:spMkLst>
        </pc:spChg>
        <pc:spChg chg="del">
          <ac:chgData name="Douglas Alfredo Bravo Bustamante" userId="181e76f2120e472a" providerId="LiveId" clId="{45443A64-2089-FE48-AD8E-DDED9151A857}" dt="2019-05-15T04:43:27.376" v="452" actId="478"/>
          <ac:spMkLst>
            <pc:docMk/>
            <pc:sldMk cId="0" sldId="372"/>
            <ac:spMk id="37896" creationId="{5CF8E6D4-90C5-004B-88F9-38B0BA3386B7}"/>
          </ac:spMkLst>
        </pc:spChg>
        <pc:spChg chg="del">
          <ac:chgData name="Douglas Alfredo Bravo Bustamante" userId="181e76f2120e472a" providerId="LiveId" clId="{45443A64-2089-FE48-AD8E-DDED9151A857}" dt="2019-05-15T04:42:48.684" v="450" actId="478"/>
          <ac:spMkLst>
            <pc:docMk/>
            <pc:sldMk cId="0" sldId="372"/>
            <ac:spMk id="37900" creationId="{3CE1C79F-A7D3-AC4A-967D-EE1BC0FAD894}"/>
          </ac:spMkLst>
        </pc:spChg>
      </pc:sldChg>
      <pc:sldChg chg="addSp delSp modSp">
        <pc:chgData name="Douglas Alfredo Bravo Bustamante" userId="181e76f2120e472a" providerId="LiveId" clId="{45443A64-2089-FE48-AD8E-DDED9151A857}" dt="2019-05-15T04:13:59.220" v="246"/>
        <pc:sldMkLst>
          <pc:docMk/>
          <pc:sldMk cId="0" sldId="377"/>
        </pc:sldMkLst>
        <pc:spChg chg="del">
          <ac:chgData name="Douglas Alfredo Bravo Bustamante" userId="181e76f2120e472a" providerId="LiveId" clId="{45443A64-2089-FE48-AD8E-DDED9151A857}" dt="2019-05-15T03:33:44.336" v="58" actId="478"/>
          <ac:spMkLst>
            <pc:docMk/>
            <pc:sldMk cId="0" sldId="377"/>
            <ac:spMk id="14" creationId="{2714EF96-08DA-4E1D-BA02-007449D77EAD}"/>
          </ac:spMkLst>
        </pc:spChg>
        <pc:spChg chg="add mod">
          <ac:chgData name="Douglas Alfredo Bravo Bustamante" userId="181e76f2120e472a" providerId="LiveId" clId="{45443A64-2089-FE48-AD8E-DDED9151A857}" dt="2019-05-15T03:34:34.404" v="73" actId="20577"/>
          <ac:spMkLst>
            <pc:docMk/>
            <pc:sldMk cId="0" sldId="377"/>
            <ac:spMk id="15" creationId="{DA90AB2E-F611-9149-92C1-260668671407}"/>
          </ac:spMkLst>
        </pc:spChg>
        <pc:spChg chg="add del mod">
          <ac:chgData name="Douglas Alfredo Bravo Bustamante" userId="181e76f2120e472a" providerId="LiveId" clId="{45443A64-2089-FE48-AD8E-DDED9151A857}" dt="2019-05-15T03:57:24.584" v="224" actId="478"/>
          <ac:spMkLst>
            <pc:docMk/>
            <pc:sldMk cId="0" sldId="377"/>
            <ac:spMk id="16" creationId="{07763D10-BDFF-A64C-97D9-98ECECCED435}"/>
          </ac:spMkLst>
        </pc:spChg>
        <pc:spChg chg="add del mod">
          <ac:chgData name="Douglas Alfredo Bravo Bustamante" userId="181e76f2120e472a" providerId="LiveId" clId="{45443A64-2089-FE48-AD8E-DDED9151A857}" dt="2019-05-15T03:57:22.256" v="223" actId="478"/>
          <ac:spMkLst>
            <pc:docMk/>
            <pc:sldMk cId="0" sldId="377"/>
            <ac:spMk id="17" creationId="{95243CBB-75AD-8944-A259-4FDC68FF5DD4}"/>
          </ac:spMkLst>
        </pc:spChg>
        <pc:spChg chg="add del">
          <ac:chgData name="Douglas Alfredo Bravo Bustamante" userId="181e76f2120e472a" providerId="LiveId" clId="{45443A64-2089-FE48-AD8E-DDED9151A857}" dt="2019-05-15T04:13:53.860" v="243"/>
          <ac:spMkLst>
            <pc:docMk/>
            <pc:sldMk cId="0" sldId="377"/>
            <ac:spMk id="18" creationId="{C5DEFF31-8946-304C-87E4-FEF119B0F256}"/>
          </ac:spMkLst>
        </pc:spChg>
        <pc:spChg chg="add">
          <ac:chgData name="Douglas Alfredo Bravo Bustamante" userId="181e76f2120e472a" providerId="LiveId" clId="{45443A64-2089-FE48-AD8E-DDED9151A857}" dt="2019-05-15T04:13:59.220" v="246"/>
          <ac:spMkLst>
            <pc:docMk/>
            <pc:sldMk cId="0" sldId="377"/>
            <ac:spMk id="19" creationId="{733C3420-DCEB-B947-9B39-E76A0872EDFA}"/>
          </ac:spMkLst>
        </pc:spChg>
        <pc:spChg chg="mod">
          <ac:chgData name="Douglas Alfredo Bravo Bustamante" userId="181e76f2120e472a" providerId="LiveId" clId="{45443A64-2089-FE48-AD8E-DDED9151A857}" dt="2019-05-15T04:09:20.907" v="236" actId="1036"/>
          <ac:spMkLst>
            <pc:docMk/>
            <pc:sldMk cId="0" sldId="377"/>
            <ac:spMk id="33796" creationId="{8D861CB5-9C67-9A49-A73E-ADF148DBDD9C}"/>
          </ac:spMkLst>
        </pc:spChg>
        <pc:spChg chg="mod">
          <ac:chgData name="Douglas Alfredo Bravo Bustamante" userId="181e76f2120e472a" providerId="LiveId" clId="{45443A64-2089-FE48-AD8E-DDED9151A857}" dt="2019-05-15T04:13:17.067" v="240" actId="14100"/>
          <ac:spMkLst>
            <pc:docMk/>
            <pc:sldMk cId="0" sldId="377"/>
            <ac:spMk id="33798" creationId="{6B9C0B36-9EC9-C04E-BA14-036B8FD0D9BA}"/>
          </ac:spMkLst>
        </pc:spChg>
        <pc:spChg chg="add del">
          <ac:chgData name="Douglas Alfredo Bravo Bustamante" userId="181e76f2120e472a" providerId="LiveId" clId="{45443A64-2089-FE48-AD8E-DDED9151A857}" dt="2019-05-15T04:13:58.088" v="245" actId="478"/>
          <ac:spMkLst>
            <pc:docMk/>
            <pc:sldMk cId="0" sldId="377"/>
            <ac:spMk id="33803" creationId="{32179E63-79AA-C34C-B269-1481436FA2B1}"/>
          </ac:spMkLst>
        </pc:spChg>
      </pc:sldChg>
      <pc:sldChg chg="addSp delSp">
        <pc:chgData name="Douglas Alfredo Bravo Bustamante" userId="181e76f2120e472a" providerId="LiveId" clId="{45443A64-2089-FE48-AD8E-DDED9151A857}" dt="2019-05-15T03:35:37.861" v="87"/>
        <pc:sldMkLst>
          <pc:docMk/>
          <pc:sldMk cId="0" sldId="378"/>
        </pc:sldMkLst>
        <pc:spChg chg="add del">
          <ac:chgData name="Douglas Alfredo Bravo Bustamante" userId="181e76f2120e472a" providerId="LiveId" clId="{45443A64-2089-FE48-AD8E-DDED9151A857}" dt="2019-05-15T03:35:27.088" v="82"/>
          <ac:spMkLst>
            <pc:docMk/>
            <pc:sldMk cId="0" sldId="378"/>
            <ac:spMk id="8" creationId="{80CEB8BC-86B4-CF4B-B902-088AA6ACA904}"/>
          </ac:spMkLst>
        </pc:spChg>
        <pc:spChg chg="add del">
          <ac:chgData name="Douglas Alfredo Bravo Bustamante" userId="181e76f2120e472a" providerId="LiveId" clId="{45443A64-2089-FE48-AD8E-DDED9151A857}" dt="2019-05-15T03:35:35.121" v="85"/>
          <ac:spMkLst>
            <pc:docMk/>
            <pc:sldMk cId="0" sldId="378"/>
            <ac:spMk id="9" creationId="{2BF3F24A-9A22-BC49-B597-197A33AE98F9}"/>
          </ac:spMkLst>
        </pc:spChg>
        <pc:spChg chg="add">
          <ac:chgData name="Douglas Alfredo Bravo Bustamante" userId="181e76f2120e472a" providerId="LiveId" clId="{45443A64-2089-FE48-AD8E-DDED9151A857}" dt="2019-05-15T03:35:37.861" v="87"/>
          <ac:spMkLst>
            <pc:docMk/>
            <pc:sldMk cId="0" sldId="378"/>
            <ac:spMk id="10" creationId="{2DB2EA65-A429-8C47-A5D3-AACB9E36E63E}"/>
          </ac:spMkLst>
        </pc:spChg>
        <pc:spChg chg="add del">
          <ac:chgData name="Douglas Alfredo Bravo Bustamante" userId="181e76f2120e472a" providerId="LiveId" clId="{45443A64-2089-FE48-AD8E-DDED9151A857}" dt="2019-05-15T03:35:37.112" v="86" actId="478"/>
          <ac:spMkLst>
            <pc:docMk/>
            <pc:sldMk cId="0" sldId="378"/>
            <ac:spMk id="59394" creationId="{E4024EA3-34B6-3E4A-915C-1FC12262104D}"/>
          </ac:spMkLst>
        </pc:spChg>
      </pc:sldChg>
      <pc:sldChg chg="addSp delSp modSp">
        <pc:chgData name="Douglas Alfredo Bravo Bustamante" userId="181e76f2120e472a" providerId="LiveId" clId="{45443A64-2089-FE48-AD8E-DDED9151A857}" dt="2019-05-15T04:34:15.636" v="354" actId="1036"/>
        <pc:sldMkLst>
          <pc:docMk/>
          <pc:sldMk cId="0" sldId="379"/>
        </pc:sldMkLst>
        <pc:spChg chg="mod">
          <ac:chgData name="Douglas Alfredo Bravo Bustamante" userId="181e76f2120e472a" providerId="LiveId" clId="{45443A64-2089-FE48-AD8E-DDED9151A857}" dt="2019-05-15T04:23:18.603" v="328" actId="790"/>
          <ac:spMkLst>
            <pc:docMk/>
            <pc:sldMk cId="0" sldId="379"/>
            <ac:spMk id="8" creationId="{B1FACCC3-9D65-4D02-9AD6-874E5642E85D}"/>
          </ac:spMkLst>
        </pc:spChg>
        <pc:spChg chg="mod">
          <ac:chgData name="Douglas Alfredo Bravo Bustamante" userId="181e76f2120e472a" providerId="LiveId" clId="{45443A64-2089-FE48-AD8E-DDED9151A857}" dt="2019-05-15T04:33:59.324" v="350"/>
          <ac:spMkLst>
            <pc:docMk/>
            <pc:sldMk cId="0" sldId="379"/>
            <ac:spMk id="21" creationId="{44ADB9A7-CDA4-6F4C-A48D-6B770CF23C57}"/>
          </ac:spMkLst>
        </pc:spChg>
        <pc:spChg chg="add mod">
          <ac:chgData name="Douglas Alfredo Bravo Bustamante" userId="181e76f2120e472a" providerId="LiveId" clId="{45443A64-2089-FE48-AD8E-DDED9151A857}" dt="2019-05-15T03:34:41.814" v="75" actId="20577"/>
          <ac:spMkLst>
            <pc:docMk/>
            <pc:sldMk cId="0" sldId="379"/>
            <ac:spMk id="22" creationId="{2BE7206F-A1BD-7C46-A74B-9E3F83DFA8AD}"/>
          </ac:spMkLst>
        </pc:spChg>
        <pc:spChg chg="add del mod">
          <ac:chgData name="Douglas Alfredo Bravo Bustamante" userId="181e76f2120e472a" providerId="LiveId" clId="{45443A64-2089-FE48-AD8E-DDED9151A857}" dt="2019-05-15T04:17:31.672" v="255" actId="478"/>
          <ac:spMkLst>
            <pc:docMk/>
            <pc:sldMk cId="0" sldId="379"/>
            <ac:spMk id="23" creationId="{18E44D82-FCBF-3A49-8842-F8F3ABCE59E6}"/>
          </ac:spMkLst>
        </pc:spChg>
        <pc:spChg chg="add del">
          <ac:chgData name="Douglas Alfredo Bravo Bustamante" userId="181e76f2120e472a" providerId="LiveId" clId="{45443A64-2089-FE48-AD8E-DDED9151A857}" dt="2019-05-15T04:19:29.667" v="257"/>
          <ac:spMkLst>
            <pc:docMk/>
            <pc:sldMk cId="0" sldId="379"/>
            <ac:spMk id="24" creationId="{C965D982-CD43-8C4A-BAEF-CD3FEB7FF5AB}"/>
          </ac:spMkLst>
        </pc:spChg>
        <pc:spChg chg="add del">
          <ac:chgData name="Douglas Alfredo Bravo Bustamante" userId="181e76f2120e472a" providerId="LiveId" clId="{45443A64-2089-FE48-AD8E-DDED9151A857}" dt="2019-05-15T04:19:29.667" v="257"/>
          <ac:spMkLst>
            <pc:docMk/>
            <pc:sldMk cId="0" sldId="379"/>
            <ac:spMk id="25" creationId="{90A3699D-B2F2-9044-B38D-A317432EF3A1}"/>
          </ac:spMkLst>
        </pc:spChg>
        <pc:spChg chg="add del">
          <ac:chgData name="Douglas Alfredo Bravo Bustamante" userId="181e76f2120e472a" providerId="LiveId" clId="{45443A64-2089-FE48-AD8E-DDED9151A857}" dt="2019-05-15T04:19:29.667" v="257"/>
          <ac:spMkLst>
            <pc:docMk/>
            <pc:sldMk cId="0" sldId="379"/>
            <ac:spMk id="26" creationId="{F69C1C19-34EB-3F43-8B66-9ACDBD982E6D}"/>
          </ac:spMkLst>
        </pc:spChg>
        <pc:spChg chg="add del">
          <ac:chgData name="Douglas Alfredo Bravo Bustamante" userId="181e76f2120e472a" providerId="LiveId" clId="{45443A64-2089-FE48-AD8E-DDED9151A857}" dt="2019-05-15T04:19:29.667" v="257"/>
          <ac:spMkLst>
            <pc:docMk/>
            <pc:sldMk cId="0" sldId="379"/>
            <ac:spMk id="27" creationId="{98C69B35-C73D-D542-BD6D-5D1E1B946B1B}"/>
          </ac:spMkLst>
        </pc:spChg>
        <pc:spChg chg="add del">
          <ac:chgData name="Douglas Alfredo Bravo Bustamante" userId="181e76f2120e472a" providerId="LiveId" clId="{45443A64-2089-FE48-AD8E-DDED9151A857}" dt="2019-05-15T04:19:29.667" v="257"/>
          <ac:spMkLst>
            <pc:docMk/>
            <pc:sldMk cId="0" sldId="379"/>
            <ac:spMk id="28" creationId="{C81013BB-EBBB-8741-AB92-92A88156968C}"/>
          </ac:spMkLst>
        </pc:spChg>
        <pc:spChg chg="del">
          <ac:chgData name="Douglas Alfredo Bravo Bustamante" userId="181e76f2120e472a" providerId="LiveId" clId="{45443A64-2089-FE48-AD8E-DDED9151A857}" dt="2019-05-15T03:33:52.483" v="60" actId="478"/>
          <ac:spMkLst>
            <pc:docMk/>
            <pc:sldMk cId="0" sldId="379"/>
            <ac:spMk id="29" creationId="{2B333C23-85B3-4E7B-A8F4-5F36C05ED133}"/>
          </ac:spMkLst>
        </pc:spChg>
        <pc:spChg chg="add del">
          <ac:chgData name="Douglas Alfredo Bravo Bustamante" userId="181e76f2120e472a" providerId="LiveId" clId="{45443A64-2089-FE48-AD8E-DDED9151A857}" dt="2019-05-15T04:19:29.667" v="257"/>
          <ac:spMkLst>
            <pc:docMk/>
            <pc:sldMk cId="0" sldId="379"/>
            <ac:spMk id="30" creationId="{9AA3544C-EF36-8643-9AAF-43CD5C2B590E}"/>
          </ac:spMkLst>
        </pc:spChg>
        <pc:spChg chg="add del">
          <ac:chgData name="Douglas Alfredo Bravo Bustamante" userId="181e76f2120e472a" providerId="LiveId" clId="{45443A64-2089-FE48-AD8E-DDED9151A857}" dt="2019-05-15T04:19:29.667" v="257"/>
          <ac:spMkLst>
            <pc:docMk/>
            <pc:sldMk cId="0" sldId="379"/>
            <ac:spMk id="31" creationId="{40CCFD21-C206-4344-9B0C-E4F9AC43921A}"/>
          </ac:spMkLst>
        </pc:spChg>
        <pc:spChg chg="add del">
          <ac:chgData name="Douglas Alfredo Bravo Bustamante" userId="181e76f2120e472a" providerId="LiveId" clId="{45443A64-2089-FE48-AD8E-DDED9151A857}" dt="2019-05-15T04:19:29.667" v="257"/>
          <ac:spMkLst>
            <pc:docMk/>
            <pc:sldMk cId="0" sldId="379"/>
            <ac:spMk id="32" creationId="{34530CB0-9C39-454D-B99D-FCD432729F58}"/>
          </ac:spMkLst>
        </pc:spChg>
        <pc:spChg chg="add mod">
          <ac:chgData name="Douglas Alfredo Bravo Bustamante" userId="181e76f2120e472a" providerId="LiveId" clId="{45443A64-2089-FE48-AD8E-DDED9151A857}" dt="2019-05-15T04:22:36.699" v="315" actId="688"/>
          <ac:spMkLst>
            <pc:docMk/>
            <pc:sldMk cId="0" sldId="379"/>
            <ac:spMk id="33" creationId="{EFAAF655-75B6-6942-8A45-0796869A30CF}"/>
          </ac:spMkLst>
        </pc:spChg>
        <pc:spChg chg="add">
          <ac:chgData name="Douglas Alfredo Bravo Bustamante" userId="181e76f2120e472a" providerId="LiveId" clId="{45443A64-2089-FE48-AD8E-DDED9151A857}" dt="2019-05-15T04:22:00.355" v="310"/>
          <ac:spMkLst>
            <pc:docMk/>
            <pc:sldMk cId="0" sldId="379"/>
            <ac:spMk id="34" creationId="{21C0AC23-C713-B24F-8356-DEAC0958B034}"/>
          </ac:spMkLst>
        </pc:spChg>
        <pc:spChg chg="add mod">
          <ac:chgData name="Douglas Alfredo Bravo Bustamante" userId="181e76f2120e472a" providerId="LiveId" clId="{45443A64-2089-FE48-AD8E-DDED9151A857}" dt="2019-05-15T04:22:19.013" v="312" actId="1076"/>
          <ac:spMkLst>
            <pc:docMk/>
            <pc:sldMk cId="0" sldId="379"/>
            <ac:spMk id="35" creationId="{15D240DC-B546-3844-AF07-23E8689A502A}"/>
          </ac:spMkLst>
        </pc:spChg>
        <pc:spChg chg="add mod">
          <ac:chgData name="Douglas Alfredo Bravo Bustamante" userId="181e76f2120e472a" providerId="LiveId" clId="{45443A64-2089-FE48-AD8E-DDED9151A857}" dt="2019-05-15T04:22:45.114" v="316" actId="1076"/>
          <ac:spMkLst>
            <pc:docMk/>
            <pc:sldMk cId="0" sldId="379"/>
            <ac:spMk id="36" creationId="{959F6ABE-EA3A-C54F-94C3-A2F50D20E761}"/>
          </ac:spMkLst>
        </pc:spChg>
        <pc:spChg chg="add mod">
          <ac:chgData name="Douglas Alfredo Bravo Bustamante" userId="181e76f2120e472a" providerId="LiveId" clId="{45443A64-2089-FE48-AD8E-DDED9151A857}" dt="2019-05-15T04:22:27.282" v="313" actId="1076"/>
          <ac:spMkLst>
            <pc:docMk/>
            <pc:sldMk cId="0" sldId="379"/>
            <ac:spMk id="37" creationId="{D93AAC84-13DE-374F-BC29-42B387DDCC69}"/>
          </ac:spMkLst>
        </pc:spChg>
        <pc:spChg chg="add">
          <ac:chgData name="Douglas Alfredo Bravo Bustamante" userId="181e76f2120e472a" providerId="LiveId" clId="{45443A64-2089-FE48-AD8E-DDED9151A857}" dt="2019-05-15T04:22:00.355" v="310"/>
          <ac:spMkLst>
            <pc:docMk/>
            <pc:sldMk cId="0" sldId="379"/>
            <ac:spMk id="38" creationId="{FF80DEE4-1908-7941-BE34-9231E30828BF}"/>
          </ac:spMkLst>
        </pc:spChg>
        <pc:spChg chg="add mod">
          <ac:chgData name="Douglas Alfredo Bravo Bustamante" userId="181e76f2120e472a" providerId="LiveId" clId="{45443A64-2089-FE48-AD8E-DDED9151A857}" dt="2019-05-15T04:22:53.877" v="318" actId="1076"/>
          <ac:spMkLst>
            <pc:docMk/>
            <pc:sldMk cId="0" sldId="379"/>
            <ac:spMk id="39" creationId="{F15D9AE0-433E-3542-B659-D60A8A7F1735}"/>
          </ac:spMkLst>
        </pc:spChg>
        <pc:spChg chg="add mod">
          <ac:chgData name="Douglas Alfredo Bravo Bustamante" userId="181e76f2120e472a" providerId="LiveId" clId="{45443A64-2089-FE48-AD8E-DDED9151A857}" dt="2019-05-15T04:22:49.378" v="317" actId="1076"/>
          <ac:spMkLst>
            <pc:docMk/>
            <pc:sldMk cId="0" sldId="379"/>
            <ac:spMk id="40" creationId="{5455727B-860C-6545-8F74-C37A814C33C3}"/>
          </ac:spMkLst>
        </pc:spChg>
        <pc:spChg chg="mod">
          <ac:chgData name="Douglas Alfredo Bravo Bustamante" userId="181e76f2120e472a" providerId="LiveId" clId="{45443A64-2089-FE48-AD8E-DDED9151A857}" dt="2019-05-15T04:34:15.636" v="354" actId="1036"/>
          <ac:spMkLst>
            <pc:docMk/>
            <pc:sldMk cId="0" sldId="379"/>
            <ac:spMk id="14340" creationId="{F0EC4074-53E2-4CF6-B58B-37AC0C7EAB65}"/>
          </ac:spMkLst>
        </pc:spChg>
        <pc:spChg chg="mod">
          <ac:chgData name="Douglas Alfredo Bravo Bustamante" userId="181e76f2120e472a" providerId="LiveId" clId="{45443A64-2089-FE48-AD8E-DDED9151A857}" dt="2019-05-15T04:17:27.613" v="254" actId="790"/>
          <ac:spMkLst>
            <pc:docMk/>
            <pc:sldMk cId="0" sldId="379"/>
            <ac:spMk id="14341" creationId="{FAF77AA0-1CAA-4927-A6A8-844FD548AA03}"/>
          </ac:spMkLst>
        </pc:spChg>
        <pc:spChg chg="del mod topLvl">
          <ac:chgData name="Douglas Alfredo Bravo Bustamante" userId="181e76f2120e472a" providerId="LiveId" clId="{45443A64-2089-FE48-AD8E-DDED9151A857}" dt="2019-05-15T04:21:57.607" v="309" actId="478"/>
          <ac:spMkLst>
            <pc:docMk/>
            <pc:sldMk cId="0" sldId="379"/>
            <ac:spMk id="14342" creationId="{9F82D874-EA03-4396-9E30-87AA9A1871EE}"/>
          </ac:spMkLst>
        </pc:spChg>
        <pc:spChg chg="del mod">
          <ac:chgData name="Douglas Alfredo Bravo Bustamante" userId="181e76f2120e472a" providerId="LiveId" clId="{45443A64-2089-FE48-AD8E-DDED9151A857}" dt="2019-05-15T04:21:55.171" v="308" actId="478"/>
          <ac:spMkLst>
            <pc:docMk/>
            <pc:sldMk cId="0" sldId="379"/>
            <ac:spMk id="14343" creationId="{65FD14FC-801B-4664-B330-355299615A15}"/>
          </ac:spMkLst>
        </pc:spChg>
        <pc:spChg chg="del mod">
          <ac:chgData name="Douglas Alfredo Bravo Bustamante" userId="181e76f2120e472a" providerId="LiveId" clId="{45443A64-2089-FE48-AD8E-DDED9151A857}" dt="2019-05-15T04:21:51.801" v="307" actId="478"/>
          <ac:spMkLst>
            <pc:docMk/>
            <pc:sldMk cId="0" sldId="379"/>
            <ac:spMk id="14344" creationId="{AC709A48-1392-49D2-8D3D-3F356F70C1DA}"/>
          </ac:spMkLst>
        </pc:spChg>
        <pc:spChg chg="del mod">
          <ac:chgData name="Douglas Alfredo Bravo Bustamante" userId="181e76f2120e472a" providerId="LiveId" clId="{45443A64-2089-FE48-AD8E-DDED9151A857}" dt="2019-05-15T04:21:42.569" v="304" actId="478"/>
          <ac:spMkLst>
            <pc:docMk/>
            <pc:sldMk cId="0" sldId="379"/>
            <ac:spMk id="14345" creationId="{58332FE9-1E1E-46AE-AEBC-945D177ADAAB}"/>
          </ac:spMkLst>
        </pc:spChg>
        <pc:spChg chg="del mod">
          <ac:chgData name="Douglas Alfredo Bravo Bustamante" userId="181e76f2120e472a" providerId="LiveId" clId="{45443A64-2089-FE48-AD8E-DDED9151A857}" dt="2019-05-15T04:21:46.016" v="305" actId="478"/>
          <ac:spMkLst>
            <pc:docMk/>
            <pc:sldMk cId="0" sldId="379"/>
            <ac:spMk id="14346" creationId="{CCE08CA1-4752-4948-BAF7-51D949418958}"/>
          </ac:spMkLst>
        </pc:spChg>
        <pc:spChg chg="del mod">
          <ac:chgData name="Douglas Alfredo Bravo Bustamante" userId="181e76f2120e472a" providerId="LiveId" clId="{45443A64-2089-FE48-AD8E-DDED9151A857}" dt="2019-05-15T04:21:49.346" v="306" actId="478"/>
          <ac:spMkLst>
            <pc:docMk/>
            <pc:sldMk cId="0" sldId="379"/>
            <ac:spMk id="14347" creationId="{E2CC27FD-7BB0-4A1C-B962-54584F4E06B2}"/>
          </ac:spMkLst>
        </pc:spChg>
        <pc:spChg chg="del mod">
          <ac:chgData name="Douglas Alfredo Bravo Bustamante" userId="181e76f2120e472a" providerId="LiveId" clId="{45443A64-2089-FE48-AD8E-DDED9151A857}" dt="2019-05-15T04:21:38.882" v="303" actId="478"/>
          <ac:spMkLst>
            <pc:docMk/>
            <pc:sldMk cId="0" sldId="379"/>
            <ac:spMk id="14348" creationId="{F00EE421-5F4B-49C2-BA37-A099232852A7}"/>
          </ac:spMkLst>
        </pc:spChg>
        <pc:spChg chg="del mod">
          <ac:chgData name="Douglas Alfredo Bravo Bustamante" userId="181e76f2120e472a" providerId="LiveId" clId="{45443A64-2089-FE48-AD8E-DDED9151A857}" dt="2019-05-15T04:21:30.959" v="301" actId="478"/>
          <ac:spMkLst>
            <pc:docMk/>
            <pc:sldMk cId="0" sldId="379"/>
            <ac:spMk id="14349" creationId="{11C1B9C9-C9C2-4201-AE7F-04DC4E4EE544}"/>
          </ac:spMkLst>
        </pc:spChg>
        <pc:grpChg chg="del">
          <ac:chgData name="Douglas Alfredo Bravo Bustamante" userId="181e76f2120e472a" providerId="LiveId" clId="{45443A64-2089-FE48-AD8E-DDED9151A857}" dt="2019-05-15T04:21:57.607" v="309" actId="478"/>
          <ac:grpSpMkLst>
            <pc:docMk/>
            <pc:sldMk cId="0" sldId="379"/>
            <ac:grpSpMk id="7" creationId="{4A189D91-0D76-4588-A5C3-77414DC8877B}"/>
          </ac:grpSpMkLst>
        </pc:grpChg>
        <pc:picChg chg="mod topLvl">
          <ac:chgData name="Douglas Alfredo Bravo Bustamante" userId="181e76f2120e472a" providerId="LiveId" clId="{45443A64-2089-FE48-AD8E-DDED9151A857}" dt="2019-05-15T04:21:57.607" v="309" actId="478"/>
          <ac:picMkLst>
            <pc:docMk/>
            <pc:sldMk cId="0" sldId="379"/>
            <ac:picMk id="6" creationId="{BEE65FF9-8BDB-4D68-938B-33D060A82BA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ED913CE-9B5F-49FE-96B9-4E6B9ACD0944}"/>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7EEB4504-09C1-40AB-AD3E-2A3ED8892AEE}"/>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cs typeface="Arial" panose="020B0604020202020204" pitchFamily="34" charset="0"/>
              </a:defRPr>
            </a:lvl1pPr>
          </a:lstStyle>
          <a:p>
            <a:pPr>
              <a:defRPr/>
            </a:pPr>
            <a:fld id="{22511E2C-2C59-CE45-A509-ED196653FA7D}" type="datetimeFigureOut">
              <a:rPr lang="en-US" altLang="en-US"/>
              <a:pPr>
                <a:defRPr/>
              </a:pPr>
              <a:t>5/14/19</a:t>
            </a:fld>
            <a:endParaRPr lang="en-US" altLang="en-US"/>
          </a:p>
        </p:txBody>
      </p:sp>
      <p:sp>
        <p:nvSpPr>
          <p:cNvPr id="4" name="Slide Image Placeholder 3">
            <a:extLst>
              <a:ext uri="{FF2B5EF4-FFF2-40B4-BE49-F238E27FC236}">
                <a16:creationId xmlns:a16="http://schemas.microsoft.com/office/drawing/2014/main" id="{EF4F28EE-D0FC-4369-94DE-C094C1E29ED1}"/>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3F366A77-B10D-4ACA-9632-A8B83195DA05}"/>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3D0D29D-F364-470C-AF3E-460672875AB9}"/>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DBCC401A-85C0-42C2-B2A9-E675021F3D14}"/>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defRPr>
            </a:lvl1pPr>
          </a:lstStyle>
          <a:p>
            <a:pPr>
              <a:defRPr/>
            </a:pPr>
            <a:fld id="{D0947AB7-9221-FF49-A9B3-C76B640952C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iris.edu/hq/inclass/animation/focal_mechanisms_explained"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iris.edu/hq/inclass/animation/traveltime_curves_how_they_are_created"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2C3724B6-A661-6C42-B5D3-37A8C0EBBE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75F02FC0-5782-2044-BA67-AB31E1EA928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VE" altLang="en-US"/>
          </a:p>
        </p:txBody>
      </p:sp>
      <p:sp>
        <p:nvSpPr>
          <p:cNvPr id="28676" name="Slide Number Placeholder 3">
            <a:extLst>
              <a:ext uri="{FF2B5EF4-FFF2-40B4-BE49-F238E27FC236}">
                <a16:creationId xmlns:a16="http://schemas.microsoft.com/office/drawing/2014/main" id="{DA7712DB-83FD-7440-AB75-606C9A4E8D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2C0C83D-EF78-A843-B0E6-EF246D20C2E3}" type="slidenum">
              <a:rPr lang="en-US" altLang="en-US" smtClean="0">
                <a:latin typeface="Calibri" panose="020F0502020204030204" pitchFamily="34" charset="0"/>
                <a:cs typeface="Arial" panose="020B0604020202020204" pitchFamily="34" charset="0"/>
              </a:rPr>
              <a:pPr/>
              <a:t>1</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5C3F513A-0E62-EF4F-A39E-0052203868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1B41A865-4906-5D4C-AA32-05EA841AFFC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n-US"/>
              <a:t>Escalas de intensidad de movimiento fueron desarrolladas para estandarizar las mediciones y facilitar la comparación de diferentes terremotos. La modificación de la escala de intensidad de  </a:t>
            </a:r>
            <a:r>
              <a:rPr lang="es-ES" altLang="en-US" err="1"/>
              <a:t>Marcelli</a:t>
            </a:r>
            <a:r>
              <a:rPr lang="es-ES" altLang="en-US"/>
              <a:t> es una escala de doce niveles, numeradas del  I al XII. Los números bajos representan los niveles de movimientos imperceptibles, XII representa destrucción total.</a:t>
            </a:r>
          </a:p>
        </p:txBody>
      </p:sp>
      <p:sp>
        <p:nvSpPr>
          <p:cNvPr id="30724" name="Slide Number Placeholder 3">
            <a:extLst>
              <a:ext uri="{FF2B5EF4-FFF2-40B4-BE49-F238E27FC236}">
                <a16:creationId xmlns:a16="http://schemas.microsoft.com/office/drawing/2014/main" id="{DBC69944-071E-A345-935F-570A5692A1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0D754EA-3A3C-164C-A46F-2DFA0D3E762B}" type="slidenum">
              <a:rPr lang="en-US" altLang="en-US" smtClean="0">
                <a:latin typeface="Calibri" panose="020F0502020204030204" pitchFamily="34" charset="0"/>
                <a:cs typeface="Arial" panose="020B0604020202020204" pitchFamily="34" charset="0"/>
              </a:rPr>
              <a:pPr/>
              <a:t>2</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F425BDA-2D62-824E-9430-70132320A5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A048EA3-3B91-6D44-875E-BB7F000172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_tradnl" altLang="en-US" b="0" i="0" noProof="0">
                <a:latin typeface="Arial" panose="020B0604020202020204" pitchFamily="34" charset="0"/>
                <a:cs typeface="Arial" panose="020B0604020202020204" pitchFamily="34" charset="0"/>
              </a:rPr>
              <a:t>El  mapa localizador del Servicio Geológico de los EE.UU. muestra la población expuesta a diferentes niveles de intensidad modificada Mercalli (MMI).  MMI describe la severidad de un terremoto en términos de sus efectos en estructuras humanas y es una vasta medida de la cantidad de movimientos telúricos en un lugar dado.</a:t>
            </a:r>
          </a:p>
          <a:p>
            <a:pPr eaLnBrk="1" hangingPunct="1">
              <a:spcBef>
                <a:spcPct val="0"/>
              </a:spcBef>
            </a:pPr>
            <a:endParaRPr lang="es-ES_tradnl" altLang="en-US" b="1" noProof="0"/>
          </a:p>
          <a:p>
            <a:pPr eaLnBrk="1" hangingPunct="1">
              <a:spcBef>
                <a:spcPct val="0"/>
              </a:spcBef>
            </a:pPr>
            <a:r>
              <a:rPr lang="es-ES_tradnl" altLang="en-US" b="1" noProof="0"/>
              <a:t>Animación Relevante: </a:t>
            </a:r>
          </a:p>
          <a:p>
            <a:pPr eaLnBrk="1" hangingPunct="1">
              <a:spcBef>
                <a:spcPct val="0"/>
              </a:spcBef>
            </a:pPr>
            <a:r>
              <a:rPr lang="es-ES_tradnl" altLang="en-US" b="0" i="0" noProof="0"/>
              <a:t>Intensidad de Terremotos:  </a:t>
            </a:r>
            <a:r>
              <a:rPr lang="es-ES_tradnl" altLang="en-US" b="0" noProof="0"/>
              <a:t>https://</a:t>
            </a:r>
            <a:r>
              <a:rPr lang="es-ES_tradnl" altLang="en-US" b="0" noProof="0" err="1"/>
              <a:t>www.iris.edu</a:t>
            </a:r>
            <a:r>
              <a:rPr lang="es-ES_tradnl" altLang="en-US" b="0" noProof="0"/>
              <a:t>/</a:t>
            </a:r>
            <a:r>
              <a:rPr lang="es-ES_tradnl" altLang="en-US" b="0" noProof="0" err="1"/>
              <a:t>hq</a:t>
            </a:r>
            <a:r>
              <a:rPr lang="es-ES_tradnl" altLang="en-US" b="0" noProof="0"/>
              <a:t>/</a:t>
            </a:r>
            <a:r>
              <a:rPr lang="es-ES_tradnl" altLang="en-US" b="0" noProof="0" err="1"/>
              <a:t>inclass</a:t>
            </a:r>
            <a:r>
              <a:rPr lang="es-ES_tradnl" altLang="en-US" b="0" noProof="0"/>
              <a:t>/</a:t>
            </a:r>
            <a:r>
              <a:rPr lang="es-ES_tradnl" altLang="en-US" b="0" noProof="0" err="1"/>
              <a:t>animation</a:t>
            </a:r>
            <a:r>
              <a:rPr lang="es-ES_tradnl" altLang="en-US" b="0" noProof="0"/>
              <a:t>/</a:t>
            </a:r>
            <a:r>
              <a:rPr lang="es-ES_tradnl" altLang="en-US" b="0" noProof="0" err="1"/>
              <a:t>earthquake_intensity</a:t>
            </a:r>
            <a:r>
              <a:rPr lang="es-ES_tradnl" altLang="en-US" b="0" noProof="0"/>
              <a:t> </a:t>
            </a:r>
          </a:p>
        </p:txBody>
      </p:sp>
      <p:sp>
        <p:nvSpPr>
          <p:cNvPr id="32772" name="Slide Number Placeholder 3">
            <a:extLst>
              <a:ext uri="{FF2B5EF4-FFF2-40B4-BE49-F238E27FC236}">
                <a16:creationId xmlns:a16="http://schemas.microsoft.com/office/drawing/2014/main" id="{A8F58DE7-DC1F-FE45-BCC3-648E875301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BB13BFD-0401-C04E-B2F2-2C6320187693}" type="slidenum">
              <a:rPr lang="en-US" altLang="en-US" sz="1200" smtClean="0">
                <a:latin typeface="Calibri" panose="020F0502020204030204" pitchFamily="34" charset="0"/>
                <a:cs typeface="Arial" panose="020B0604020202020204" pitchFamily="34" charset="0"/>
              </a:rPr>
              <a:pPr/>
              <a:t>3</a:t>
            </a:fld>
            <a:endParaRPr lang="en-US" altLang="en-US" sz="1200">
              <a:latin typeface="Calibri" panose="020F050202020403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F609AFAC-956F-3F48-966B-A727B2C6BF6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057CA0C8-F3F8-0647-91EA-2EFEDC2FB95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4820" name="Slide Number Placeholder 3">
            <a:extLst>
              <a:ext uri="{FF2B5EF4-FFF2-40B4-BE49-F238E27FC236}">
                <a16:creationId xmlns:a16="http://schemas.microsoft.com/office/drawing/2014/main" id="{AD34BC83-F35F-C74D-943A-A2B568C0158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418C613-20AB-9348-90C1-4ED763FC85C7}" type="slidenum">
              <a:rPr lang="en-US" altLang="en-US" sz="1200" smtClean="0">
                <a:latin typeface="Calibri" panose="020F0502020204030204" pitchFamily="34" charset="0"/>
              </a:rPr>
              <a:pPr/>
              <a:t>4</a:t>
            </a:fld>
            <a:endParaRPr lang="en-US" altLang="en-US" sz="1200">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DE118424-91AB-4E37-BC65-2579701B16C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CD8D034F-6422-4000-917E-EFC73756C7C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b="1" noProof="0" dirty="0">
                <a:solidFill>
                  <a:srgbClr val="393996"/>
                </a:solidFill>
              </a:rPr>
              <a:t>Explorando la Sismicidad:</a:t>
            </a:r>
          </a:p>
          <a:p>
            <a:r>
              <a:rPr lang="es-ES_tradnl" altLang="en-US" noProof="0" dirty="0"/>
              <a:t>Navegador Interactivo de Terremotos — Mapa Mundial o visualizador 3D </a:t>
            </a:r>
            <a:r>
              <a:rPr lang="es-ES_tradnl" altLang="en-US" sz="1100" noProof="0" dirty="0">
                <a:hlinkClick r:id="rId3"/>
              </a:rPr>
              <a:t>http://www.iris.edu/ieb</a:t>
            </a:r>
            <a:endParaRPr lang="es-ES_tradnl" altLang="en-US" sz="1400" noProof="0" dirty="0"/>
          </a:p>
        </p:txBody>
      </p:sp>
      <p:sp>
        <p:nvSpPr>
          <p:cNvPr id="15363" name="Slide Number Placeholder 3">
            <a:extLst>
              <a:ext uri="{FF2B5EF4-FFF2-40B4-BE49-F238E27FC236}">
                <a16:creationId xmlns:a16="http://schemas.microsoft.com/office/drawing/2014/main" id="{5D599AB3-0FB6-43AA-A78B-3A0EA03613B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5B73D51-CB2C-4780-B4CF-F4B05E156ACC}" type="slidenum">
              <a:rPr lang="en-US" altLang="en-US">
                <a:solidFill>
                  <a:srgbClr val="000000"/>
                </a:solidFill>
                <a:latin typeface="Calibri" panose="020F0502020204030204" pitchFamily="34" charset="0"/>
              </a:rPr>
              <a:pPr/>
              <a:t>5</a:t>
            </a:fld>
            <a:endParaRPr lang="en-US" altLang="en-US">
              <a:solidFill>
                <a:srgbClr val="000000"/>
              </a:solidFill>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13230104-0FF0-B04B-A2ED-6B971AE6B0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BFBCEE89-7C69-1945-AAB9-B87B1BDB32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VE" altLang="en-US" sz="2000" b="1" dirty="0">
                <a:solidFill>
                  <a:srgbClr val="393996"/>
                </a:solidFill>
              </a:rPr>
              <a:t>Animación Relevante:</a:t>
            </a:r>
          </a:p>
          <a:p>
            <a:r>
              <a:rPr lang="es-VE" altLang="en-US" sz="2000" dirty="0"/>
              <a:t>Mecanismos Focales Explicado: </a:t>
            </a:r>
            <a:r>
              <a:rPr lang="en-US" sz="1200" b="0" i="0"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https://www.iris.edu/hq/inclass/animation/focal_mechanisms_explained</a:t>
            </a:r>
            <a:endParaRPr lang="en-US" sz="1200" b="0" i="0" kern="1200" dirty="0">
              <a:solidFill>
                <a:schemeClr val="tx1"/>
              </a:solidFill>
              <a:effectLst/>
              <a:latin typeface="+mn-lt"/>
              <a:ea typeface="ＭＳ Ｐゴシック" panose="020B0600070205080204" pitchFamily="34" charset="-128"/>
              <a:cs typeface="ＭＳ Ｐゴシック" panose="020B0600070205080204" pitchFamily="34" charset="-128"/>
            </a:endParaRPr>
          </a:p>
          <a:p>
            <a:endParaRPr lang="en-US" altLang="en-US" sz="1600" dirty="0">
              <a:latin typeface="Arial" panose="020B0604020202020204" pitchFamily="34" charset="0"/>
              <a:cs typeface="Arial" panose="020B0604020202020204" pitchFamily="34" charset="0"/>
            </a:endParaRPr>
          </a:p>
          <a:p>
            <a:pPr eaLnBrk="1" hangingPunct="1">
              <a:spcBef>
                <a:spcPct val="0"/>
              </a:spcBef>
            </a:pPr>
            <a:endParaRPr lang="en-US" altLang="en-US" dirty="0"/>
          </a:p>
        </p:txBody>
      </p:sp>
      <p:sp>
        <p:nvSpPr>
          <p:cNvPr id="36868" name="Slide Number Placeholder 3">
            <a:extLst>
              <a:ext uri="{FF2B5EF4-FFF2-40B4-BE49-F238E27FC236}">
                <a16:creationId xmlns:a16="http://schemas.microsoft.com/office/drawing/2014/main" id="{693D8EFD-7E14-644A-AEE0-EE966C63DDA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5F1D5B4-884B-B748-BC90-084F6108323E}" type="slidenum">
              <a:rPr lang="en-US" altLang="en-US" smtClean="0">
                <a:latin typeface="Calibri" panose="020F0502020204030204" pitchFamily="34" charset="0"/>
                <a:cs typeface="Arial" panose="020B0604020202020204" pitchFamily="34" charset="0"/>
              </a:rPr>
              <a:pPr/>
              <a:t>6</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E908B865-8A61-D445-8858-51B1ECCB38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2BC74F01-FC98-224D-99C6-F0091701D99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 altLang="en-US" b="1" dirty="0">
                <a:solidFill>
                  <a:srgbClr val="393996"/>
                </a:solidFill>
              </a:rPr>
              <a:t>Animación Relevante:</a:t>
            </a:r>
          </a:p>
          <a:p>
            <a:pPr marL="0" marR="0">
              <a:spcBef>
                <a:spcPts val="0"/>
              </a:spcBef>
              <a:spcAft>
                <a:spcPts val="0"/>
              </a:spcAft>
            </a:pPr>
            <a:r>
              <a:rPr lang="es-ES" altLang="en-US" b="0" dirty="0">
                <a:solidFill>
                  <a:srgbClr val="393996"/>
                </a:solidFill>
              </a:rPr>
              <a:t>Curvas Tiempo de Viaje: Como son creadas? </a:t>
            </a:r>
            <a:r>
              <a:rPr lang="es-ES" sz="12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https://www.iris.edu/hq/inclass/animation/traveltime_curves_how_they_are_created</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altLang="en-US" dirty="0"/>
          </a:p>
        </p:txBody>
      </p:sp>
      <p:sp>
        <p:nvSpPr>
          <p:cNvPr id="38916" name="Slide Number Placeholder 3">
            <a:extLst>
              <a:ext uri="{FF2B5EF4-FFF2-40B4-BE49-F238E27FC236}">
                <a16:creationId xmlns:a16="http://schemas.microsoft.com/office/drawing/2014/main" id="{2B0036CD-A954-0D40-8E33-57F47EE75ED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86397666-A70B-8E4B-B19C-032F4EC0ED2B}" type="slidenum">
              <a:rPr lang="en-US" altLang="en-US" smtClean="0">
                <a:solidFill>
                  <a:srgbClr val="000000"/>
                </a:solidFill>
                <a:latin typeface="Calibri" panose="020F0502020204030204" pitchFamily="34" charset="0"/>
                <a:cs typeface="Arial" panose="020B0604020202020204" pitchFamily="34" charset="0"/>
              </a:rPr>
              <a:pPr/>
              <a:t>7</a:t>
            </a:fld>
            <a:endParaRPr lang="en-US" altLang="en-US">
              <a:solidFill>
                <a:srgbClr val="000000"/>
              </a:solidFill>
              <a:latin typeface="Calibri" panose="020F0502020204030204" pitchFamily="34" charset="0"/>
              <a:cs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8</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1226A3C0-631F-9D4E-9A06-30B85DC368E9}"/>
              </a:ext>
            </a:extLst>
          </p:cNvPr>
          <p:cNvSpPr>
            <a:spLocks noGrp="1"/>
          </p:cNvSpPr>
          <p:nvPr>
            <p:ph type="dt" sz="half" idx="10"/>
          </p:nvPr>
        </p:nvSpPr>
        <p:spPr/>
        <p:txBody>
          <a:bodyPr/>
          <a:lstStyle>
            <a:lvl1pPr>
              <a:defRPr/>
            </a:lvl1pPr>
          </a:lstStyle>
          <a:p>
            <a:pPr>
              <a:defRPr/>
            </a:pPr>
            <a:fld id="{70C6DCE9-8E5D-CF4F-B905-C0ACF5AA86E1}" type="datetimeFigureOut">
              <a:rPr lang="en-US" altLang="en-US"/>
              <a:pPr>
                <a:defRPr/>
              </a:pPr>
              <a:t>5/14/19</a:t>
            </a:fld>
            <a:endParaRPr lang="en-US" altLang="en-US"/>
          </a:p>
        </p:txBody>
      </p:sp>
      <p:sp>
        <p:nvSpPr>
          <p:cNvPr id="5" name="Footer Placeholder 4">
            <a:extLst>
              <a:ext uri="{FF2B5EF4-FFF2-40B4-BE49-F238E27FC236}">
                <a16:creationId xmlns:a16="http://schemas.microsoft.com/office/drawing/2014/main" id="{5C771690-36B6-8E4E-9F86-76560A5E797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2A67F19-28DE-2C4D-9350-79AF9FB2ECB8}"/>
              </a:ext>
            </a:extLst>
          </p:cNvPr>
          <p:cNvSpPr>
            <a:spLocks noGrp="1"/>
          </p:cNvSpPr>
          <p:nvPr>
            <p:ph type="sldNum" sz="quarter" idx="12"/>
          </p:nvPr>
        </p:nvSpPr>
        <p:spPr/>
        <p:txBody>
          <a:bodyPr/>
          <a:lstStyle>
            <a:lvl1pPr>
              <a:defRPr/>
            </a:lvl1pPr>
          </a:lstStyle>
          <a:p>
            <a:pPr>
              <a:defRPr/>
            </a:pPr>
            <a:fld id="{896108FD-BA44-354B-B294-810F185A5B4F}" type="slidenum">
              <a:rPr lang="en-US" altLang="en-US"/>
              <a:pPr>
                <a:defRPr/>
              </a:pPr>
              <a:t>‹#›</a:t>
            </a:fld>
            <a:endParaRPr lang="en-US" altLang="en-US"/>
          </a:p>
        </p:txBody>
      </p:sp>
    </p:spTree>
    <p:extLst>
      <p:ext uri="{BB962C8B-B14F-4D97-AF65-F5344CB8AC3E}">
        <p14:creationId xmlns:p14="http://schemas.microsoft.com/office/powerpoint/2010/main" val="484688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6E436A-EA7C-F94C-ACBB-F3FCC7F83329}"/>
              </a:ext>
            </a:extLst>
          </p:cNvPr>
          <p:cNvSpPr>
            <a:spLocks noGrp="1"/>
          </p:cNvSpPr>
          <p:nvPr>
            <p:ph type="dt" sz="half" idx="10"/>
          </p:nvPr>
        </p:nvSpPr>
        <p:spPr/>
        <p:txBody>
          <a:bodyPr/>
          <a:lstStyle>
            <a:lvl1pPr>
              <a:defRPr/>
            </a:lvl1pPr>
          </a:lstStyle>
          <a:p>
            <a:pPr>
              <a:defRPr/>
            </a:pPr>
            <a:fld id="{CBD5CE84-AF9A-C246-A71D-ABD6102AF996}" type="datetimeFigureOut">
              <a:rPr lang="en-US" altLang="en-US"/>
              <a:pPr>
                <a:defRPr/>
              </a:pPr>
              <a:t>5/14/19</a:t>
            </a:fld>
            <a:endParaRPr lang="en-US" altLang="en-US"/>
          </a:p>
        </p:txBody>
      </p:sp>
      <p:sp>
        <p:nvSpPr>
          <p:cNvPr id="5" name="Footer Placeholder 4">
            <a:extLst>
              <a:ext uri="{FF2B5EF4-FFF2-40B4-BE49-F238E27FC236}">
                <a16:creationId xmlns:a16="http://schemas.microsoft.com/office/drawing/2014/main" id="{D1E2A93F-6C72-A04A-BBBB-5D9186E4CE1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CD11F0E-7E48-8541-B20D-3BE0A3548C92}"/>
              </a:ext>
            </a:extLst>
          </p:cNvPr>
          <p:cNvSpPr>
            <a:spLocks noGrp="1"/>
          </p:cNvSpPr>
          <p:nvPr>
            <p:ph type="sldNum" sz="quarter" idx="12"/>
          </p:nvPr>
        </p:nvSpPr>
        <p:spPr/>
        <p:txBody>
          <a:bodyPr/>
          <a:lstStyle>
            <a:lvl1pPr>
              <a:defRPr/>
            </a:lvl1pPr>
          </a:lstStyle>
          <a:p>
            <a:pPr>
              <a:defRPr/>
            </a:pPr>
            <a:fld id="{A23CF487-B48D-B942-AE39-70CEEBD34225}" type="slidenum">
              <a:rPr lang="en-US" altLang="en-US"/>
              <a:pPr>
                <a:defRPr/>
              </a:pPr>
              <a:t>‹#›</a:t>
            </a:fld>
            <a:endParaRPr lang="en-US" altLang="en-US"/>
          </a:p>
        </p:txBody>
      </p:sp>
    </p:spTree>
    <p:extLst>
      <p:ext uri="{BB962C8B-B14F-4D97-AF65-F5344CB8AC3E}">
        <p14:creationId xmlns:p14="http://schemas.microsoft.com/office/powerpoint/2010/main" val="3291523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FE2EC3-195B-B24E-947F-FE1359B58493}"/>
              </a:ext>
            </a:extLst>
          </p:cNvPr>
          <p:cNvSpPr>
            <a:spLocks noGrp="1"/>
          </p:cNvSpPr>
          <p:nvPr>
            <p:ph type="dt" sz="half" idx="10"/>
          </p:nvPr>
        </p:nvSpPr>
        <p:spPr/>
        <p:txBody>
          <a:bodyPr/>
          <a:lstStyle>
            <a:lvl1pPr>
              <a:defRPr/>
            </a:lvl1pPr>
          </a:lstStyle>
          <a:p>
            <a:pPr>
              <a:defRPr/>
            </a:pPr>
            <a:fld id="{42A2628A-7214-7745-A1B8-64B181509E68}" type="datetimeFigureOut">
              <a:rPr lang="en-US" altLang="en-US"/>
              <a:pPr>
                <a:defRPr/>
              </a:pPr>
              <a:t>5/14/19</a:t>
            </a:fld>
            <a:endParaRPr lang="en-US" altLang="en-US"/>
          </a:p>
        </p:txBody>
      </p:sp>
      <p:sp>
        <p:nvSpPr>
          <p:cNvPr id="5" name="Footer Placeholder 4">
            <a:extLst>
              <a:ext uri="{FF2B5EF4-FFF2-40B4-BE49-F238E27FC236}">
                <a16:creationId xmlns:a16="http://schemas.microsoft.com/office/drawing/2014/main" id="{833151E2-37BF-884A-8AD4-8B8189663C2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AAB0CAD-8C8F-4348-9168-94009932AEB8}"/>
              </a:ext>
            </a:extLst>
          </p:cNvPr>
          <p:cNvSpPr>
            <a:spLocks noGrp="1"/>
          </p:cNvSpPr>
          <p:nvPr>
            <p:ph type="sldNum" sz="quarter" idx="12"/>
          </p:nvPr>
        </p:nvSpPr>
        <p:spPr/>
        <p:txBody>
          <a:bodyPr/>
          <a:lstStyle>
            <a:lvl1pPr>
              <a:defRPr/>
            </a:lvl1pPr>
          </a:lstStyle>
          <a:p>
            <a:pPr>
              <a:defRPr/>
            </a:pPr>
            <a:fld id="{936B8CF8-902F-5A42-AF2F-97470FDE771B}" type="slidenum">
              <a:rPr lang="en-US" altLang="en-US"/>
              <a:pPr>
                <a:defRPr/>
              </a:pPr>
              <a:t>‹#›</a:t>
            </a:fld>
            <a:endParaRPr lang="en-US" altLang="en-US"/>
          </a:p>
        </p:txBody>
      </p:sp>
    </p:spTree>
    <p:extLst>
      <p:ext uri="{BB962C8B-B14F-4D97-AF65-F5344CB8AC3E}">
        <p14:creationId xmlns:p14="http://schemas.microsoft.com/office/powerpoint/2010/main" val="2523427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0D215F2-8B90-D54D-BB22-B6EFFF1BBB7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F18F6B0-0786-224F-A536-BA407BE90C4B}" type="datetimeFigureOut">
              <a:rPr lang="en-US" altLang="en-US"/>
              <a:pPr>
                <a:defRPr/>
              </a:pPr>
              <a:t>5/14/19</a:t>
            </a:fld>
            <a:endParaRPr lang="en-US" altLang="en-US"/>
          </a:p>
        </p:txBody>
      </p:sp>
      <p:sp>
        <p:nvSpPr>
          <p:cNvPr id="5" name="Footer Placeholder 4">
            <a:extLst>
              <a:ext uri="{FF2B5EF4-FFF2-40B4-BE49-F238E27FC236}">
                <a16:creationId xmlns:a16="http://schemas.microsoft.com/office/drawing/2014/main" id="{0AA15E70-BF1D-5149-80AA-0A8738511BF6}"/>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6E42DF32-B17A-0544-B4CA-5CB4F9A8E3AF}"/>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16C1BFC-67A6-6246-8D85-4DAA98BD99C7}" type="slidenum">
              <a:rPr lang="en-US" altLang="en-US"/>
              <a:pPr>
                <a:defRPr/>
              </a:pPr>
              <a:t>‹#›</a:t>
            </a:fld>
            <a:endParaRPr lang="en-US" altLang="en-US"/>
          </a:p>
        </p:txBody>
      </p:sp>
    </p:spTree>
    <p:extLst>
      <p:ext uri="{BB962C8B-B14F-4D97-AF65-F5344CB8AC3E}">
        <p14:creationId xmlns:p14="http://schemas.microsoft.com/office/powerpoint/2010/main" val="9801344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27E592-F37B-8846-AF3D-CAB52CEED3C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8EA125DA-8333-294A-9C95-8A02AA54AF01}" type="datetimeFigureOut">
              <a:rPr lang="en-US" altLang="en-US"/>
              <a:pPr>
                <a:defRPr/>
              </a:pPr>
              <a:t>5/14/19</a:t>
            </a:fld>
            <a:endParaRPr lang="en-US" altLang="en-US"/>
          </a:p>
        </p:txBody>
      </p:sp>
      <p:sp>
        <p:nvSpPr>
          <p:cNvPr id="5" name="Footer Placeholder 4">
            <a:extLst>
              <a:ext uri="{FF2B5EF4-FFF2-40B4-BE49-F238E27FC236}">
                <a16:creationId xmlns:a16="http://schemas.microsoft.com/office/drawing/2014/main" id="{70F36643-CA51-3F4E-94DB-A66A592FA52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1C7BAD62-07FC-344E-B61E-45F0B9184971}"/>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CD925D1-BEEF-4C44-B617-008ECDF71791}" type="slidenum">
              <a:rPr lang="en-US" altLang="en-US"/>
              <a:pPr>
                <a:defRPr/>
              </a:pPr>
              <a:t>‹#›</a:t>
            </a:fld>
            <a:endParaRPr lang="en-US" altLang="en-US"/>
          </a:p>
        </p:txBody>
      </p:sp>
    </p:spTree>
    <p:extLst>
      <p:ext uri="{BB962C8B-B14F-4D97-AF65-F5344CB8AC3E}">
        <p14:creationId xmlns:p14="http://schemas.microsoft.com/office/powerpoint/2010/main" val="4180669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E78DA5-C883-1A4E-9304-75C0CD8C60A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CB17FC71-0595-EF47-AD73-3BFAA3F08AB4}" type="datetimeFigureOut">
              <a:rPr lang="en-US" altLang="en-US"/>
              <a:pPr>
                <a:defRPr/>
              </a:pPr>
              <a:t>5/14/19</a:t>
            </a:fld>
            <a:endParaRPr lang="en-US" altLang="en-US"/>
          </a:p>
        </p:txBody>
      </p:sp>
      <p:sp>
        <p:nvSpPr>
          <p:cNvPr id="5" name="Footer Placeholder 4">
            <a:extLst>
              <a:ext uri="{FF2B5EF4-FFF2-40B4-BE49-F238E27FC236}">
                <a16:creationId xmlns:a16="http://schemas.microsoft.com/office/drawing/2014/main" id="{2451C4F8-D937-2940-B5CC-064FE13D07C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CDBE7433-D2A5-0E49-AEA9-B8C4AA08B8F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75BEFA6-DB51-C845-9A71-D954D0BEE112}" type="slidenum">
              <a:rPr lang="en-US" altLang="en-US"/>
              <a:pPr>
                <a:defRPr/>
              </a:pPr>
              <a:t>‹#›</a:t>
            </a:fld>
            <a:endParaRPr lang="en-US" altLang="en-US"/>
          </a:p>
        </p:txBody>
      </p:sp>
    </p:spTree>
    <p:extLst>
      <p:ext uri="{BB962C8B-B14F-4D97-AF65-F5344CB8AC3E}">
        <p14:creationId xmlns:p14="http://schemas.microsoft.com/office/powerpoint/2010/main" val="16012660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5CD070-DEE1-3140-90B0-1C8850001648}"/>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56E34A40-400E-A844-B500-8165B8EA2068}" type="datetimeFigureOut">
              <a:rPr lang="en-US" altLang="en-US"/>
              <a:pPr>
                <a:defRPr/>
              </a:pPr>
              <a:t>5/14/19</a:t>
            </a:fld>
            <a:endParaRPr lang="en-US" altLang="en-US"/>
          </a:p>
        </p:txBody>
      </p:sp>
      <p:sp>
        <p:nvSpPr>
          <p:cNvPr id="6" name="Footer Placeholder 5">
            <a:extLst>
              <a:ext uri="{FF2B5EF4-FFF2-40B4-BE49-F238E27FC236}">
                <a16:creationId xmlns:a16="http://schemas.microsoft.com/office/drawing/2014/main" id="{BD645C65-6181-1044-BA23-919BA0B33FD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85B9E39A-44C1-4849-BF2A-F8FDD8E173DB}"/>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FBE65B5A-D5CB-934C-8CD6-D27C9C0E1244}" type="slidenum">
              <a:rPr lang="en-US" altLang="en-US"/>
              <a:pPr>
                <a:defRPr/>
              </a:pPr>
              <a:t>‹#›</a:t>
            </a:fld>
            <a:endParaRPr lang="en-US" altLang="en-US"/>
          </a:p>
        </p:txBody>
      </p:sp>
    </p:spTree>
    <p:extLst>
      <p:ext uri="{BB962C8B-B14F-4D97-AF65-F5344CB8AC3E}">
        <p14:creationId xmlns:p14="http://schemas.microsoft.com/office/powerpoint/2010/main" val="37708583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A22C110-F91E-7541-ABBD-AF7C94CF0F5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A8DC1207-00C3-9645-9650-B6573FCAA97C}" type="datetimeFigureOut">
              <a:rPr lang="en-US" altLang="en-US"/>
              <a:pPr>
                <a:defRPr/>
              </a:pPr>
              <a:t>5/14/19</a:t>
            </a:fld>
            <a:endParaRPr lang="en-US" altLang="en-US"/>
          </a:p>
        </p:txBody>
      </p:sp>
      <p:sp>
        <p:nvSpPr>
          <p:cNvPr id="8" name="Footer Placeholder 7">
            <a:extLst>
              <a:ext uri="{FF2B5EF4-FFF2-40B4-BE49-F238E27FC236}">
                <a16:creationId xmlns:a16="http://schemas.microsoft.com/office/drawing/2014/main" id="{DABDCA6D-1377-0F4C-A944-C3CB6DCA7AEE}"/>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9" name="Slide Number Placeholder 8">
            <a:extLst>
              <a:ext uri="{FF2B5EF4-FFF2-40B4-BE49-F238E27FC236}">
                <a16:creationId xmlns:a16="http://schemas.microsoft.com/office/drawing/2014/main" id="{979A1F9C-E3D8-3F44-8275-14FCE83FAE1C}"/>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7A7D458C-3F85-7243-AC03-C94D43F56D5E}" type="slidenum">
              <a:rPr lang="en-US" altLang="en-US"/>
              <a:pPr>
                <a:defRPr/>
              </a:pPr>
              <a:t>‹#›</a:t>
            </a:fld>
            <a:endParaRPr lang="en-US" altLang="en-US"/>
          </a:p>
        </p:txBody>
      </p:sp>
    </p:spTree>
    <p:extLst>
      <p:ext uri="{BB962C8B-B14F-4D97-AF65-F5344CB8AC3E}">
        <p14:creationId xmlns:p14="http://schemas.microsoft.com/office/powerpoint/2010/main" val="40232805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9DBF35-1D42-0B47-9776-E3845610392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9C1388E6-B8E5-7642-8775-1A3024DCF56D}" type="datetimeFigureOut">
              <a:rPr lang="en-US" altLang="en-US"/>
              <a:pPr>
                <a:defRPr/>
              </a:pPr>
              <a:t>5/14/19</a:t>
            </a:fld>
            <a:endParaRPr lang="en-US" altLang="en-US"/>
          </a:p>
        </p:txBody>
      </p:sp>
      <p:sp>
        <p:nvSpPr>
          <p:cNvPr id="4" name="Footer Placeholder 3">
            <a:extLst>
              <a:ext uri="{FF2B5EF4-FFF2-40B4-BE49-F238E27FC236}">
                <a16:creationId xmlns:a16="http://schemas.microsoft.com/office/drawing/2014/main" id="{8D262848-3FF8-0D4C-8EAE-80E2F99E3B24}"/>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0AEA5684-210A-3A48-996E-4A9133E9FA16}"/>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D753F5DD-CA16-B649-96C7-3F303C4847EB}" type="slidenum">
              <a:rPr lang="en-US" altLang="en-US"/>
              <a:pPr>
                <a:defRPr/>
              </a:pPr>
              <a:t>‹#›</a:t>
            </a:fld>
            <a:endParaRPr lang="en-US" altLang="en-US"/>
          </a:p>
        </p:txBody>
      </p:sp>
    </p:spTree>
    <p:extLst>
      <p:ext uri="{BB962C8B-B14F-4D97-AF65-F5344CB8AC3E}">
        <p14:creationId xmlns:p14="http://schemas.microsoft.com/office/powerpoint/2010/main" val="41388507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B82277-3B8E-AC4D-B941-4B87CCA21637}"/>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4B582C1D-391E-9F4E-8BB7-BFDBE5DB1527}" type="datetimeFigureOut">
              <a:rPr lang="en-US" altLang="en-US"/>
              <a:pPr>
                <a:defRPr/>
              </a:pPr>
              <a:t>5/14/19</a:t>
            </a:fld>
            <a:endParaRPr lang="en-US" altLang="en-US"/>
          </a:p>
        </p:txBody>
      </p:sp>
      <p:sp>
        <p:nvSpPr>
          <p:cNvPr id="3" name="Footer Placeholder 2">
            <a:extLst>
              <a:ext uri="{FF2B5EF4-FFF2-40B4-BE49-F238E27FC236}">
                <a16:creationId xmlns:a16="http://schemas.microsoft.com/office/drawing/2014/main" id="{D7995766-96C0-E64E-B7C6-89F3AB61C89A}"/>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4" name="Slide Number Placeholder 3">
            <a:extLst>
              <a:ext uri="{FF2B5EF4-FFF2-40B4-BE49-F238E27FC236}">
                <a16:creationId xmlns:a16="http://schemas.microsoft.com/office/drawing/2014/main" id="{428C4FAD-6B70-F049-8535-570017987A4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E80491A-47AD-B246-B9CC-F41F55426D07}" type="slidenum">
              <a:rPr lang="en-US" altLang="en-US"/>
              <a:pPr>
                <a:defRPr/>
              </a:pPr>
              <a:t>‹#›</a:t>
            </a:fld>
            <a:endParaRPr lang="en-US" altLang="en-US"/>
          </a:p>
        </p:txBody>
      </p:sp>
    </p:spTree>
    <p:extLst>
      <p:ext uri="{BB962C8B-B14F-4D97-AF65-F5344CB8AC3E}">
        <p14:creationId xmlns:p14="http://schemas.microsoft.com/office/powerpoint/2010/main" val="36090695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08B92DEA-206A-2D4F-9EC1-5A09D6213192}"/>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28BB20CC-E0D5-CE45-948E-D062F7BDA8A0}" type="datetimeFigureOut">
              <a:rPr lang="en-US" altLang="en-US"/>
              <a:pPr>
                <a:defRPr/>
              </a:pPr>
              <a:t>5/14/19</a:t>
            </a:fld>
            <a:endParaRPr lang="en-US" altLang="en-US"/>
          </a:p>
        </p:txBody>
      </p:sp>
      <p:sp>
        <p:nvSpPr>
          <p:cNvPr id="6" name="Footer Placeholder 5">
            <a:extLst>
              <a:ext uri="{FF2B5EF4-FFF2-40B4-BE49-F238E27FC236}">
                <a16:creationId xmlns:a16="http://schemas.microsoft.com/office/drawing/2014/main" id="{23F1ABF9-967E-924A-B1E2-8EE9446780F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52DD8885-21AA-2546-8998-C39EAE7548B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8428AFD2-06AF-8248-AEF7-2F438E42EA9B}" type="slidenum">
              <a:rPr lang="en-US" altLang="en-US"/>
              <a:pPr>
                <a:defRPr/>
              </a:pPr>
              <a:t>‹#›</a:t>
            </a:fld>
            <a:endParaRPr lang="en-US" altLang="en-US"/>
          </a:p>
        </p:txBody>
      </p:sp>
    </p:spTree>
    <p:extLst>
      <p:ext uri="{BB962C8B-B14F-4D97-AF65-F5344CB8AC3E}">
        <p14:creationId xmlns:p14="http://schemas.microsoft.com/office/powerpoint/2010/main" val="4053770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62E99E-DC7F-AE47-9D3E-2C9DBF9861C7}"/>
              </a:ext>
            </a:extLst>
          </p:cNvPr>
          <p:cNvSpPr>
            <a:spLocks noGrp="1"/>
          </p:cNvSpPr>
          <p:nvPr>
            <p:ph type="dt" sz="half" idx="10"/>
          </p:nvPr>
        </p:nvSpPr>
        <p:spPr/>
        <p:txBody>
          <a:bodyPr/>
          <a:lstStyle>
            <a:lvl1pPr>
              <a:defRPr/>
            </a:lvl1pPr>
          </a:lstStyle>
          <a:p>
            <a:pPr>
              <a:defRPr/>
            </a:pPr>
            <a:fld id="{CCCF0D1B-9347-E345-A9A8-B652E8E1A8DA}" type="datetimeFigureOut">
              <a:rPr lang="en-US" altLang="en-US"/>
              <a:pPr>
                <a:defRPr/>
              </a:pPr>
              <a:t>5/14/19</a:t>
            </a:fld>
            <a:endParaRPr lang="en-US" altLang="en-US"/>
          </a:p>
        </p:txBody>
      </p:sp>
      <p:sp>
        <p:nvSpPr>
          <p:cNvPr id="5" name="Footer Placeholder 4">
            <a:extLst>
              <a:ext uri="{FF2B5EF4-FFF2-40B4-BE49-F238E27FC236}">
                <a16:creationId xmlns:a16="http://schemas.microsoft.com/office/drawing/2014/main" id="{52F02550-8236-8A4D-A299-B54FB3F8D0B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09FD916-FBF1-A944-9F39-56C34B4A652E}"/>
              </a:ext>
            </a:extLst>
          </p:cNvPr>
          <p:cNvSpPr>
            <a:spLocks noGrp="1"/>
          </p:cNvSpPr>
          <p:nvPr>
            <p:ph type="sldNum" sz="quarter" idx="12"/>
          </p:nvPr>
        </p:nvSpPr>
        <p:spPr/>
        <p:txBody>
          <a:bodyPr/>
          <a:lstStyle>
            <a:lvl1pPr>
              <a:defRPr/>
            </a:lvl1pPr>
          </a:lstStyle>
          <a:p>
            <a:pPr>
              <a:defRPr/>
            </a:pPr>
            <a:fld id="{35126D77-59B5-304E-8D80-214E554AF06C}" type="slidenum">
              <a:rPr lang="en-US" altLang="en-US"/>
              <a:pPr>
                <a:defRPr/>
              </a:pPr>
              <a:t>‹#›</a:t>
            </a:fld>
            <a:endParaRPr lang="en-US" altLang="en-US"/>
          </a:p>
        </p:txBody>
      </p:sp>
    </p:spTree>
    <p:extLst>
      <p:ext uri="{BB962C8B-B14F-4D97-AF65-F5344CB8AC3E}">
        <p14:creationId xmlns:p14="http://schemas.microsoft.com/office/powerpoint/2010/main" val="20065128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5580BD5C-1CEA-6F40-B990-03AA4F2FEFE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ECD2B41A-DF8C-CF4B-B51E-63C9B0D8E5E8}" type="datetimeFigureOut">
              <a:rPr lang="en-US" altLang="en-US"/>
              <a:pPr>
                <a:defRPr/>
              </a:pPr>
              <a:t>5/14/19</a:t>
            </a:fld>
            <a:endParaRPr lang="en-US" altLang="en-US"/>
          </a:p>
        </p:txBody>
      </p:sp>
      <p:sp>
        <p:nvSpPr>
          <p:cNvPr id="6" name="Footer Placeholder 5">
            <a:extLst>
              <a:ext uri="{FF2B5EF4-FFF2-40B4-BE49-F238E27FC236}">
                <a16:creationId xmlns:a16="http://schemas.microsoft.com/office/drawing/2014/main" id="{30D68D85-8942-2E41-8F73-41012240B2E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E6DD1FC6-9874-FD4D-8847-555A22CC822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E7FD8BF-F242-5A49-B577-14F1B43D769E}" type="slidenum">
              <a:rPr lang="en-US" altLang="en-US"/>
              <a:pPr>
                <a:defRPr/>
              </a:pPr>
              <a:t>‹#›</a:t>
            </a:fld>
            <a:endParaRPr lang="en-US" altLang="en-US"/>
          </a:p>
        </p:txBody>
      </p:sp>
    </p:spTree>
    <p:extLst>
      <p:ext uri="{BB962C8B-B14F-4D97-AF65-F5344CB8AC3E}">
        <p14:creationId xmlns:p14="http://schemas.microsoft.com/office/powerpoint/2010/main" val="35795417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3DFB11-E0F4-F94E-8E0B-64E13023903F}"/>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3F41BDC-E1A4-0241-AABD-1F09BD6F61D7}" type="datetimeFigureOut">
              <a:rPr lang="en-US" altLang="en-US"/>
              <a:pPr>
                <a:defRPr/>
              </a:pPr>
              <a:t>5/14/19</a:t>
            </a:fld>
            <a:endParaRPr lang="en-US" altLang="en-US"/>
          </a:p>
        </p:txBody>
      </p:sp>
      <p:sp>
        <p:nvSpPr>
          <p:cNvPr id="5" name="Footer Placeholder 4">
            <a:extLst>
              <a:ext uri="{FF2B5EF4-FFF2-40B4-BE49-F238E27FC236}">
                <a16:creationId xmlns:a16="http://schemas.microsoft.com/office/drawing/2014/main" id="{C0E93C3C-2288-FA49-BB95-07C84990C1FF}"/>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5B62039C-1716-7845-8696-EB1A06689AC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42696524-69C2-C349-9CE4-2F37F5A63857}" type="slidenum">
              <a:rPr lang="en-US" altLang="en-US"/>
              <a:pPr>
                <a:defRPr/>
              </a:pPr>
              <a:t>‹#›</a:t>
            </a:fld>
            <a:endParaRPr lang="en-US" altLang="en-US"/>
          </a:p>
        </p:txBody>
      </p:sp>
    </p:spTree>
    <p:extLst>
      <p:ext uri="{BB962C8B-B14F-4D97-AF65-F5344CB8AC3E}">
        <p14:creationId xmlns:p14="http://schemas.microsoft.com/office/powerpoint/2010/main" val="1973768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417687-18F3-4C43-A187-A20581413DE0}"/>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1A9E500F-22BA-7842-92D5-FD66ED3A7DE1}" type="datetimeFigureOut">
              <a:rPr lang="en-US" altLang="en-US"/>
              <a:pPr>
                <a:defRPr/>
              </a:pPr>
              <a:t>5/14/19</a:t>
            </a:fld>
            <a:endParaRPr lang="en-US" altLang="en-US"/>
          </a:p>
        </p:txBody>
      </p:sp>
      <p:sp>
        <p:nvSpPr>
          <p:cNvPr id="5" name="Footer Placeholder 4">
            <a:extLst>
              <a:ext uri="{FF2B5EF4-FFF2-40B4-BE49-F238E27FC236}">
                <a16:creationId xmlns:a16="http://schemas.microsoft.com/office/drawing/2014/main" id="{98F65695-DC43-FE4B-8C3B-ECDD010E42B1}"/>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9510DD71-5594-7341-BF1C-29E954C5A76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58BDD919-06FC-DA40-94E8-0AF6E28D0E34}" type="slidenum">
              <a:rPr lang="en-US" altLang="en-US"/>
              <a:pPr>
                <a:defRPr/>
              </a:pPr>
              <a:t>‹#›</a:t>
            </a:fld>
            <a:endParaRPr lang="en-US" altLang="en-US"/>
          </a:p>
        </p:txBody>
      </p:sp>
    </p:spTree>
    <p:extLst>
      <p:ext uri="{BB962C8B-B14F-4D97-AF65-F5344CB8AC3E}">
        <p14:creationId xmlns:p14="http://schemas.microsoft.com/office/powerpoint/2010/main" val="3335739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DDECC02-32BF-DD4A-9B4B-7FEF4D36088D}"/>
              </a:ext>
            </a:extLst>
          </p:cNvPr>
          <p:cNvSpPr>
            <a:spLocks noGrp="1"/>
          </p:cNvSpPr>
          <p:nvPr>
            <p:ph type="dt" sz="half" idx="10"/>
          </p:nvPr>
        </p:nvSpPr>
        <p:spPr/>
        <p:txBody>
          <a:bodyPr/>
          <a:lstStyle>
            <a:lvl1pPr>
              <a:defRPr/>
            </a:lvl1pPr>
          </a:lstStyle>
          <a:p>
            <a:pPr>
              <a:defRPr/>
            </a:pPr>
            <a:fld id="{144A2C9E-E67F-8B40-857D-B525B561016B}" type="datetimeFigureOut">
              <a:rPr lang="en-US" altLang="en-US"/>
              <a:pPr>
                <a:defRPr/>
              </a:pPr>
              <a:t>5/14/19</a:t>
            </a:fld>
            <a:endParaRPr lang="en-US" altLang="en-US"/>
          </a:p>
        </p:txBody>
      </p:sp>
      <p:sp>
        <p:nvSpPr>
          <p:cNvPr id="5" name="Footer Placeholder 4">
            <a:extLst>
              <a:ext uri="{FF2B5EF4-FFF2-40B4-BE49-F238E27FC236}">
                <a16:creationId xmlns:a16="http://schemas.microsoft.com/office/drawing/2014/main" id="{EC599174-1C8D-A24D-814F-D0F37FB9A90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18DFBB8-1227-5E43-B3B5-2DF4ECDFB88C}"/>
              </a:ext>
            </a:extLst>
          </p:cNvPr>
          <p:cNvSpPr>
            <a:spLocks noGrp="1"/>
          </p:cNvSpPr>
          <p:nvPr>
            <p:ph type="sldNum" sz="quarter" idx="12"/>
          </p:nvPr>
        </p:nvSpPr>
        <p:spPr/>
        <p:txBody>
          <a:bodyPr/>
          <a:lstStyle>
            <a:lvl1pPr>
              <a:defRPr/>
            </a:lvl1pPr>
          </a:lstStyle>
          <a:p>
            <a:pPr>
              <a:defRPr/>
            </a:pPr>
            <a:fld id="{85175A9F-734E-7143-B61B-6EA719171B20}" type="slidenum">
              <a:rPr lang="en-US" altLang="en-US"/>
              <a:pPr>
                <a:defRPr/>
              </a:pPr>
              <a:t>‹#›</a:t>
            </a:fld>
            <a:endParaRPr lang="en-US" altLang="en-US"/>
          </a:p>
        </p:txBody>
      </p:sp>
    </p:spTree>
    <p:extLst>
      <p:ext uri="{BB962C8B-B14F-4D97-AF65-F5344CB8AC3E}">
        <p14:creationId xmlns:p14="http://schemas.microsoft.com/office/powerpoint/2010/main" val="2697010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0B4EE4E3-92A1-7E48-A652-8156C9663F99}"/>
              </a:ext>
            </a:extLst>
          </p:cNvPr>
          <p:cNvSpPr>
            <a:spLocks noGrp="1"/>
          </p:cNvSpPr>
          <p:nvPr>
            <p:ph type="dt" sz="half" idx="10"/>
          </p:nvPr>
        </p:nvSpPr>
        <p:spPr/>
        <p:txBody>
          <a:bodyPr/>
          <a:lstStyle>
            <a:lvl1pPr>
              <a:defRPr/>
            </a:lvl1pPr>
          </a:lstStyle>
          <a:p>
            <a:pPr>
              <a:defRPr/>
            </a:pPr>
            <a:fld id="{1E87C4C6-B066-7A4C-A479-2EF62B52E7A4}" type="datetimeFigureOut">
              <a:rPr lang="en-US" altLang="en-US"/>
              <a:pPr>
                <a:defRPr/>
              </a:pPr>
              <a:t>5/14/19</a:t>
            </a:fld>
            <a:endParaRPr lang="en-US" altLang="en-US"/>
          </a:p>
        </p:txBody>
      </p:sp>
      <p:sp>
        <p:nvSpPr>
          <p:cNvPr id="6" name="Footer Placeholder 4">
            <a:extLst>
              <a:ext uri="{FF2B5EF4-FFF2-40B4-BE49-F238E27FC236}">
                <a16:creationId xmlns:a16="http://schemas.microsoft.com/office/drawing/2014/main" id="{2CACB876-143D-1148-94CB-8784E55B2F4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6273FD4-CB24-8146-A5F2-45AA85625E0D}"/>
              </a:ext>
            </a:extLst>
          </p:cNvPr>
          <p:cNvSpPr>
            <a:spLocks noGrp="1"/>
          </p:cNvSpPr>
          <p:nvPr>
            <p:ph type="sldNum" sz="quarter" idx="12"/>
          </p:nvPr>
        </p:nvSpPr>
        <p:spPr/>
        <p:txBody>
          <a:bodyPr/>
          <a:lstStyle>
            <a:lvl1pPr>
              <a:defRPr/>
            </a:lvl1pPr>
          </a:lstStyle>
          <a:p>
            <a:pPr>
              <a:defRPr/>
            </a:pPr>
            <a:fld id="{FA456CC3-D03B-A14D-8F01-E960D94ACD96}" type="slidenum">
              <a:rPr lang="en-US" altLang="en-US"/>
              <a:pPr>
                <a:defRPr/>
              </a:pPr>
              <a:t>‹#›</a:t>
            </a:fld>
            <a:endParaRPr lang="en-US" altLang="en-US"/>
          </a:p>
        </p:txBody>
      </p:sp>
    </p:spTree>
    <p:extLst>
      <p:ext uri="{BB962C8B-B14F-4D97-AF65-F5344CB8AC3E}">
        <p14:creationId xmlns:p14="http://schemas.microsoft.com/office/powerpoint/2010/main" val="3158131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EDAB298B-8F4F-B14D-B3B2-0B4F2E81325E}"/>
              </a:ext>
            </a:extLst>
          </p:cNvPr>
          <p:cNvSpPr>
            <a:spLocks noGrp="1"/>
          </p:cNvSpPr>
          <p:nvPr>
            <p:ph type="dt" sz="half" idx="10"/>
          </p:nvPr>
        </p:nvSpPr>
        <p:spPr/>
        <p:txBody>
          <a:bodyPr/>
          <a:lstStyle>
            <a:lvl1pPr>
              <a:defRPr/>
            </a:lvl1pPr>
          </a:lstStyle>
          <a:p>
            <a:pPr>
              <a:defRPr/>
            </a:pPr>
            <a:fld id="{A49B8282-F5E8-734F-9A15-F51F4E4A537B}" type="datetimeFigureOut">
              <a:rPr lang="en-US" altLang="en-US"/>
              <a:pPr>
                <a:defRPr/>
              </a:pPr>
              <a:t>5/14/19</a:t>
            </a:fld>
            <a:endParaRPr lang="en-US" altLang="en-US"/>
          </a:p>
        </p:txBody>
      </p:sp>
      <p:sp>
        <p:nvSpPr>
          <p:cNvPr id="8" name="Footer Placeholder 4">
            <a:extLst>
              <a:ext uri="{FF2B5EF4-FFF2-40B4-BE49-F238E27FC236}">
                <a16:creationId xmlns:a16="http://schemas.microsoft.com/office/drawing/2014/main" id="{581634A6-3E5D-B545-96D6-9D178009EF31}"/>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A31AC87D-E490-EE40-97A9-FE41661BBA5D}"/>
              </a:ext>
            </a:extLst>
          </p:cNvPr>
          <p:cNvSpPr>
            <a:spLocks noGrp="1"/>
          </p:cNvSpPr>
          <p:nvPr>
            <p:ph type="sldNum" sz="quarter" idx="12"/>
          </p:nvPr>
        </p:nvSpPr>
        <p:spPr/>
        <p:txBody>
          <a:bodyPr/>
          <a:lstStyle>
            <a:lvl1pPr>
              <a:defRPr/>
            </a:lvl1pPr>
          </a:lstStyle>
          <a:p>
            <a:pPr>
              <a:defRPr/>
            </a:pPr>
            <a:fld id="{7AC2A8F0-C3C6-F84F-B2D7-4A0175961A1A}" type="slidenum">
              <a:rPr lang="en-US" altLang="en-US"/>
              <a:pPr>
                <a:defRPr/>
              </a:pPr>
              <a:t>‹#›</a:t>
            </a:fld>
            <a:endParaRPr lang="en-US" altLang="en-US"/>
          </a:p>
        </p:txBody>
      </p:sp>
    </p:spTree>
    <p:extLst>
      <p:ext uri="{BB962C8B-B14F-4D97-AF65-F5344CB8AC3E}">
        <p14:creationId xmlns:p14="http://schemas.microsoft.com/office/powerpoint/2010/main" val="3045247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DD3CAE48-784C-6C44-A018-F91B7F1546CD}"/>
              </a:ext>
            </a:extLst>
          </p:cNvPr>
          <p:cNvSpPr>
            <a:spLocks noGrp="1"/>
          </p:cNvSpPr>
          <p:nvPr>
            <p:ph type="dt" sz="half" idx="10"/>
          </p:nvPr>
        </p:nvSpPr>
        <p:spPr/>
        <p:txBody>
          <a:bodyPr/>
          <a:lstStyle>
            <a:lvl1pPr>
              <a:defRPr/>
            </a:lvl1pPr>
          </a:lstStyle>
          <a:p>
            <a:pPr>
              <a:defRPr/>
            </a:pPr>
            <a:fld id="{BAD5E3E4-754A-9740-AE2F-D137ED5397AE}" type="datetimeFigureOut">
              <a:rPr lang="en-US" altLang="en-US"/>
              <a:pPr>
                <a:defRPr/>
              </a:pPr>
              <a:t>5/14/19</a:t>
            </a:fld>
            <a:endParaRPr lang="en-US" altLang="en-US"/>
          </a:p>
        </p:txBody>
      </p:sp>
      <p:sp>
        <p:nvSpPr>
          <p:cNvPr id="4" name="Footer Placeholder 4">
            <a:extLst>
              <a:ext uri="{FF2B5EF4-FFF2-40B4-BE49-F238E27FC236}">
                <a16:creationId xmlns:a16="http://schemas.microsoft.com/office/drawing/2014/main" id="{018D2582-5FB8-FF46-BEC9-46FBB11735C3}"/>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64FA38EF-374D-B948-98A1-D94989ADCE56}"/>
              </a:ext>
            </a:extLst>
          </p:cNvPr>
          <p:cNvSpPr>
            <a:spLocks noGrp="1"/>
          </p:cNvSpPr>
          <p:nvPr>
            <p:ph type="sldNum" sz="quarter" idx="12"/>
          </p:nvPr>
        </p:nvSpPr>
        <p:spPr/>
        <p:txBody>
          <a:bodyPr/>
          <a:lstStyle>
            <a:lvl1pPr>
              <a:defRPr/>
            </a:lvl1pPr>
          </a:lstStyle>
          <a:p>
            <a:pPr>
              <a:defRPr/>
            </a:pPr>
            <a:fld id="{8921956C-F54D-E542-AD2D-AA059CDA0C3F}" type="slidenum">
              <a:rPr lang="en-US" altLang="en-US"/>
              <a:pPr>
                <a:defRPr/>
              </a:pPr>
              <a:t>‹#›</a:t>
            </a:fld>
            <a:endParaRPr lang="en-US" altLang="en-US"/>
          </a:p>
        </p:txBody>
      </p:sp>
    </p:spTree>
    <p:extLst>
      <p:ext uri="{BB962C8B-B14F-4D97-AF65-F5344CB8AC3E}">
        <p14:creationId xmlns:p14="http://schemas.microsoft.com/office/powerpoint/2010/main" val="797243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18617F6A-BB09-F241-B802-AAB94ECFC131}"/>
              </a:ext>
            </a:extLst>
          </p:cNvPr>
          <p:cNvSpPr>
            <a:spLocks noGrp="1"/>
          </p:cNvSpPr>
          <p:nvPr>
            <p:ph type="dt" sz="half" idx="10"/>
          </p:nvPr>
        </p:nvSpPr>
        <p:spPr/>
        <p:txBody>
          <a:bodyPr/>
          <a:lstStyle>
            <a:lvl1pPr>
              <a:defRPr/>
            </a:lvl1pPr>
          </a:lstStyle>
          <a:p>
            <a:pPr>
              <a:defRPr/>
            </a:pPr>
            <a:fld id="{C1C6B422-D359-2542-86EE-F85E06113DD1}" type="datetimeFigureOut">
              <a:rPr lang="en-US" altLang="en-US"/>
              <a:pPr>
                <a:defRPr/>
              </a:pPr>
              <a:t>5/14/19</a:t>
            </a:fld>
            <a:endParaRPr lang="en-US" altLang="en-US"/>
          </a:p>
        </p:txBody>
      </p:sp>
      <p:sp>
        <p:nvSpPr>
          <p:cNvPr id="3" name="Footer Placeholder 4">
            <a:extLst>
              <a:ext uri="{FF2B5EF4-FFF2-40B4-BE49-F238E27FC236}">
                <a16:creationId xmlns:a16="http://schemas.microsoft.com/office/drawing/2014/main" id="{C9744656-89A9-7C42-A24E-C706B7A7C4F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440583A6-3F2E-8342-81E2-703343353547}"/>
              </a:ext>
            </a:extLst>
          </p:cNvPr>
          <p:cNvSpPr>
            <a:spLocks noGrp="1"/>
          </p:cNvSpPr>
          <p:nvPr>
            <p:ph type="sldNum" sz="quarter" idx="12"/>
          </p:nvPr>
        </p:nvSpPr>
        <p:spPr/>
        <p:txBody>
          <a:bodyPr/>
          <a:lstStyle>
            <a:lvl1pPr>
              <a:defRPr/>
            </a:lvl1pPr>
          </a:lstStyle>
          <a:p>
            <a:pPr>
              <a:defRPr/>
            </a:pPr>
            <a:fld id="{C7AD4DC3-D32A-1040-A13D-0BCF014ED247}" type="slidenum">
              <a:rPr lang="en-US" altLang="en-US"/>
              <a:pPr>
                <a:defRPr/>
              </a:pPr>
              <a:t>‹#›</a:t>
            </a:fld>
            <a:endParaRPr lang="en-US" altLang="en-US"/>
          </a:p>
        </p:txBody>
      </p:sp>
    </p:spTree>
    <p:extLst>
      <p:ext uri="{BB962C8B-B14F-4D97-AF65-F5344CB8AC3E}">
        <p14:creationId xmlns:p14="http://schemas.microsoft.com/office/powerpoint/2010/main" val="1068959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5B590B2D-166A-874C-A583-E60390282B2D}"/>
              </a:ext>
            </a:extLst>
          </p:cNvPr>
          <p:cNvSpPr>
            <a:spLocks noGrp="1"/>
          </p:cNvSpPr>
          <p:nvPr>
            <p:ph type="dt" sz="half" idx="10"/>
          </p:nvPr>
        </p:nvSpPr>
        <p:spPr/>
        <p:txBody>
          <a:bodyPr/>
          <a:lstStyle>
            <a:lvl1pPr>
              <a:defRPr/>
            </a:lvl1pPr>
          </a:lstStyle>
          <a:p>
            <a:pPr>
              <a:defRPr/>
            </a:pPr>
            <a:fld id="{7B33EB1E-EA80-4948-AE3C-5EB25F1356B4}" type="datetimeFigureOut">
              <a:rPr lang="en-US" altLang="en-US"/>
              <a:pPr>
                <a:defRPr/>
              </a:pPr>
              <a:t>5/14/19</a:t>
            </a:fld>
            <a:endParaRPr lang="en-US" altLang="en-US"/>
          </a:p>
        </p:txBody>
      </p:sp>
      <p:sp>
        <p:nvSpPr>
          <p:cNvPr id="6" name="Footer Placeholder 4">
            <a:extLst>
              <a:ext uri="{FF2B5EF4-FFF2-40B4-BE49-F238E27FC236}">
                <a16:creationId xmlns:a16="http://schemas.microsoft.com/office/drawing/2014/main" id="{5449A60C-D3D7-914E-A198-E3D2834630B8}"/>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2BD10F7-A732-CA43-A8F7-649572B0C176}"/>
              </a:ext>
            </a:extLst>
          </p:cNvPr>
          <p:cNvSpPr>
            <a:spLocks noGrp="1"/>
          </p:cNvSpPr>
          <p:nvPr>
            <p:ph type="sldNum" sz="quarter" idx="12"/>
          </p:nvPr>
        </p:nvSpPr>
        <p:spPr/>
        <p:txBody>
          <a:bodyPr/>
          <a:lstStyle>
            <a:lvl1pPr>
              <a:defRPr/>
            </a:lvl1pPr>
          </a:lstStyle>
          <a:p>
            <a:pPr>
              <a:defRPr/>
            </a:pPr>
            <a:fld id="{D88084C7-61A0-3242-8148-D4566699165C}" type="slidenum">
              <a:rPr lang="en-US" altLang="en-US"/>
              <a:pPr>
                <a:defRPr/>
              </a:pPr>
              <a:t>‹#›</a:t>
            </a:fld>
            <a:endParaRPr lang="en-US" altLang="en-US"/>
          </a:p>
        </p:txBody>
      </p:sp>
    </p:spTree>
    <p:extLst>
      <p:ext uri="{BB962C8B-B14F-4D97-AF65-F5344CB8AC3E}">
        <p14:creationId xmlns:p14="http://schemas.microsoft.com/office/powerpoint/2010/main" val="3165479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6BB3A6ED-A541-324F-B617-05B1C7F6E4B9}"/>
              </a:ext>
            </a:extLst>
          </p:cNvPr>
          <p:cNvSpPr>
            <a:spLocks noGrp="1"/>
          </p:cNvSpPr>
          <p:nvPr>
            <p:ph type="dt" sz="half" idx="10"/>
          </p:nvPr>
        </p:nvSpPr>
        <p:spPr/>
        <p:txBody>
          <a:bodyPr/>
          <a:lstStyle>
            <a:lvl1pPr>
              <a:defRPr/>
            </a:lvl1pPr>
          </a:lstStyle>
          <a:p>
            <a:pPr>
              <a:defRPr/>
            </a:pPr>
            <a:fld id="{EB63BD09-CE68-754D-904F-BF2884500A11}" type="datetimeFigureOut">
              <a:rPr lang="en-US" altLang="en-US"/>
              <a:pPr>
                <a:defRPr/>
              </a:pPr>
              <a:t>5/14/19</a:t>
            </a:fld>
            <a:endParaRPr lang="en-US" altLang="en-US"/>
          </a:p>
        </p:txBody>
      </p:sp>
      <p:sp>
        <p:nvSpPr>
          <p:cNvPr id="6" name="Footer Placeholder 4">
            <a:extLst>
              <a:ext uri="{FF2B5EF4-FFF2-40B4-BE49-F238E27FC236}">
                <a16:creationId xmlns:a16="http://schemas.microsoft.com/office/drawing/2014/main" id="{020AA0DD-34F7-4141-940B-F5F82AAB46E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9601EF4-D815-A042-9426-C0034E863EE9}"/>
              </a:ext>
            </a:extLst>
          </p:cNvPr>
          <p:cNvSpPr>
            <a:spLocks noGrp="1"/>
          </p:cNvSpPr>
          <p:nvPr>
            <p:ph type="sldNum" sz="quarter" idx="12"/>
          </p:nvPr>
        </p:nvSpPr>
        <p:spPr/>
        <p:txBody>
          <a:bodyPr/>
          <a:lstStyle>
            <a:lvl1pPr>
              <a:defRPr/>
            </a:lvl1pPr>
          </a:lstStyle>
          <a:p>
            <a:pPr>
              <a:defRPr/>
            </a:pPr>
            <a:fld id="{D59B618E-D416-8F45-9B01-4415C7B2BD60}" type="slidenum">
              <a:rPr lang="en-US" altLang="en-US"/>
              <a:pPr>
                <a:defRPr/>
              </a:pPr>
              <a:t>‹#›</a:t>
            </a:fld>
            <a:endParaRPr lang="en-US" altLang="en-US"/>
          </a:p>
        </p:txBody>
      </p:sp>
    </p:spTree>
    <p:extLst>
      <p:ext uri="{BB962C8B-B14F-4D97-AF65-F5344CB8AC3E}">
        <p14:creationId xmlns:p14="http://schemas.microsoft.com/office/powerpoint/2010/main" val="3213362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72D59D50-4BD0-6845-9984-076EE191477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1BF20E93-AB26-D243-AE67-286A0B3B0A1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DC1EE49D-C51A-450C-A4C1-09FDE13673BE}"/>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04E419C4-5BF2-CE45-924B-F79D29DA3D5A}" type="datetimeFigureOut">
              <a:rPr lang="en-US" altLang="en-US"/>
              <a:pPr>
                <a:defRPr/>
              </a:pPr>
              <a:t>5/14/19</a:t>
            </a:fld>
            <a:endParaRPr lang="en-US" altLang="en-US"/>
          </a:p>
        </p:txBody>
      </p:sp>
      <p:sp>
        <p:nvSpPr>
          <p:cNvPr id="5" name="Footer Placeholder 4">
            <a:extLst>
              <a:ext uri="{FF2B5EF4-FFF2-40B4-BE49-F238E27FC236}">
                <a16:creationId xmlns:a16="http://schemas.microsoft.com/office/drawing/2014/main" id="{13F2C082-40AB-450F-87D2-D5F325485E6A}"/>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BB41485C-2312-44A3-981D-8A83FC42CF08}"/>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FB33FEE8-D070-0441-A1A7-D7BC7C556EE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00" r:id="rId1"/>
    <p:sldLayoutId id="2147484301" r:id="rId2"/>
    <p:sldLayoutId id="2147484302" r:id="rId3"/>
    <p:sldLayoutId id="2147484303" r:id="rId4"/>
    <p:sldLayoutId id="2147484304" r:id="rId5"/>
    <p:sldLayoutId id="2147484305" r:id="rId6"/>
    <p:sldLayoutId id="2147484306" r:id="rId7"/>
    <p:sldLayoutId id="2147484307" r:id="rId8"/>
    <p:sldLayoutId id="2147484308" r:id="rId9"/>
    <p:sldLayoutId id="2147484309" r:id="rId10"/>
    <p:sldLayoutId id="214748431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1D66A6F6-7392-5446-B542-AC04A2CA4D9D}"/>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62DD48ED-8423-D944-A2A4-303C60131A34}"/>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F373894F-D6E4-46A7-88A4-D83729486117}"/>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0E53859B-29F7-B348-AB8A-9CE1849952A2}" type="datetimeFigureOut">
              <a:rPr lang="en-US" altLang="en-US"/>
              <a:pPr>
                <a:defRPr/>
              </a:pPr>
              <a:t>5/14/19</a:t>
            </a:fld>
            <a:endParaRPr lang="en-US" altLang="en-US"/>
          </a:p>
        </p:txBody>
      </p:sp>
      <p:sp>
        <p:nvSpPr>
          <p:cNvPr id="5" name="Footer Placeholder 4">
            <a:extLst>
              <a:ext uri="{FF2B5EF4-FFF2-40B4-BE49-F238E27FC236}">
                <a16:creationId xmlns:a16="http://schemas.microsoft.com/office/drawing/2014/main" id="{ED76B351-4B89-4513-AED4-7FF684C6050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ＭＳ Ｐゴシック" pitchFamily="34" charset="-128"/>
                <a:cs typeface="+mn-cs"/>
              </a:defRPr>
            </a:lvl1pPr>
          </a:lstStyle>
          <a:p>
            <a:pPr>
              <a:defRPr/>
            </a:pPr>
            <a:endParaRPr lang="en-US"/>
          </a:p>
        </p:txBody>
      </p:sp>
      <p:sp>
        <p:nvSpPr>
          <p:cNvPr id="6" name="Slide Number Placeholder 5">
            <a:extLst>
              <a:ext uri="{FF2B5EF4-FFF2-40B4-BE49-F238E27FC236}">
                <a16:creationId xmlns:a16="http://schemas.microsoft.com/office/drawing/2014/main" id="{C90E5396-A8F5-46EE-A9C5-88BC74D289EA}"/>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5127CEBF-B343-EF46-8A1C-DCF4AB9E0AF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11" r:id="rId1"/>
    <p:sldLayoutId id="2147484312" r:id="rId2"/>
    <p:sldLayoutId id="2147484313" r:id="rId3"/>
    <p:sldLayoutId id="2147484314" r:id="rId4"/>
    <p:sldLayoutId id="2147484315" r:id="rId5"/>
    <p:sldLayoutId id="2147484316" r:id="rId6"/>
    <p:sldLayoutId id="2147484317" r:id="rId7"/>
    <p:sldLayoutId id="2147484318" r:id="rId8"/>
    <p:sldLayoutId id="2147484319" r:id="rId9"/>
    <p:sldLayoutId id="2147484320" r:id="rId10"/>
    <p:sldLayoutId id="2147484321"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hyperlink" Target="http://www.iris.edu/hq/retm"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hyperlink" Target="mailto:tkb@iris.edu" TargetMode="External"/><Relationship Id="rId5" Type="http://schemas.openxmlformats.org/officeDocument/2006/relationships/image" Target="../media/image20.pn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6D8EAF-AEF3-4F2F-814D-76F143DA26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3005" y="2895600"/>
            <a:ext cx="5040899" cy="3468847"/>
          </a:xfrm>
          <a:prstGeom prst="rect">
            <a:avLst/>
          </a:prstGeom>
        </p:spPr>
      </p:pic>
      <p:sp>
        <p:nvSpPr>
          <p:cNvPr id="4" name="Rectangle 3">
            <a:extLst>
              <a:ext uri="{FF2B5EF4-FFF2-40B4-BE49-F238E27FC236}">
                <a16:creationId xmlns:a16="http://schemas.microsoft.com/office/drawing/2014/main" id="{3BE55331-B441-4E76-89CF-00F210B11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27652" name="Picture 8" descr="IRIS_TMlogo.png">
            <a:extLst>
              <a:ext uri="{FF2B5EF4-FFF2-40B4-BE49-F238E27FC236}">
                <a16:creationId xmlns:a16="http://schemas.microsoft.com/office/drawing/2014/main" id="{EF9E18C8-FAB2-F443-802D-707D4FA90BF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TextBox 14">
            <a:extLst>
              <a:ext uri="{FF2B5EF4-FFF2-40B4-BE49-F238E27FC236}">
                <a16:creationId xmlns:a16="http://schemas.microsoft.com/office/drawing/2014/main" id="{A7ABB2C8-B15E-1D4A-BB4E-FBB4C7EDF736}"/>
              </a:ext>
            </a:extLst>
          </p:cNvPr>
          <p:cNvSpPr txBox="1">
            <a:spLocks noChangeArrowheads="1"/>
          </p:cNvSpPr>
          <p:nvPr/>
        </p:nvSpPr>
        <p:spPr bwMode="auto">
          <a:xfrm>
            <a:off x="241300" y="1082675"/>
            <a:ext cx="6708802" cy="158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buNone/>
            </a:pPr>
            <a:r>
              <a:rPr lang="es-ES_tradnl" sz="1800" dirty="0">
                <a:latin typeface="Arial" panose="020B0604020202020204" pitchFamily="34" charset="0"/>
                <a:cs typeface="Arial" panose="020B0604020202020204" pitchFamily="34" charset="0"/>
              </a:rPr>
              <a:t>Un Terremoto de magnitud 7,2 ocurrió a 33 km al </a:t>
            </a:r>
            <a:r>
              <a:rPr lang="es-ES" sz="1800" dirty="0">
                <a:latin typeface="Arial" panose="020B0604020202020204" pitchFamily="34" charset="0"/>
                <a:cs typeface="Arial" panose="020B0604020202020204" pitchFamily="34" charset="0"/>
              </a:rPr>
              <a:t>noroeste de </a:t>
            </a:r>
            <a:r>
              <a:rPr lang="es-ES" sz="1800" dirty="0" err="1">
                <a:latin typeface="Arial" panose="020B0604020202020204" pitchFamily="34" charset="0"/>
                <a:cs typeface="Arial" panose="020B0604020202020204" pitchFamily="34" charset="0"/>
              </a:rPr>
              <a:t>Bulolo</a:t>
            </a:r>
            <a:r>
              <a:rPr lang="es-ES" sz="1800">
                <a:latin typeface="Arial" panose="020B0604020202020204" pitchFamily="34" charset="0"/>
                <a:cs typeface="Arial" panose="020B0604020202020204" pitchFamily="34" charset="0"/>
              </a:rPr>
              <a:t>, Papúa Nueva Guinea, a una profundidad de 126,9 km (78,8 millas).</a:t>
            </a:r>
            <a:endParaRPr lang="en-US" sz="1800">
              <a:latin typeface="Arial" panose="020B0604020202020204" pitchFamily="34" charset="0"/>
              <a:cs typeface="Arial" panose="020B0604020202020204" pitchFamily="34" charset="0"/>
            </a:endParaRPr>
          </a:p>
          <a:p>
            <a:pPr>
              <a:buNone/>
            </a:pPr>
            <a:endParaRPr lang="en-US" sz="1800">
              <a:latin typeface="Arial" panose="020B0604020202020204" pitchFamily="34" charset="0"/>
              <a:cs typeface="Arial" panose="020B0604020202020204" pitchFamily="34" charset="0"/>
            </a:endParaRPr>
          </a:p>
          <a:p>
            <a:pPr>
              <a:buNone/>
            </a:pPr>
            <a:r>
              <a:rPr lang="es-ES_tradnl" sz="1800">
                <a:latin typeface="Arial" panose="020B0604020202020204" pitchFamily="34" charset="0"/>
                <a:cs typeface="Arial" panose="020B0604020202020204" pitchFamily="34" charset="0"/>
              </a:rPr>
              <a:t>No hay informes inmediatos de daños</a:t>
            </a:r>
            <a:r>
              <a:rPr lang="en-US" sz="1800">
                <a:latin typeface="Arial" panose="020B0604020202020204" pitchFamily="34" charset="0"/>
                <a:cs typeface="Arial" panose="020B0604020202020204" pitchFamily="34" charset="0"/>
              </a:rPr>
              <a:t> </a:t>
            </a:r>
            <a:endParaRPr lang="en-US" altLang="en-US" sz="1800">
              <a:latin typeface="Arial" panose="020B0604020202020204" pitchFamily="34" charset="0"/>
              <a:cs typeface="Arial" panose="020B0604020202020204" pitchFamily="34" charset="0"/>
            </a:endParaRPr>
          </a:p>
        </p:txBody>
      </p:sp>
      <p:pic>
        <p:nvPicPr>
          <p:cNvPr id="27654" name="Picture 1">
            <a:extLst>
              <a:ext uri="{FF2B5EF4-FFF2-40B4-BE49-F238E27FC236}">
                <a16:creationId xmlns:a16="http://schemas.microsoft.com/office/drawing/2014/main" id="{EF03FCEA-A602-6647-ACA1-6E8EA241404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19088" y="3367047"/>
            <a:ext cx="3338512" cy="265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5" name="Picture 2">
            <a:extLst>
              <a:ext uri="{FF2B5EF4-FFF2-40B4-BE49-F238E27FC236}">
                <a16:creationId xmlns:a16="http://schemas.microsoft.com/office/drawing/2014/main" id="{5EF1E316-2BFD-7145-AFA5-AA779C6473DF}"/>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315200" y="681038"/>
            <a:ext cx="1681163" cy="168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6">
            <a:extLst>
              <a:ext uri="{FF2B5EF4-FFF2-40B4-BE49-F238E27FC236}">
                <a16:creationId xmlns:a16="http://schemas.microsoft.com/office/drawing/2014/main" id="{F1B01DBD-6824-43B6-B8D8-CED73D0B756C}"/>
              </a:ext>
            </a:extLst>
          </p:cNvPr>
          <p:cNvCxnSpPr>
            <a:cxnSpLocks/>
          </p:cNvCxnSpPr>
          <p:nvPr/>
        </p:nvCxnSpPr>
        <p:spPr>
          <a:xfrm flipV="1">
            <a:off x="1859486" y="2895693"/>
            <a:ext cx="2088303" cy="11952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49ACEA0-4127-4435-9AE6-4BCD8A7E0765}"/>
              </a:ext>
            </a:extLst>
          </p:cNvPr>
          <p:cNvCxnSpPr/>
          <p:nvPr/>
        </p:nvCxnSpPr>
        <p:spPr>
          <a:xfrm>
            <a:off x="1859486" y="4603158"/>
            <a:ext cx="2073519" cy="176128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itle 1">
            <a:extLst>
              <a:ext uri="{FF2B5EF4-FFF2-40B4-BE49-F238E27FC236}">
                <a16:creationId xmlns:a16="http://schemas.microsoft.com/office/drawing/2014/main" id="{E08F1B80-1B1F-B245-AAB5-E02D4CF6776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7,2 PAPÚA NUEVA GUINEA</a:t>
            </a:r>
            <a:br>
              <a:rPr lang="es-ES_tradnl" sz="4300" b="1">
                <a:solidFill>
                  <a:schemeClr val="tx2">
                    <a:satMod val="130000"/>
                  </a:schemeClr>
                </a:solidFill>
                <a:effectLst>
                  <a:outerShdw blurRad="50000" dist="30000" dir="5400000" algn="tl" rotWithShape="0">
                    <a:srgbClr val="000000">
                      <a:alpha val="30000"/>
                    </a:srgbClr>
                  </a:outerShdw>
                </a:effectLst>
                <a:ea typeface="+mj-ea"/>
              </a:rPr>
            </a:br>
            <a:r>
              <a:rPr lang="es-ES_tradnl"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Lunes, 6 de Mayo, 2019 a las  21:19:35 UTC</a:t>
            </a:r>
            <a:endParaRPr lang="es-ES_tradnl">
              <a:solidFill>
                <a:schemeClr val="tx2">
                  <a:satMod val="130000"/>
                </a:schemeClr>
              </a:solidFill>
              <a:effectLst>
                <a:outerShdw blurRad="50000" dist="30000" dir="5400000" algn="tl" rotWithShape="0">
                  <a:srgbClr val="000000">
                    <a:alpha val="30000"/>
                  </a:srgbClr>
                </a:outerShdw>
              </a:effectLst>
              <a:ea typeface="+mj-ea"/>
            </a:endParaRPr>
          </a:p>
        </p:txBody>
      </p:sp>
      <p:sp>
        <p:nvSpPr>
          <p:cNvPr id="17" name="TextBox 16">
            <a:extLst>
              <a:ext uri="{FF2B5EF4-FFF2-40B4-BE49-F238E27FC236}">
                <a16:creationId xmlns:a16="http://schemas.microsoft.com/office/drawing/2014/main" id="{17FE86C9-DEDB-464E-8D10-D18F3A4835D8}"/>
              </a:ext>
            </a:extLst>
          </p:cNvPr>
          <p:cNvSpPr txBox="1"/>
          <p:nvPr/>
        </p:nvSpPr>
        <p:spPr bwMode="auto">
          <a:xfrm>
            <a:off x="3970041" y="4178169"/>
            <a:ext cx="1524000" cy="253916"/>
          </a:xfrm>
          <a:prstGeom prst="rect">
            <a:avLst/>
          </a:prstGeom>
          <a:noFill/>
        </p:spPr>
        <p:txBody>
          <a:bodyPr wrap="square">
            <a:spAutoFit/>
          </a:bodyPr>
          <a:lstStyle/>
          <a:p>
            <a:pPr>
              <a:defRPr/>
            </a:pPr>
            <a:r>
              <a:rPr lang="es-ES_tradnl" sz="1050" b="1">
                <a:solidFill>
                  <a:schemeClr val="bg2"/>
                </a:solidFill>
                <a:latin typeface="Arial" charset="0"/>
                <a:ea typeface="MS PGothic" charset="0"/>
                <a:cs typeface="MS PGothic" charset="0"/>
              </a:rPr>
              <a:t>Papúa Nueva Guinea</a:t>
            </a:r>
          </a:p>
        </p:txBody>
      </p:sp>
      <p:sp>
        <p:nvSpPr>
          <p:cNvPr id="18" name="TextBox 17">
            <a:extLst>
              <a:ext uri="{FF2B5EF4-FFF2-40B4-BE49-F238E27FC236}">
                <a16:creationId xmlns:a16="http://schemas.microsoft.com/office/drawing/2014/main" id="{2D8F1FDF-F3A5-CF41-A1E7-C165A27306B0}"/>
              </a:ext>
            </a:extLst>
          </p:cNvPr>
          <p:cNvSpPr txBox="1"/>
          <p:nvPr/>
        </p:nvSpPr>
        <p:spPr bwMode="auto">
          <a:xfrm>
            <a:off x="6734995" y="4554903"/>
            <a:ext cx="1295400" cy="276999"/>
          </a:xfrm>
          <a:prstGeom prst="rect">
            <a:avLst/>
          </a:prstGeom>
          <a:noFill/>
        </p:spPr>
        <p:txBody>
          <a:bodyPr>
            <a:spAutoFit/>
          </a:bodyPr>
          <a:lstStyle/>
          <a:p>
            <a:pPr>
              <a:defRPr/>
            </a:pPr>
            <a:r>
              <a:rPr lang="es-ES_tradnl" sz="1200" b="1" i="1">
                <a:solidFill>
                  <a:schemeClr val="tx2">
                    <a:lumMod val="40000"/>
                    <a:lumOff val="60000"/>
                  </a:schemeClr>
                </a:solidFill>
                <a:latin typeface="Times New Roman"/>
                <a:ea typeface="MS PGothic" charset="0"/>
                <a:cs typeface="Times New Roman"/>
              </a:rPr>
              <a:t>Mar de Salomón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900342F-5378-4688-945B-366EC6994B3D}"/>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29702" name="Picture 8" descr="IRIS_TMlogo.png">
            <a:extLst>
              <a:ext uri="{FF2B5EF4-FFF2-40B4-BE49-F238E27FC236}">
                <a16:creationId xmlns:a16="http://schemas.microsoft.com/office/drawing/2014/main" id="{9CF46DD6-070A-BF4B-B95C-9F65EAF1200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4" name="TextBox 13">
            <a:extLst>
              <a:ext uri="{FF2B5EF4-FFF2-40B4-BE49-F238E27FC236}">
                <a16:creationId xmlns:a16="http://schemas.microsoft.com/office/drawing/2014/main" id="{578DB599-4B0E-3347-83A4-3D2AD9995CAC}"/>
              </a:ext>
            </a:extLst>
          </p:cNvPr>
          <p:cNvSpPr txBox="1">
            <a:spLocks noChangeArrowheads="1"/>
          </p:cNvSpPr>
          <p:nvPr/>
        </p:nvSpPr>
        <p:spPr bwMode="auto">
          <a:xfrm>
            <a:off x="6371461" y="2805113"/>
            <a:ext cx="74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a:latin typeface="Arial" panose="020B0604020202020204" pitchFamily="34" charset="0"/>
                <a:cs typeface="Arial" panose="020B0604020202020204" pitchFamily="34" charset="0"/>
              </a:rPr>
              <a:t>MMI</a:t>
            </a:r>
          </a:p>
        </p:txBody>
      </p:sp>
      <p:pic>
        <p:nvPicPr>
          <p:cNvPr id="29705" name="Picture 5">
            <a:extLst>
              <a:ext uri="{FF2B5EF4-FFF2-40B4-BE49-F238E27FC236}">
                <a16:creationId xmlns:a16="http://schemas.microsoft.com/office/drawing/2014/main" id="{39056658-5B25-FF4B-A585-99A3634066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8748" y="3148013"/>
            <a:ext cx="75247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E5A044FC-506E-468E-8C66-7E49A8B377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9761" y="2694296"/>
            <a:ext cx="5477639" cy="3705742"/>
          </a:xfrm>
          <a:prstGeom prst="rect">
            <a:avLst/>
          </a:prstGeom>
        </p:spPr>
      </p:pic>
      <p:sp>
        <p:nvSpPr>
          <p:cNvPr id="17" name="Title 1">
            <a:extLst>
              <a:ext uri="{FF2B5EF4-FFF2-40B4-BE49-F238E27FC236}">
                <a16:creationId xmlns:a16="http://schemas.microsoft.com/office/drawing/2014/main" id="{503552E1-87F7-4C6C-89C5-D2FE2269A5F5}"/>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7,2 PAPÚA NUEVA GUINEA</a:t>
            </a:r>
            <a:br>
              <a:rPr lang="es-ES_tradnl" sz="4300" b="1">
                <a:solidFill>
                  <a:schemeClr val="tx2">
                    <a:satMod val="130000"/>
                  </a:schemeClr>
                </a:solidFill>
                <a:effectLst>
                  <a:outerShdw blurRad="50000" dist="30000" dir="5400000" algn="tl" rotWithShape="0">
                    <a:srgbClr val="000000">
                      <a:alpha val="30000"/>
                    </a:srgbClr>
                  </a:outerShdw>
                </a:effectLst>
                <a:ea typeface="+mj-ea"/>
              </a:rPr>
            </a:br>
            <a:r>
              <a:rPr lang="es-ES_tradnl"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Lunes, 6 de Mayo, 2019 a las  21:19:35 UTC</a:t>
            </a:r>
            <a:endParaRPr lang="es-ES_tradnl">
              <a:solidFill>
                <a:schemeClr val="tx2">
                  <a:satMod val="130000"/>
                </a:schemeClr>
              </a:solidFill>
              <a:effectLst>
                <a:outerShdw blurRad="50000" dist="30000" dir="5400000" algn="tl" rotWithShape="0">
                  <a:srgbClr val="000000">
                    <a:alpha val="30000"/>
                  </a:srgbClr>
                </a:outerShdw>
              </a:effectLst>
              <a:ea typeface="+mj-ea"/>
            </a:endParaRPr>
          </a:p>
        </p:txBody>
      </p:sp>
      <p:sp>
        <p:nvSpPr>
          <p:cNvPr id="12" name="TextBox 15">
            <a:extLst>
              <a:ext uri="{FF2B5EF4-FFF2-40B4-BE49-F238E27FC236}">
                <a16:creationId xmlns:a16="http://schemas.microsoft.com/office/drawing/2014/main" id="{621797BA-B104-BE4A-AB2D-B098F05FA5AC}"/>
              </a:ext>
            </a:extLst>
          </p:cNvPr>
          <p:cNvSpPr txBox="1">
            <a:spLocks noChangeArrowheads="1"/>
          </p:cNvSpPr>
          <p:nvPr/>
        </p:nvSpPr>
        <p:spPr bwMode="auto">
          <a:xfrm>
            <a:off x="389761" y="1078547"/>
            <a:ext cx="8297039"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800">
                <a:latin typeface="Arial" panose="020B0604020202020204" pitchFamily="34" charset="0"/>
                <a:cs typeface="Arial" panose="020B0604020202020204" pitchFamily="34" charset="0"/>
              </a:rPr>
              <a:t>La modificación de la escala de intensidad de  </a:t>
            </a:r>
            <a:r>
              <a:rPr lang="es-ES_tradnl" altLang="en-US" sz="1800" err="1">
                <a:latin typeface="Arial" panose="020B0604020202020204" pitchFamily="34" charset="0"/>
                <a:cs typeface="Arial" panose="020B0604020202020204" pitchFamily="34" charset="0"/>
              </a:rPr>
              <a:t>Marcelli</a:t>
            </a:r>
            <a:r>
              <a:rPr lang="es-ES_tradnl" altLang="en-US" sz="1800">
                <a:latin typeface="Arial" panose="020B0604020202020204" pitchFamily="34" charset="0"/>
                <a:cs typeface="Arial" panose="020B0604020202020204" pitchFamily="34" charset="0"/>
              </a:rPr>
              <a:t> es una escala de doce niveles, numeradas del  I al XII, que indica la severidad de los movimientos telúricos.</a:t>
            </a:r>
          </a:p>
          <a:p>
            <a:pPr eaLnBrk="1" hangingPunct="1">
              <a:spcBef>
                <a:spcPct val="0"/>
              </a:spcBef>
              <a:buFontTx/>
              <a:buNone/>
            </a:pPr>
            <a:endParaRPr lang="es-ES_tradnl" altLang="en-US" sz="1800">
              <a:latin typeface="Arial" panose="020B0604020202020204" pitchFamily="34" charset="0"/>
            </a:endParaRPr>
          </a:p>
          <a:p>
            <a:pPr eaLnBrk="1" hangingPunct="1">
              <a:spcBef>
                <a:spcPct val="0"/>
              </a:spcBef>
              <a:buNone/>
            </a:pPr>
            <a:r>
              <a:rPr lang="es-ES_tradnl" altLang="es-VE" sz="1800">
                <a:latin typeface="Arial" panose="020B0604020202020204" pitchFamily="34" charset="0"/>
              </a:rPr>
              <a:t>Las áreas mas cercanas al epicentro experimentaron movimientos muy fuertes.</a:t>
            </a:r>
          </a:p>
        </p:txBody>
      </p:sp>
      <p:sp>
        <p:nvSpPr>
          <p:cNvPr id="13" name="TextBox 14">
            <a:extLst>
              <a:ext uri="{FF2B5EF4-FFF2-40B4-BE49-F238E27FC236}">
                <a16:creationId xmlns:a16="http://schemas.microsoft.com/office/drawing/2014/main" id="{E6473273-B611-A348-A3D9-EF64E09DE3B4}"/>
              </a:ext>
            </a:extLst>
          </p:cNvPr>
          <p:cNvSpPr txBox="1">
            <a:spLocks noChangeArrowheads="1"/>
          </p:cNvSpPr>
          <p:nvPr/>
        </p:nvSpPr>
        <p:spPr bwMode="auto">
          <a:xfrm>
            <a:off x="6942197" y="2631122"/>
            <a:ext cx="1358900" cy="320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VE" altLang="en-US" sz="1400" b="1">
                <a:latin typeface="Arial" panose="020B0604020202020204" pitchFamily="34" charset="0"/>
              </a:rPr>
              <a:t>Temblor Percibido</a:t>
            </a:r>
          </a:p>
          <a:p>
            <a:pPr algn="ctr" eaLnBrk="1" hangingPunct="1">
              <a:spcBef>
                <a:spcPct val="0"/>
              </a:spcBef>
              <a:spcAft>
                <a:spcPts val="400"/>
              </a:spcAft>
              <a:buFontTx/>
              <a:buNone/>
            </a:pPr>
            <a:r>
              <a:rPr lang="es-VE" altLang="en-US" sz="1400" b="1">
                <a:solidFill>
                  <a:srgbClr val="C00000"/>
                </a:solidFill>
                <a:latin typeface="Arial" panose="020B0604020202020204" pitchFamily="34" charset="0"/>
              </a:rPr>
              <a:t>Extremo </a:t>
            </a:r>
          </a:p>
          <a:p>
            <a:pPr algn="ctr" eaLnBrk="1" hangingPunct="1">
              <a:spcBef>
                <a:spcPct val="0"/>
              </a:spcBef>
              <a:spcAft>
                <a:spcPts val="400"/>
              </a:spcAft>
              <a:buFontTx/>
              <a:buNone/>
            </a:pPr>
            <a:r>
              <a:rPr lang="es-VE" altLang="en-US" sz="1400" b="1">
                <a:solidFill>
                  <a:srgbClr val="FF0000"/>
                </a:solidFill>
                <a:latin typeface="Arial" panose="020B0604020202020204" pitchFamily="34" charset="0"/>
              </a:rPr>
              <a:t>Violento</a:t>
            </a:r>
          </a:p>
          <a:p>
            <a:pPr algn="ctr" eaLnBrk="1" hangingPunct="1">
              <a:spcBef>
                <a:spcPct val="0"/>
              </a:spcBef>
              <a:spcAft>
                <a:spcPts val="400"/>
              </a:spcAft>
              <a:buFontTx/>
              <a:buNone/>
            </a:pPr>
            <a:r>
              <a:rPr lang="es-VE" altLang="en-US" sz="1400" b="1">
                <a:solidFill>
                  <a:srgbClr val="FFC000"/>
                </a:solidFill>
                <a:latin typeface="Arial" panose="020B0604020202020204" pitchFamily="34" charset="0"/>
              </a:rPr>
              <a:t>Severo</a:t>
            </a:r>
          </a:p>
          <a:p>
            <a:pPr algn="ctr" eaLnBrk="1" hangingPunct="1">
              <a:spcBef>
                <a:spcPct val="0"/>
              </a:spcBef>
              <a:spcAft>
                <a:spcPts val="400"/>
              </a:spcAft>
              <a:buFontTx/>
              <a:buNone/>
            </a:pPr>
            <a:r>
              <a:rPr lang="es-VE" altLang="en-US" sz="1400" b="1">
                <a:solidFill>
                  <a:srgbClr val="FFC000"/>
                </a:solidFill>
                <a:latin typeface="Arial" panose="020B0604020202020204" pitchFamily="34" charset="0"/>
              </a:rPr>
              <a:t>Muy Fuerte</a:t>
            </a:r>
          </a:p>
          <a:p>
            <a:pPr algn="ctr" eaLnBrk="1" hangingPunct="1">
              <a:spcBef>
                <a:spcPct val="0"/>
              </a:spcBef>
              <a:spcAft>
                <a:spcPts val="400"/>
              </a:spcAft>
              <a:buFontTx/>
              <a:buNone/>
            </a:pPr>
            <a:r>
              <a:rPr lang="es-VE" altLang="en-US" sz="1400" b="1">
                <a:solidFill>
                  <a:srgbClr val="FFFF00"/>
                </a:solidFill>
                <a:latin typeface="Arial" panose="020B0604020202020204" pitchFamily="34" charset="0"/>
              </a:rPr>
              <a:t>Fuerte</a:t>
            </a:r>
          </a:p>
          <a:p>
            <a:pPr algn="ctr" eaLnBrk="1" hangingPunct="1">
              <a:spcBef>
                <a:spcPct val="0"/>
              </a:spcBef>
              <a:spcAft>
                <a:spcPts val="400"/>
              </a:spcAft>
              <a:buFontTx/>
              <a:buNone/>
            </a:pPr>
            <a:r>
              <a:rPr lang="es-VE" altLang="en-US" sz="1400">
                <a:latin typeface="Arial" panose="020B0604020202020204" pitchFamily="34" charset="0"/>
              </a:rPr>
              <a:t>Moderado</a:t>
            </a:r>
          </a:p>
          <a:p>
            <a:pPr algn="ctr" eaLnBrk="1" hangingPunct="1">
              <a:spcBef>
                <a:spcPct val="0"/>
              </a:spcBef>
              <a:spcAft>
                <a:spcPts val="400"/>
              </a:spcAft>
              <a:buFontTx/>
              <a:buNone/>
            </a:pPr>
            <a:r>
              <a:rPr lang="es-VE" altLang="en-US" sz="1400">
                <a:latin typeface="Arial" panose="020B0604020202020204" pitchFamily="34" charset="0"/>
              </a:rPr>
              <a:t>Ligero</a:t>
            </a:r>
          </a:p>
          <a:p>
            <a:pPr algn="ctr" eaLnBrk="1" hangingPunct="1">
              <a:spcBef>
                <a:spcPct val="0"/>
              </a:spcBef>
              <a:spcAft>
                <a:spcPts val="400"/>
              </a:spcAft>
              <a:buFontTx/>
              <a:buNone/>
            </a:pPr>
            <a:r>
              <a:rPr lang="es-VE" altLang="en-US" sz="1400">
                <a:latin typeface="Arial" panose="020B0604020202020204" pitchFamily="34" charset="0"/>
              </a:rPr>
              <a:t>Débil</a:t>
            </a:r>
          </a:p>
          <a:p>
            <a:pPr algn="ctr" eaLnBrk="1" hangingPunct="1">
              <a:spcBef>
                <a:spcPct val="0"/>
              </a:spcBef>
              <a:spcAft>
                <a:spcPts val="400"/>
              </a:spcAft>
              <a:buFontTx/>
              <a:buNone/>
            </a:pPr>
            <a:r>
              <a:rPr lang="es-VE" altLang="en-US" sz="1400">
                <a:latin typeface="Arial" panose="020B0604020202020204" pitchFamily="34" charset="0"/>
              </a:rPr>
              <a:t>Imperceptible</a:t>
            </a:r>
            <a:endParaRPr lang="es-VE" altLang="en-US" sz="1800">
              <a:latin typeface="Arial" panose="020B0604020202020204" pitchFamily="34" charset="0"/>
            </a:endParaRPr>
          </a:p>
          <a:p>
            <a:pPr eaLnBrk="1" hangingPunct="1">
              <a:spcBef>
                <a:spcPct val="0"/>
              </a:spcBef>
              <a:buFontTx/>
              <a:buNone/>
            </a:pPr>
            <a:endParaRPr lang="en-US" altLang="en-US" sz="1800">
              <a:latin typeface="Arial" panose="020B0604020202020204" pitchFamily="34" charset="0"/>
              <a:cs typeface="Arial" panose="020B0604020202020204" pitchFamily="34" charset="0"/>
            </a:endParaRPr>
          </a:p>
        </p:txBody>
      </p:sp>
      <p:sp>
        <p:nvSpPr>
          <p:cNvPr id="14" name="TextBox 15">
            <a:extLst>
              <a:ext uri="{FF2B5EF4-FFF2-40B4-BE49-F238E27FC236}">
                <a16:creationId xmlns:a16="http://schemas.microsoft.com/office/drawing/2014/main" id="{274CAA30-3A25-F248-838A-7476F2F4F5C4}"/>
              </a:ext>
            </a:extLst>
          </p:cNvPr>
          <p:cNvSpPr txBox="1">
            <a:spLocks noChangeArrowheads="1"/>
          </p:cNvSpPr>
          <p:nvPr/>
        </p:nvSpPr>
        <p:spPr bwMode="auto">
          <a:xfrm>
            <a:off x="152400" y="6473825"/>
            <a:ext cx="5181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400" i="1">
                <a:latin typeface="Arial" panose="020B0604020202020204" pitchFamily="34" charset="0"/>
              </a:rPr>
              <a:t>USGS Intensidad de Movimiento Estimada del Terremoto M 7,2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041977-FB47-4248-9C77-B2110F22B7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1748" name="Picture 8" descr="IRIS_TMlogo.png">
            <a:extLst>
              <a:ext uri="{FF2B5EF4-FFF2-40B4-BE49-F238E27FC236}">
                <a16:creationId xmlns:a16="http://schemas.microsoft.com/office/drawing/2014/main" id="{04F1BBB2-71DD-A645-A0D2-86112650FB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DF513A99-5681-4BA5-9EFE-1F74AF8263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9773" y="1179513"/>
            <a:ext cx="4321828" cy="4315654"/>
          </a:xfrm>
          <a:prstGeom prst="rect">
            <a:avLst/>
          </a:prstGeom>
        </p:spPr>
      </p:pic>
      <p:pic>
        <p:nvPicPr>
          <p:cNvPr id="6" name="Picture 5">
            <a:extLst>
              <a:ext uri="{FF2B5EF4-FFF2-40B4-BE49-F238E27FC236}">
                <a16:creationId xmlns:a16="http://schemas.microsoft.com/office/drawing/2014/main" id="{B3A423DF-1540-4454-9323-79ACD6DD0F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9026" y="2895600"/>
            <a:ext cx="2295174" cy="3913466"/>
          </a:xfrm>
          <a:prstGeom prst="rect">
            <a:avLst/>
          </a:prstGeom>
        </p:spPr>
      </p:pic>
      <p:sp>
        <p:nvSpPr>
          <p:cNvPr id="11" name="Title 1">
            <a:extLst>
              <a:ext uri="{FF2B5EF4-FFF2-40B4-BE49-F238E27FC236}">
                <a16:creationId xmlns:a16="http://schemas.microsoft.com/office/drawing/2014/main" id="{EA0FA910-A622-D54A-B888-78157F3F56DE}"/>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7,2 PAPÚA NUEVA GUINEA</a:t>
            </a:r>
            <a:br>
              <a:rPr lang="es-ES_tradnl" sz="4300" b="1">
                <a:solidFill>
                  <a:schemeClr val="tx2">
                    <a:satMod val="130000"/>
                  </a:schemeClr>
                </a:solidFill>
                <a:effectLst>
                  <a:outerShdw blurRad="50000" dist="30000" dir="5400000" algn="tl" rotWithShape="0">
                    <a:srgbClr val="000000">
                      <a:alpha val="30000"/>
                    </a:srgbClr>
                  </a:outerShdw>
                </a:effectLst>
                <a:ea typeface="+mj-ea"/>
              </a:rPr>
            </a:br>
            <a:r>
              <a:rPr lang="es-ES_tradnl"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Lunes, 6 de Mayo, 2019 a las  21:19:35 UTC</a:t>
            </a:r>
            <a:endParaRPr lang="es-ES_tradnl">
              <a:solidFill>
                <a:schemeClr val="tx2">
                  <a:satMod val="130000"/>
                </a:schemeClr>
              </a:solidFill>
              <a:effectLst>
                <a:outerShdw blurRad="50000" dist="30000" dir="5400000" algn="tl" rotWithShape="0">
                  <a:srgbClr val="000000">
                    <a:alpha val="30000"/>
                  </a:srgbClr>
                </a:outerShdw>
              </a:effectLst>
              <a:ea typeface="+mj-ea"/>
            </a:endParaRPr>
          </a:p>
        </p:txBody>
      </p:sp>
      <p:sp>
        <p:nvSpPr>
          <p:cNvPr id="12" name="TextBox 18">
            <a:extLst>
              <a:ext uri="{FF2B5EF4-FFF2-40B4-BE49-F238E27FC236}">
                <a16:creationId xmlns:a16="http://schemas.microsoft.com/office/drawing/2014/main" id="{3FCBE98F-0CF5-5A47-9639-BEAC20DC8978}"/>
              </a:ext>
            </a:extLst>
          </p:cNvPr>
          <p:cNvSpPr txBox="1">
            <a:spLocks noChangeArrowheads="1"/>
          </p:cNvSpPr>
          <p:nvPr/>
        </p:nvSpPr>
        <p:spPr bwMode="auto">
          <a:xfrm>
            <a:off x="242888" y="1095375"/>
            <a:ext cx="4405312"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buNone/>
              <a:defRPr/>
            </a:pPr>
            <a:r>
              <a:rPr lang="es-ES_tradnl" altLang="en-US" sz="1400">
                <a:latin typeface="Arial" panose="020B0604020202020204" pitchFamily="34" charset="0"/>
                <a:cs typeface="Arial" panose="020B0604020202020204" pitchFamily="34" charset="0"/>
              </a:rPr>
              <a:t>El mapa USGS PAGER muestra la población expuesta a diferentes niveles de intensidad de Mercalli Modificada (MMI).</a:t>
            </a:r>
          </a:p>
          <a:p>
            <a:pPr eaLnBrk="1" hangingPunct="1">
              <a:spcBef>
                <a:spcPct val="0"/>
              </a:spcBef>
              <a:buFontTx/>
              <a:buNone/>
            </a:pPr>
            <a:endParaRPr lang="en-US" altLang="en-US" sz="1400">
              <a:latin typeface="Arial" panose="020B0604020202020204" pitchFamily="34" charset="0"/>
            </a:endParaRPr>
          </a:p>
          <a:p>
            <a:pPr eaLnBrk="1" hangingPunct="1">
              <a:spcBef>
                <a:spcPct val="0"/>
              </a:spcBef>
              <a:buFontTx/>
              <a:buNone/>
              <a:defRPr/>
            </a:pPr>
            <a:r>
              <a:rPr lang="es-ES_tradnl" altLang="en-US" sz="1400">
                <a:latin typeface="Arial" panose="020B0604020202020204" pitchFamily="34" charset="0"/>
                <a:cs typeface="Arial" panose="020B0604020202020204" pitchFamily="34" charset="0"/>
              </a:rPr>
              <a:t>El Servicio Geológico de los EE.UU estima que más de 761.000 personas fueron expuestas a temblores muy fuertes como consecuencia de este terremoto. </a:t>
            </a:r>
          </a:p>
        </p:txBody>
      </p:sp>
      <p:sp>
        <p:nvSpPr>
          <p:cNvPr id="13" name="TextBox 15">
            <a:extLst>
              <a:ext uri="{FF2B5EF4-FFF2-40B4-BE49-F238E27FC236}">
                <a16:creationId xmlns:a16="http://schemas.microsoft.com/office/drawing/2014/main" id="{3D4A3DE4-6727-254C-95C4-796F308E6804}"/>
              </a:ext>
            </a:extLst>
          </p:cNvPr>
          <p:cNvSpPr txBox="1">
            <a:spLocks noChangeArrowheads="1"/>
          </p:cNvSpPr>
          <p:nvPr/>
        </p:nvSpPr>
        <p:spPr bwMode="auto">
          <a:xfrm>
            <a:off x="4953000" y="655638"/>
            <a:ext cx="4119563"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a:spcBef>
                <a:spcPct val="0"/>
              </a:spcBef>
              <a:buFontTx/>
              <a:buNone/>
            </a:pPr>
            <a:r>
              <a:rPr lang="es-VE" altLang="en-US" sz="1600" i="1">
                <a:latin typeface="Arial" panose="020B0604020202020204" pitchFamily="34" charset="0"/>
              </a:rPr>
              <a:t>USGS PAGER </a:t>
            </a:r>
          </a:p>
          <a:p>
            <a:pPr algn="r">
              <a:spcBef>
                <a:spcPct val="0"/>
              </a:spcBef>
              <a:buFontTx/>
              <a:buNone/>
            </a:pPr>
            <a:r>
              <a:rPr lang="es-VE" altLang="en-US" sz="1400" i="1">
                <a:latin typeface="Arial" panose="020B0604020202020204" pitchFamily="34" charset="0"/>
              </a:rPr>
              <a:t>Población Expuesta a los Movimientos Telúricos</a:t>
            </a:r>
          </a:p>
        </p:txBody>
      </p:sp>
      <p:sp>
        <p:nvSpPr>
          <p:cNvPr id="14" name="TextBox 20">
            <a:extLst>
              <a:ext uri="{FF2B5EF4-FFF2-40B4-BE49-F238E27FC236}">
                <a16:creationId xmlns:a16="http://schemas.microsoft.com/office/drawing/2014/main" id="{26B687E7-D45F-D44E-8E82-0A8B70298AE3}"/>
              </a:ext>
            </a:extLst>
          </p:cNvPr>
          <p:cNvSpPr txBox="1">
            <a:spLocks noChangeArrowheads="1"/>
          </p:cNvSpPr>
          <p:nvPr/>
        </p:nvSpPr>
        <p:spPr bwMode="auto">
          <a:xfrm>
            <a:off x="3333750" y="5521325"/>
            <a:ext cx="57673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s-ES" altLang="en-US" sz="1300">
                <a:latin typeface="Arial" panose="020B0604020202020204" pitchFamily="34" charset="0"/>
              </a:rPr>
              <a:t>El código de colores de las líneas de contorno marca las regiones de intensidad MMI. La población total expuesta a un valor MMI dado es obtenida sumando la población entre las líneas de contorno. La estimación de la población expuesta a cada intensidad  MMI es mostrada en la tabla.</a:t>
            </a:r>
          </a:p>
        </p:txBody>
      </p:sp>
      <p:sp>
        <p:nvSpPr>
          <p:cNvPr id="15" name="TextBox 14">
            <a:extLst>
              <a:ext uri="{FF2B5EF4-FFF2-40B4-BE49-F238E27FC236}">
                <a16:creationId xmlns:a16="http://schemas.microsoft.com/office/drawing/2014/main" id="{0DD43BFF-C835-5542-8F1A-6F69B4ACA26A}"/>
              </a:ext>
            </a:extLst>
          </p:cNvPr>
          <p:cNvSpPr txBox="1">
            <a:spLocks noChangeArrowheads="1"/>
          </p:cNvSpPr>
          <p:nvPr/>
        </p:nvSpPr>
        <p:spPr bwMode="auto">
          <a:xfrm>
            <a:off x="4495800" y="6473825"/>
            <a:ext cx="4648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VE" altLang="en-US" sz="1400" i="1">
                <a:latin typeface="Arial" panose="020B0604020202020204" pitchFamily="34" charset="0"/>
              </a:rPr>
              <a:t>Imagen Cortesía del Servicio Geológico de los EE.UU.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68796DA-2EAA-8543-8E9E-39F4939DD42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n-US">
              <a:solidFill>
                <a:srgbClr val="FFFFFF"/>
              </a:solidFill>
              <a:latin typeface="Calibri" panose="020F0502020204030204" pitchFamily="34" charset="0"/>
            </a:endParaRPr>
          </a:p>
        </p:txBody>
      </p:sp>
      <p:pic>
        <p:nvPicPr>
          <p:cNvPr id="33795" name="Picture 8" descr="IRIS_TMlogo.png">
            <a:extLst>
              <a:ext uri="{FF2B5EF4-FFF2-40B4-BE49-F238E27FC236}">
                <a16:creationId xmlns:a16="http://schemas.microsoft.com/office/drawing/2014/main" id="{8BED1B5C-682F-5043-8A24-47A8DC8A998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6" name="TextBox 14">
            <a:extLst>
              <a:ext uri="{FF2B5EF4-FFF2-40B4-BE49-F238E27FC236}">
                <a16:creationId xmlns:a16="http://schemas.microsoft.com/office/drawing/2014/main" id="{8D861CB5-9C67-9A49-A73E-ADF148DBDD9C}"/>
              </a:ext>
            </a:extLst>
          </p:cNvPr>
          <p:cNvSpPr txBox="1">
            <a:spLocks noChangeArrowheads="1"/>
          </p:cNvSpPr>
          <p:nvPr/>
        </p:nvSpPr>
        <p:spPr bwMode="auto">
          <a:xfrm>
            <a:off x="6057901" y="280987"/>
            <a:ext cx="3008312"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n-US" sz="1400">
                <a:latin typeface="Arial" panose="020B0604020202020204" pitchFamily="34" charset="0"/>
                <a:cs typeface="Arial" panose="020B0604020202020204" pitchFamily="34" charset="0"/>
              </a:rPr>
              <a:t>A </a:t>
            </a:r>
            <a:r>
              <a:rPr lang="es-ES" sz="1400">
                <a:latin typeface="Arial" panose="020B0604020202020204" pitchFamily="34" charset="0"/>
                <a:cs typeface="Arial" panose="020B0604020202020204" pitchFamily="34" charset="0"/>
              </a:rPr>
              <a:t>través y al este de Papúa Nueva Guinea, la Placa Australiana se divide en </a:t>
            </a:r>
            <a:r>
              <a:rPr lang="es-ES" sz="1400" err="1">
                <a:latin typeface="Arial" panose="020B0604020202020204" pitchFamily="34" charset="0"/>
                <a:cs typeface="Arial" panose="020B0604020202020204" pitchFamily="34" charset="0"/>
              </a:rPr>
              <a:t>microplacas</a:t>
            </a:r>
            <a:r>
              <a:rPr lang="es-ES" sz="1400">
                <a:latin typeface="Arial" panose="020B0604020202020204" pitchFamily="34" charset="0"/>
                <a:cs typeface="Arial" panose="020B0604020202020204" pitchFamily="34" charset="0"/>
              </a:rPr>
              <a:t> que se adaptan a su convergencia y subducción debajo de la Placa del Pacífico. Las flechas en el mapa de la parte inferior muestran movimientos relativos a la Placa Australiana. La estrella roja muestra la ubicación del terremoto del 6 de Mayo.</a:t>
            </a:r>
            <a:r>
              <a:rPr lang="en-US" sz="1400">
                <a:latin typeface="Arial" panose="020B0604020202020204" pitchFamily="34" charset="0"/>
                <a:cs typeface="Arial" panose="020B0604020202020204" pitchFamily="34" charset="0"/>
              </a:rPr>
              <a:t> </a:t>
            </a:r>
            <a:endParaRPr lang="en-US" altLang="en-US" sz="1400">
              <a:latin typeface="Arial" panose="020B0604020202020204" pitchFamily="34" charset="0"/>
              <a:cs typeface="Arial" panose="020B0604020202020204" pitchFamily="34" charset="0"/>
            </a:endParaRPr>
          </a:p>
        </p:txBody>
      </p:sp>
      <p:pic>
        <p:nvPicPr>
          <p:cNvPr id="33797" name="Picture 1">
            <a:extLst>
              <a:ext uri="{FF2B5EF4-FFF2-40B4-BE49-F238E27FC236}">
                <a16:creationId xmlns:a16="http://schemas.microsoft.com/office/drawing/2014/main" id="{EA1812BB-B111-F445-85C8-D91C43C2D3D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11163" y="990600"/>
            <a:ext cx="5608637" cy="383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TextBox 14">
            <a:extLst>
              <a:ext uri="{FF2B5EF4-FFF2-40B4-BE49-F238E27FC236}">
                <a16:creationId xmlns:a16="http://schemas.microsoft.com/office/drawing/2014/main" id="{6B9C0B36-9EC9-C04E-BA14-036B8FD0D9BA}"/>
              </a:ext>
            </a:extLst>
          </p:cNvPr>
          <p:cNvSpPr txBox="1">
            <a:spLocks noChangeArrowheads="1"/>
          </p:cNvSpPr>
          <p:nvPr/>
        </p:nvSpPr>
        <p:spPr bwMode="auto">
          <a:xfrm>
            <a:off x="350838" y="4906963"/>
            <a:ext cx="48704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buNone/>
            </a:pPr>
            <a:r>
              <a:rPr lang="es-ES" sz="1400"/>
              <a:t>La Placa del Pacífico converge rápidamente con la Placa Australiana. Los terremotos en esta región están generalmente asociados con la convergencia a gran escala de estas dos placas principales y con interacciones complejas de las </a:t>
            </a:r>
            <a:r>
              <a:rPr lang="es-ES" sz="1400" err="1"/>
              <a:t>microplacas</a:t>
            </a:r>
            <a:r>
              <a:rPr lang="es-ES" sz="1400"/>
              <a:t> asociadas. Desde su ubicación y la profundidad de 126,9 km (78,8 millas), este terremoto de profundidad intermedia probablemente ocurrió dentro de la Placa Australiana cuando se subduce debajo de la Placa del Pacífico.</a:t>
            </a:r>
            <a:endParaRPr lang="en-US" sz="1400"/>
          </a:p>
        </p:txBody>
      </p:sp>
      <p:sp>
        <p:nvSpPr>
          <p:cNvPr id="7" name="Rectangle 6">
            <a:extLst>
              <a:ext uri="{FF2B5EF4-FFF2-40B4-BE49-F238E27FC236}">
                <a16:creationId xmlns:a16="http://schemas.microsoft.com/office/drawing/2014/main" id="{A8758DAC-3CE1-BB42-A943-951D0316AC8B}"/>
              </a:ext>
            </a:extLst>
          </p:cNvPr>
          <p:cNvSpPr/>
          <p:nvPr/>
        </p:nvSpPr>
        <p:spPr>
          <a:xfrm>
            <a:off x="1066800" y="2971800"/>
            <a:ext cx="304800" cy="366713"/>
          </a:xfrm>
          <a:prstGeom prst="rect">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n-US">
              <a:solidFill>
                <a:srgbClr val="FFFFFF"/>
              </a:solidFill>
              <a:latin typeface="Calibri" panose="020F0502020204030204" pitchFamily="34" charset="0"/>
            </a:endParaRPr>
          </a:p>
        </p:txBody>
      </p:sp>
      <p:cxnSp>
        <p:nvCxnSpPr>
          <p:cNvPr id="9" name="Straight Connector 8">
            <a:extLst>
              <a:ext uri="{FF2B5EF4-FFF2-40B4-BE49-F238E27FC236}">
                <a16:creationId xmlns:a16="http://schemas.microsoft.com/office/drawing/2014/main" id="{9454D290-5383-9049-8778-A544E33BD5F6}"/>
              </a:ext>
            </a:extLst>
          </p:cNvPr>
          <p:cNvCxnSpPr/>
          <p:nvPr/>
        </p:nvCxnSpPr>
        <p:spPr>
          <a:xfrm flipV="1">
            <a:off x="1371600" y="2730500"/>
            <a:ext cx="4070350" cy="2413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1113FB6-AFC6-C04A-B256-D8B687EE8596}"/>
              </a:ext>
            </a:extLst>
          </p:cNvPr>
          <p:cNvCxnSpPr/>
          <p:nvPr/>
        </p:nvCxnSpPr>
        <p:spPr>
          <a:xfrm>
            <a:off x="1371600" y="3338513"/>
            <a:ext cx="4070350" cy="32131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35851" name="Picture 2">
            <a:extLst>
              <a:ext uri="{FF2B5EF4-FFF2-40B4-BE49-F238E27FC236}">
                <a16:creationId xmlns:a16="http://schemas.microsoft.com/office/drawing/2014/main" id="{A4D025B6-B5CF-437F-B8D0-3FCF9B99BCA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5125" y="2730500"/>
            <a:ext cx="3586163" cy="3827463"/>
          </a:xfrm>
          <a:prstGeom prst="rect">
            <a:avLst/>
          </a:prstGeom>
          <a:noFill/>
          <a:ln w="9525">
            <a:solidFill>
              <a:schemeClr val="tx1"/>
            </a:solidFill>
            <a:miter lim="800000"/>
            <a:headEnd/>
            <a:tailEnd/>
          </a:ln>
          <a:effectLst>
            <a:outerShdw blurRad="50800" dist="38100" dir="10800000" algn="r" rotWithShape="0">
              <a:srgbClr val="808080">
                <a:alpha val="39998"/>
              </a:srgbClr>
            </a:outerShdw>
          </a:effectLst>
          <a:extLst>
            <a:ext uri="{909E8E84-426E-40DD-AFC4-6F175D3DCCD1}">
              <a14:hiddenFill xmlns:a14="http://schemas.microsoft.com/office/drawing/2010/main">
                <a:solidFill>
                  <a:schemeClr val="accent1"/>
                </a:solidFill>
              </a14:hiddenFill>
            </a:ext>
          </a:extLst>
        </p:spPr>
      </p:pic>
      <p:sp>
        <p:nvSpPr>
          <p:cNvPr id="8" name="5-Point Star 7">
            <a:extLst>
              <a:ext uri="{FF2B5EF4-FFF2-40B4-BE49-F238E27FC236}">
                <a16:creationId xmlns:a16="http://schemas.microsoft.com/office/drawing/2014/main" id="{4B20B596-D564-8647-8D55-FEB38471B2E5}"/>
              </a:ext>
            </a:extLst>
          </p:cNvPr>
          <p:cNvSpPr/>
          <p:nvPr/>
        </p:nvSpPr>
        <p:spPr>
          <a:xfrm>
            <a:off x="6553200" y="4965879"/>
            <a:ext cx="152400" cy="1524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Title 1">
            <a:extLst>
              <a:ext uri="{FF2B5EF4-FFF2-40B4-BE49-F238E27FC236}">
                <a16:creationId xmlns:a16="http://schemas.microsoft.com/office/drawing/2014/main" id="{DA90AB2E-F611-9149-92C1-260668671407}"/>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7,2 PAPÚA NUEVA GUINEA</a:t>
            </a:r>
            <a:br>
              <a:rPr lang="es-ES_tradnl" sz="4300" b="1">
                <a:solidFill>
                  <a:schemeClr val="tx2">
                    <a:satMod val="130000"/>
                  </a:schemeClr>
                </a:solidFill>
                <a:effectLst>
                  <a:outerShdw blurRad="50000" dist="30000" dir="5400000" algn="tl" rotWithShape="0">
                    <a:srgbClr val="000000">
                      <a:alpha val="30000"/>
                    </a:srgbClr>
                  </a:outerShdw>
                </a:effectLst>
                <a:ea typeface="+mj-ea"/>
              </a:rPr>
            </a:br>
            <a:r>
              <a:rPr lang="es-ES_tradnl"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Lunes, 6 de Mayo, 2019 a las  21:19:35 UTC</a:t>
            </a:r>
            <a:endParaRPr lang="es-ES_tradnl">
              <a:solidFill>
                <a:schemeClr val="tx2">
                  <a:satMod val="130000"/>
                </a:schemeClr>
              </a:solidFill>
              <a:effectLst>
                <a:outerShdw blurRad="50000" dist="30000" dir="5400000" algn="tl" rotWithShape="0">
                  <a:srgbClr val="000000">
                    <a:alpha val="30000"/>
                  </a:srgbClr>
                </a:outerShdw>
              </a:effectLst>
              <a:ea typeface="+mj-ea"/>
            </a:endParaRPr>
          </a:p>
        </p:txBody>
      </p:sp>
      <p:sp>
        <p:nvSpPr>
          <p:cNvPr id="19" name="Rectangle 13">
            <a:extLst>
              <a:ext uri="{FF2B5EF4-FFF2-40B4-BE49-F238E27FC236}">
                <a16:creationId xmlns:a16="http://schemas.microsoft.com/office/drawing/2014/main" id="{733C3420-DCEB-B947-9B39-E76A0872EDFA}"/>
              </a:ext>
            </a:extLst>
          </p:cNvPr>
          <p:cNvSpPr>
            <a:spLocks noChangeArrowheads="1"/>
          </p:cNvSpPr>
          <p:nvPr/>
        </p:nvSpPr>
        <p:spPr bwMode="auto">
          <a:xfrm>
            <a:off x="5029200" y="6551613"/>
            <a:ext cx="4191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s-ES_tradnl" altLang="en-US" sz="1200" i="1">
                <a:solidFill>
                  <a:srgbClr val="000000"/>
                </a:solidFill>
                <a:latin typeface="Arial" panose="020B0604020202020204" pitchFamily="34" charset="0"/>
              </a:rPr>
              <a:t>Imagen cortesía de OSU; simplificado de Hamilton (1979)</a:t>
            </a:r>
            <a:endParaRPr lang="es-ES_tradnl" altLang="en-US" sz="1200" i="1">
              <a:latin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EC8BDFA-CE12-4968-8008-FE22BB20245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n-US" altLang="en-US" sz="1800">
              <a:solidFill>
                <a:srgbClr val="FFFFFF"/>
              </a:solidFill>
              <a:cs typeface="Arial" panose="020B0604020202020204" pitchFamily="34" charset="0"/>
            </a:endParaRPr>
          </a:p>
        </p:txBody>
      </p:sp>
      <p:pic>
        <p:nvPicPr>
          <p:cNvPr id="14339" name="Picture 18" descr="IRIS_TMlogo.png">
            <a:extLst>
              <a:ext uri="{FF2B5EF4-FFF2-40B4-BE49-F238E27FC236}">
                <a16:creationId xmlns:a16="http://schemas.microsoft.com/office/drawing/2014/main" id="{5149D362-9893-4071-997B-66C71F1196C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14">
            <a:extLst>
              <a:ext uri="{FF2B5EF4-FFF2-40B4-BE49-F238E27FC236}">
                <a16:creationId xmlns:a16="http://schemas.microsoft.com/office/drawing/2014/main" id="{F0EC4074-53E2-4CF6-B58B-37AC0C7EAB65}"/>
              </a:ext>
            </a:extLst>
          </p:cNvPr>
          <p:cNvSpPr txBox="1">
            <a:spLocks noChangeArrowheads="1"/>
          </p:cNvSpPr>
          <p:nvPr/>
        </p:nvSpPr>
        <p:spPr bwMode="auto">
          <a:xfrm>
            <a:off x="272654" y="1262420"/>
            <a:ext cx="2773866" cy="498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buNone/>
            </a:pPr>
            <a:r>
              <a:rPr lang="es-ES" sz="1500" dirty="0">
                <a:latin typeface="Arial" panose="020B0604020202020204" pitchFamily="34" charset="0"/>
                <a:cs typeface="Arial" panose="020B0604020202020204" pitchFamily="34" charset="0"/>
              </a:rPr>
              <a:t>Este mapa de sismicidad cubre la misma región que el mapa tectónico de </a:t>
            </a:r>
            <a:r>
              <a:rPr lang="es-ES" sz="1500" dirty="0" err="1">
                <a:latin typeface="Arial" panose="020B0604020202020204" pitchFamily="34" charset="0"/>
                <a:cs typeface="Arial" panose="020B0604020202020204" pitchFamily="34" charset="0"/>
              </a:rPr>
              <a:t>microplacas</a:t>
            </a:r>
            <a:r>
              <a:rPr lang="es-ES" sz="1500" dirty="0">
                <a:latin typeface="Arial" panose="020B0604020202020204" pitchFamily="34" charset="0"/>
                <a:cs typeface="Arial" panose="020B0604020202020204" pitchFamily="34" charset="0"/>
              </a:rPr>
              <a:t> de la diapositiva anterior. Se muestran las ubicaciones de los 5000 terremotos más recientes.</a:t>
            </a:r>
            <a:endParaRPr lang="en-US" sz="1500" dirty="0">
              <a:latin typeface="Arial" panose="020B0604020202020204" pitchFamily="34" charset="0"/>
              <a:cs typeface="Arial" panose="020B0604020202020204" pitchFamily="34" charset="0"/>
            </a:endParaRPr>
          </a:p>
          <a:p>
            <a:pPr>
              <a:buNone/>
            </a:pPr>
            <a:r>
              <a:rPr lang="es-ES" sz="1500" dirty="0">
                <a:latin typeface="Arial" panose="020B0604020202020204" pitchFamily="34" charset="0"/>
                <a:cs typeface="Arial" panose="020B0604020202020204" pitchFamily="34" charset="0"/>
              </a:rPr>
              <a:t>La (micro) placa del Mar de Salomón se subduce debajo de la Placa del Pacífico en la Fosa de Nueva Bretaña. Esa zona de subducción continúa hacia y debajo de la Península de Papúa, donde ocurrió el terremoto del 6 de Mayo, 2019 a una profundidad de 126,9 km (78,8 millas). Dado el mecanismo de falla normal que se muestra en la siguiente diapositiva, es probable que este terremoto</a:t>
            </a:r>
            <a:endParaRPr lang="en-US" sz="1500" dirty="0">
              <a:latin typeface="Arial" panose="020B0604020202020204" pitchFamily="34" charset="0"/>
              <a:cs typeface="Arial" panose="020B0604020202020204" pitchFamily="34" charset="0"/>
            </a:endParaRPr>
          </a:p>
        </p:txBody>
      </p:sp>
      <p:sp>
        <p:nvSpPr>
          <p:cNvPr id="14341" name="TextBox 16">
            <a:extLst>
              <a:ext uri="{FF2B5EF4-FFF2-40B4-BE49-F238E27FC236}">
                <a16:creationId xmlns:a16="http://schemas.microsoft.com/office/drawing/2014/main" id="{FAF77AA0-1CAA-4927-A6A8-844FD548AA03}"/>
              </a:ext>
            </a:extLst>
          </p:cNvPr>
          <p:cNvSpPr txBox="1">
            <a:spLocks noChangeArrowheads="1"/>
          </p:cNvSpPr>
          <p:nvPr/>
        </p:nvSpPr>
        <p:spPr bwMode="auto">
          <a:xfrm>
            <a:off x="2965228" y="5029200"/>
            <a:ext cx="3222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s-ES_tradnl" altLang="en-US" sz="1200" i="1">
                <a:latin typeface="Arial" panose="020B0604020202020204" pitchFamily="34" charset="0"/>
              </a:rPr>
              <a:t>Arriba: Mapa creado con el navegador de terremotos IRIS</a:t>
            </a:r>
          </a:p>
          <a:p>
            <a:pPr eaLnBrk="1" hangingPunct="1">
              <a:spcBef>
                <a:spcPct val="0"/>
              </a:spcBef>
              <a:buFontTx/>
              <a:buNone/>
            </a:pPr>
            <a:endParaRPr lang="es-ES_tradnl" altLang="en-US" sz="1200" i="1">
              <a:latin typeface="Arial" panose="020B0604020202020204" pitchFamily="34" charset="0"/>
            </a:endParaRPr>
          </a:p>
          <a:p>
            <a:pPr eaLnBrk="1" hangingPunct="1">
              <a:spcBef>
                <a:spcPct val="0"/>
              </a:spcBef>
              <a:buFontTx/>
              <a:buNone/>
            </a:pPr>
            <a:r>
              <a:rPr lang="es-ES_tradnl" altLang="en-US" sz="1200" i="1">
                <a:latin typeface="Arial" panose="020B0604020202020204" pitchFamily="34" charset="0"/>
              </a:rPr>
              <a:t>A la derecha: una vista en 3D desde el oeste, mirando hacia el este a lo largo de la Fosa de Nueva Bretaña.</a:t>
            </a:r>
          </a:p>
        </p:txBody>
      </p:sp>
      <p:pic>
        <p:nvPicPr>
          <p:cNvPr id="6" name="Picture 5">
            <a:extLst>
              <a:ext uri="{FF2B5EF4-FFF2-40B4-BE49-F238E27FC236}">
                <a16:creationId xmlns:a16="http://schemas.microsoft.com/office/drawing/2014/main" id="{BEE65FF9-8BDB-4D68-938B-33D060A82B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68115" y="1150938"/>
            <a:ext cx="6039874" cy="3890620"/>
          </a:xfrm>
          <a:prstGeom prst="rect">
            <a:avLst/>
          </a:prstGeom>
        </p:spPr>
      </p:pic>
      <p:sp>
        <p:nvSpPr>
          <p:cNvPr id="8" name="TextBox 7">
            <a:extLst>
              <a:ext uri="{FF2B5EF4-FFF2-40B4-BE49-F238E27FC236}">
                <a16:creationId xmlns:a16="http://schemas.microsoft.com/office/drawing/2014/main" id="{B1FACCC3-9D65-4D02-9AD6-874E5642E85D}"/>
              </a:ext>
            </a:extLst>
          </p:cNvPr>
          <p:cNvSpPr txBox="1"/>
          <p:nvPr/>
        </p:nvSpPr>
        <p:spPr>
          <a:xfrm>
            <a:off x="3557588" y="3152001"/>
            <a:ext cx="1253556" cy="276999"/>
          </a:xfrm>
          <a:prstGeom prst="rect">
            <a:avLst/>
          </a:prstGeom>
          <a:noFill/>
        </p:spPr>
        <p:txBody>
          <a:bodyPr wrap="square" rtlCol="0">
            <a:spAutoFit/>
          </a:bodyPr>
          <a:lstStyle/>
          <a:p>
            <a:r>
              <a:rPr lang="es-ES_tradnl" sz="1200" b="1">
                <a:solidFill>
                  <a:srgbClr val="FF0000"/>
                </a:solidFill>
              </a:rPr>
              <a:t>Terremoto</a:t>
            </a:r>
          </a:p>
        </p:txBody>
      </p:sp>
      <p:cxnSp>
        <p:nvCxnSpPr>
          <p:cNvPr id="10" name="Straight Connector 9">
            <a:extLst>
              <a:ext uri="{FF2B5EF4-FFF2-40B4-BE49-F238E27FC236}">
                <a16:creationId xmlns:a16="http://schemas.microsoft.com/office/drawing/2014/main" id="{5D3F1467-8DDD-4C1A-992B-AD1587A57EB2}"/>
              </a:ext>
            </a:extLst>
          </p:cNvPr>
          <p:cNvCxnSpPr>
            <a:cxnSpLocks/>
          </p:cNvCxnSpPr>
          <p:nvPr/>
        </p:nvCxnSpPr>
        <p:spPr>
          <a:xfrm flipV="1">
            <a:off x="4519435" y="3024126"/>
            <a:ext cx="279334" cy="22248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1D656345-265D-4828-984E-DFF9BB58C8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5233" y="4398400"/>
            <a:ext cx="2675644" cy="2078600"/>
          </a:xfrm>
          <a:prstGeom prst="rect">
            <a:avLst/>
          </a:prstGeom>
        </p:spPr>
      </p:pic>
      <p:pic>
        <p:nvPicPr>
          <p:cNvPr id="20" name="Picture 7">
            <a:extLst>
              <a:ext uri="{FF2B5EF4-FFF2-40B4-BE49-F238E27FC236}">
                <a16:creationId xmlns:a16="http://schemas.microsoft.com/office/drawing/2014/main" id="{2BDEAE77-36D6-0941-966B-CCE96E7A67BC}"/>
              </a:ext>
            </a:extLst>
          </p:cNvPr>
          <p:cNvPicPr>
            <a:picLocks noChangeAspect="1"/>
          </p:cNvPicPr>
          <p:nvPr/>
        </p:nvPicPr>
        <p:blipFill>
          <a:blip r:embed="rId6">
            <a:extLst>
              <a:ext uri="{28A0092B-C50C-407E-A947-70E740481C1C}">
                <a14:useLocalDpi xmlns:a14="http://schemas.microsoft.com/office/drawing/2010/main" val="0"/>
              </a:ext>
            </a:extLst>
          </a:blip>
          <a:srcRect l="2101" t="1570" r="68369" b="20940"/>
          <a:stretch>
            <a:fillRect/>
          </a:stretch>
        </p:blipFill>
        <p:spPr bwMode="auto">
          <a:xfrm>
            <a:off x="8609430" y="1238627"/>
            <a:ext cx="339725"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14">
            <a:extLst>
              <a:ext uri="{FF2B5EF4-FFF2-40B4-BE49-F238E27FC236}">
                <a16:creationId xmlns:a16="http://schemas.microsoft.com/office/drawing/2014/main" id="{44ADB9A7-CDA4-6F4C-A48D-6B770CF23C57}"/>
              </a:ext>
            </a:extLst>
          </p:cNvPr>
          <p:cNvSpPr txBox="1">
            <a:spLocks noChangeArrowheads="1"/>
          </p:cNvSpPr>
          <p:nvPr/>
        </p:nvSpPr>
        <p:spPr bwMode="auto">
          <a:xfrm>
            <a:off x="188473" y="6191872"/>
            <a:ext cx="545032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lnSpc>
                <a:spcPts val="1800"/>
              </a:lnSpc>
              <a:spcBef>
                <a:spcPct val="0"/>
              </a:spcBef>
              <a:buNone/>
            </a:pPr>
            <a:r>
              <a:rPr lang="es-ES" sz="1500" dirty="0">
                <a:latin typeface="Arial" panose="020B0604020202020204" pitchFamily="34" charset="0"/>
                <a:cs typeface="Arial" panose="020B0604020202020204" pitchFamily="34" charset="0"/>
              </a:rPr>
              <a:t>se debiera a la flexión de la Placa Australiana a medida que desciende por debajo de la Placa del Pacífico</a:t>
            </a:r>
            <a:endParaRPr lang="en-US" altLang="en-US" sz="1500" dirty="0">
              <a:latin typeface="Arial" panose="020B0604020202020204" pitchFamily="34" charset="0"/>
              <a:cs typeface="Arial" panose="020B0604020202020204" pitchFamily="34" charset="0"/>
            </a:endParaRPr>
          </a:p>
        </p:txBody>
      </p:sp>
      <p:sp>
        <p:nvSpPr>
          <p:cNvPr id="22" name="Title 1">
            <a:extLst>
              <a:ext uri="{FF2B5EF4-FFF2-40B4-BE49-F238E27FC236}">
                <a16:creationId xmlns:a16="http://schemas.microsoft.com/office/drawing/2014/main" id="{2BE7206F-A1BD-7C46-A74B-9E3F83DFA8AD}"/>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7,2 PAPÚA NUEVA GUINEA</a:t>
            </a:r>
            <a:br>
              <a:rPr lang="es-ES_tradnl" sz="4300" b="1">
                <a:solidFill>
                  <a:schemeClr val="tx2">
                    <a:satMod val="130000"/>
                  </a:schemeClr>
                </a:solidFill>
                <a:effectLst>
                  <a:outerShdw blurRad="50000" dist="30000" dir="5400000" algn="tl" rotWithShape="0">
                    <a:srgbClr val="000000">
                      <a:alpha val="30000"/>
                    </a:srgbClr>
                  </a:outerShdw>
                </a:effectLst>
                <a:ea typeface="+mj-ea"/>
              </a:rPr>
            </a:br>
            <a:r>
              <a:rPr lang="es-ES_tradnl"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Lunes, 6 de Mayo, 2019 a las  21:19:35 UTC</a:t>
            </a:r>
            <a:endParaRPr lang="es-ES_tradnl">
              <a:solidFill>
                <a:schemeClr val="tx2">
                  <a:satMod val="130000"/>
                </a:schemeClr>
              </a:solidFill>
              <a:effectLst>
                <a:outerShdw blurRad="50000" dist="30000" dir="5400000" algn="tl" rotWithShape="0">
                  <a:srgbClr val="000000">
                    <a:alpha val="30000"/>
                  </a:srgbClr>
                </a:outerShdw>
              </a:effectLst>
              <a:ea typeface="+mj-ea"/>
            </a:endParaRPr>
          </a:p>
        </p:txBody>
      </p:sp>
      <p:sp>
        <p:nvSpPr>
          <p:cNvPr id="33" name="TextBox 30">
            <a:extLst>
              <a:ext uri="{FF2B5EF4-FFF2-40B4-BE49-F238E27FC236}">
                <a16:creationId xmlns:a16="http://schemas.microsoft.com/office/drawing/2014/main" id="{EFAAF655-75B6-6942-8A45-0796869A30CF}"/>
              </a:ext>
            </a:extLst>
          </p:cNvPr>
          <p:cNvSpPr txBox="1">
            <a:spLocks noChangeArrowheads="1"/>
          </p:cNvSpPr>
          <p:nvPr/>
        </p:nvSpPr>
        <p:spPr bwMode="auto">
          <a:xfrm>
            <a:off x="3801863" y="4165777"/>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s-ES_tradnl" altLang="en-US" sz="1600" dirty="0">
                <a:solidFill>
                  <a:schemeClr val="bg1"/>
                </a:solidFill>
                <a:latin typeface="Arial" panose="020B0604020202020204" pitchFamily="34" charset="0"/>
              </a:rPr>
              <a:t>Placa Australiana</a:t>
            </a:r>
          </a:p>
        </p:txBody>
      </p:sp>
      <p:sp>
        <p:nvSpPr>
          <p:cNvPr id="34" name="TextBox 9">
            <a:extLst>
              <a:ext uri="{FF2B5EF4-FFF2-40B4-BE49-F238E27FC236}">
                <a16:creationId xmlns:a16="http://schemas.microsoft.com/office/drawing/2014/main" id="{21C0AC23-C713-B24F-8356-DEAC0958B034}"/>
              </a:ext>
            </a:extLst>
          </p:cNvPr>
          <p:cNvSpPr txBox="1">
            <a:spLocks noChangeArrowheads="1"/>
          </p:cNvSpPr>
          <p:nvPr/>
        </p:nvSpPr>
        <p:spPr bwMode="auto">
          <a:xfrm rot="-735291">
            <a:off x="6208651" y="2621369"/>
            <a:ext cx="62709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n-US" altLang="en-US" sz="1200" dirty="0">
                <a:solidFill>
                  <a:schemeClr val="bg1"/>
                </a:solidFill>
                <a:latin typeface="Arial" panose="020B0604020202020204" pitchFamily="34" charset="0"/>
              </a:rPr>
              <a:t>Nueva</a:t>
            </a:r>
            <a:endParaRPr lang="en-US" altLang="en-US" sz="1200" dirty="0">
              <a:latin typeface="Arial" panose="020B0604020202020204" pitchFamily="34" charset="0"/>
            </a:endParaRPr>
          </a:p>
        </p:txBody>
      </p:sp>
      <p:sp>
        <p:nvSpPr>
          <p:cNvPr id="35" name="TextBox 11">
            <a:extLst>
              <a:ext uri="{FF2B5EF4-FFF2-40B4-BE49-F238E27FC236}">
                <a16:creationId xmlns:a16="http://schemas.microsoft.com/office/drawing/2014/main" id="{15D240DC-B546-3844-AF07-23E8689A502A}"/>
              </a:ext>
            </a:extLst>
          </p:cNvPr>
          <p:cNvSpPr txBox="1">
            <a:spLocks noChangeArrowheads="1"/>
          </p:cNvSpPr>
          <p:nvPr/>
        </p:nvSpPr>
        <p:spPr bwMode="auto">
          <a:xfrm rot="21337281">
            <a:off x="5475402" y="2719945"/>
            <a:ext cx="7393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s-ES_tradnl" altLang="en-US" sz="1200" dirty="0">
                <a:solidFill>
                  <a:schemeClr val="bg1"/>
                </a:solidFill>
                <a:latin typeface="Arial" panose="020B0604020202020204" pitchFamily="34" charset="0"/>
              </a:rPr>
              <a:t>Fosa de</a:t>
            </a:r>
            <a:endParaRPr lang="es-ES_tradnl" altLang="en-US" sz="1200" dirty="0">
              <a:latin typeface="Arial" panose="020B0604020202020204" pitchFamily="34" charset="0"/>
            </a:endParaRPr>
          </a:p>
        </p:txBody>
      </p:sp>
      <p:sp>
        <p:nvSpPr>
          <p:cNvPr id="36" name="TextBox 16">
            <a:extLst>
              <a:ext uri="{FF2B5EF4-FFF2-40B4-BE49-F238E27FC236}">
                <a16:creationId xmlns:a16="http://schemas.microsoft.com/office/drawing/2014/main" id="{959F6ABE-EA3A-C54F-94C3-A2F50D20E761}"/>
              </a:ext>
            </a:extLst>
          </p:cNvPr>
          <p:cNvSpPr txBox="1">
            <a:spLocks noChangeArrowheads="1"/>
          </p:cNvSpPr>
          <p:nvPr/>
        </p:nvSpPr>
        <p:spPr bwMode="auto">
          <a:xfrm>
            <a:off x="6903320" y="1150938"/>
            <a:ext cx="1854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s-ES_tradnl" altLang="en-US" sz="1400" dirty="0">
                <a:solidFill>
                  <a:schemeClr val="bg1"/>
                </a:solidFill>
                <a:latin typeface="Arial" panose="020B0604020202020204" pitchFamily="34" charset="0"/>
              </a:rPr>
              <a:t>Placa del Pacífico</a:t>
            </a:r>
          </a:p>
        </p:txBody>
      </p:sp>
      <p:sp>
        <p:nvSpPr>
          <p:cNvPr id="37" name="TextBox 16">
            <a:extLst>
              <a:ext uri="{FF2B5EF4-FFF2-40B4-BE49-F238E27FC236}">
                <a16:creationId xmlns:a16="http://schemas.microsoft.com/office/drawing/2014/main" id="{D93AAC84-13DE-374F-BC29-42B387DDCC69}"/>
              </a:ext>
            </a:extLst>
          </p:cNvPr>
          <p:cNvSpPr txBox="1">
            <a:spLocks noChangeArrowheads="1"/>
          </p:cNvSpPr>
          <p:nvPr/>
        </p:nvSpPr>
        <p:spPr bwMode="auto">
          <a:xfrm>
            <a:off x="6224203" y="3157082"/>
            <a:ext cx="15224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s-ES_tradnl" altLang="en-US" sz="1200" dirty="0">
                <a:solidFill>
                  <a:schemeClr val="bg1"/>
                </a:solidFill>
                <a:latin typeface="Arial" panose="020B0604020202020204" pitchFamily="34" charset="0"/>
              </a:rPr>
              <a:t>Placa del Mar de  Salomón</a:t>
            </a:r>
          </a:p>
        </p:txBody>
      </p:sp>
      <p:sp>
        <p:nvSpPr>
          <p:cNvPr id="38" name="TextBox 9">
            <a:extLst>
              <a:ext uri="{FF2B5EF4-FFF2-40B4-BE49-F238E27FC236}">
                <a16:creationId xmlns:a16="http://schemas.microsoft.com/office/drawing/2014/main" id="{FF80DEE4-1908-7941-BE34-9231E30828BF}"/>
              </a:ext>
            </a:extLst>
          </p:cNvPr>
          <p:cNvSpPr txBox="1">
            <a:spLocks noChangeArrowheads="1"/>
          </p:cNvSpPr>
          <p:nvPr/>
        </p:nvSpPr>
        <p:spPr bwMode="auto">
          <a:xfrm rot="-1303658">
            <a:off x="6796492" y="2333540"/>
            <a:ext cx="7216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n-US" altLang="en-US" sz="1200" dirty="0" err="1">
                <a:solidFill>
                  <a:schemeClr val="bg1"/>
                </a:solidFill>
                <a:latin typeface="Arial" panose="020B0604020202020204" pitchFamily="34" charset="0"/>
              </a:rPr>
              <a:t>Bretaña</a:t>
            </a:r>
            <a:endParaRPr lang="en-US" altLang="en-US" sz="1200" dirty="0">
              <a:latin typeface="Arial" panose="020B0604020202020204" pitchFamily="34" charset="0"/>
            </a:endParaRPr>
          </a:p>
        </p:txBody>
      </p:sp>
      <p:sp>
        <p:nvSpPr>
          <p:cNvPr id="39" name="TextBox 16">
            <a:extLst>
              <a:ext uri="{FF2B5EF4-FFF2-40B4-BE49-F238E27FC236}">
                <a16:creationId xmlns:a16="http://schemas.microsoft.com/office/drawing/2014/main" id="{F15D9AE0-433E-3542-B659-D60A8A7F1735}"/>
              </a:ext>
            </a:extLst>
          </p:cNvPr>
          <p:cNvSpPr txBox="1">
            <a:spLocks noChangeArrowheads="1"/>
          </p:cNvSpPr>
          <p:nvPr/>
        </p:nvSpPr>
        <p:spPr bwMode="auto">
          <a:xfrm>
            <a:off x="4414060" y="1924689"/>
            <a:ext cx="20018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s-ES_tradnl" altLang="en-US" sz="1200" dirty="0">
                <a:solidFill>
                  <a:schemeClr val="bg1"/>
                </a:solidFill>
                <a:latin typeface="Arial" panose="020B0604020202020204" pitchFamily="34" charset="0"/>
              </a:rPr>
              <a:t>Placa de Bismarck del Sur</a:t>
            </a:r>
          </a:p>
        </p:txBody>
      </p:sp>
      <p:sp>
        <p:nvSpPr>
          <p:cNvPr id="40" name="TextBox 16">
            <a:extLst>
              <a:ext uri="{FF2B5EF4-FFF2-40B4-BE49-F238E27FC236}">
                <a16:creationId xmlns:a16="http://schemas.microsoft.com/office/drawing/2014/main" id="{5455727B-860C-6545-8F74-C37A814C33C3}"/>
              </a:ext>
            </a:extLst>
          </p:cNvPr>
          <p:cNvSpPr txBox="1">
            <a:spLocks noChangeArrowheads="1"/>
          </p:cNvSpPr>
          <p:nvPr/>
        </p:nvSpPr>
        <p:spPr bwMode="auto">
          <a:xfrm>
            <a:off x="3527443" y="1199940"/>
            <a:ext cx="22479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s-ES_tradnl" altLang="en-US" sz="1200" dirty="0">
                <a:solidFill>
                  <a:schemeClr val="bg1"/>
                </a:solidFill>
                <a:latin typeface="Arial" panose="020B0604020202020204" pitchFamily="34" charset="0"/>
              </a:rPr>
              <a:t>Placa de  Bismarck del Norte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6084BA5C-2649-4384-813C-D9068537919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5845" name="Picture 8" descr="IRIS_TMlogo.png">
            <a:extLst>
              <a:ext uri="{FF2B5EF4-FFF2-40B4-BE49-F238E27FC236}">
                <a16:creationId xmlns:a16="http://schemas.microsoft.com/office/drawing/2014/main" id="{5E52D5B1-0966-8748-BE66-5E07518168F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8" name="TextBox 4">
            <a:extLst>
              <a:ext uri="{FF2B5EF4-FFF2-40B4-BE49-F238E27FC236}">
                <a16:creationId xmlns:a16="http://schemas.microsoft.com/office/drawing/2014/main" id="{6C40407E-2380-2B44-B347-490E78778DEB}"/>
              </a:ext>
            </a:extLst>
          </p:cNvPr>
          <p:cNvSpPr txBox="1">
            <a:spLocks noChangeArrowheads="1"/>
          </p:cNvSpPr>
          <p:nvPr/>
        </p:nvSpPr>
        <p:spPr bwMode="auto">
          <a:xfrm>
            <a:off x="317500" y="1101725"/>
            <a:ext cx="836930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s-ES_tradnl" altLang="en-US" sz="1600"/>
              <a:t>El mecanismo focal es cómo los sismólogos trazan las orientaciones de estrés 3-D de un terremoto. Debido a que un terremoto ocurre como deslizamiento en una falla, genera ondas primarias en cuadrantes donde el primer pulso es compresivo (sombreado) y cuadrantes donde el primer pulso es extensivo (blanco). La orientación de estos cuadrantes determinada a partir de las ondas sísmicas registradas identifica el tipo de falla que produjo el terremoto. </a:t>
            </a:r>
          </a:p>
          <a:p>
            <a:endParaRPr lang="es-ES_tradnl" altLang="en-US" sz="1600"/>
          </a:p>
          <a:p>
            <a:r>
              <a:rPr lang="es-ES_tradnl" altLang="en-US" sz="1600"/>
              <a:t>Este terremoto ocurrió como resultado de fallas normales en una profundidad intermedia, aproximadamente 127 km por debajo del este de Papúa Nueva Guinea, cerca del borde norte de la Placa Australiana.</a:t>
            </a:r>
          </a:p>
        </p:txBody>
      </p:sp>
      <p:pic>
        <p:nvPicPr>
          <p:cNvPr id="3" name="Picture 2">
            <a:extLst>
              <a:ext uri="{FF2B5EF4-FFF2-40B4-BE49-F238E27FC236}">
                <a16:creationId xmlns:a16="http://schemas.microsoft.com/office/drawing/2014/main" id="{7CDCB0F3-D320-4F3C-91A7-D51E73D70C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3380" y="3810001"/>
            <a:ext cx="3681033" cy="2408238"/>
          </a:xfrm>
          <a:prstGeom prst="rect">
            <a:avLst/>
          </a:prstGeom>
        </p:spPr>
      </p:pic>
      <p:pic>
        <p:nvPicPr>
          <p:cNvPr id="14" name="Picture 4">
            <a:extLst>
              <a:ext uri="{FF2B5EF4-FFF2-40B4-BE49-F238E27FC236}">
                <a16:creationId xmlns:a16="http://schemas.microsoft.com/office/drawing/2014/main" id="{9D0EB358-F68C-4EE7-8080-877C5A0B9EB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43138" y="5081043"/>
            <a:ext cx="3962662" cy="48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a:extLst>
              <a:ext uri="{FF2B5EF4-FFF2-40B4-BE49-F238E27FC236}">
                <a16:creationId xmlns:a16="http://schemas.microsoft.com/office/drawing/2014/main" id="{F64018F2-BDC1-431F-8C4E-D61F54C0BFE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267200" y="3342656"/>
            <a:ext cx="3911600" cy="1762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a:extLst>
              <a:ext uri="{FF2B5EF4-FFF2-40B4-BE49-F238E27FC236}">
                <a16:creationId xmlns:a16="http://schemas.microsoft.com/office/drawing/2014/main" id="{4EF38525-4BCD-514B-AA50-DB084193D02F}"/>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7,2 PAPÚA NUEVA GUINEA</a:t>
            </a:r>
            <a:br>
              <a:rPr lang="es-ES_tradnl" sz="4300" b="1">
                <a:solidFill>
                  <a:schemeClr val="tx2">
                    <a:satMod val="130000"/>
                  </a:schemeClr>
                </a:solidFill>
                <a:effectLst>
                  <a:outerShdw blurRad="50000" dist="30000" dir="5400000" algn="tl" rotWithShape="0">
                    <a:srgbClr val="000000">
                      <a:alpha val="30000"/>
                    </a:srgbClr>
                  </a:outerShdw>
                </a:effectLst>
                <a:ea typeface="+mj-ea"/>
              </a:rPr>
            </a:br>
            <a:r>
              <a:rPr lang="es-ES_tradnl"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Lunes, 6 de Mayo, 2019 a las  21:19:35 UTC</a:t>
            </a:r>
            <a:endParaRPr lang="es-ES_tradnl">
              <a:solidFill>
                <a:schemeClr val="tx2">
                  <a:satMod val="130000"/>
                </a:schemeClr>
              </a:solidFill>
              <a:effectLst>
                <a:outerShdw blurRad="50000" dist="30000" dir="5400000" algn="tl" rotWithShape="0">
                  <a:srgbClr val="000000">
                    <a:alpha val="30000"/>
                  </a:srgbClr>
                </a:outerShdw>
              </a:effectLst>
              <a:ea typeface="+mj-ea"/>
            </a:endParaRPr>
          </a:p>
        </p:txBody>
      </p:sp>
      <p:sp>
        <p:nvSpPr>
          <p:cNvPr id="13" name="TextBox 8">
            <a:extLst>
              <a:ext uri="{FF2B5EF4-FFF2-40B4-BE49-F238E27FC236}">
                <a16:creationId xmlns:a16="http://schemas.microsoft.com/office/drawing/2014/main" id="{192DEED4-155F-4F4E-B561-88B8F5747F40}"/>
              </a:ext>
            </a:extLst>
          </p:cNvPr>
          <p:cNvSpPr txBox="1">
            <a:spLocks noChangeArrowheads="1"/>
          </p:cNvSpPr>
          <p:nvPr/>
        </p:nvSpPr>
        <p:spPr bwMode="auto">
          <a:xfrm>
            <a:off x="3505200" y="5480050"/>
            <a:ext cx="49657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latin typeface="Arial" panose="020B0604020202020204" pitchFamily="34" charset="0"/>
                <a:cs typeface="Arial" panose="020B0604020202020204" pitchFamily="34" charset="0"/>
              </a:rPr>
              <a:t>El eje de tensión (T) refleja la dirección de tensión de compresión mínima. El eje de presión (P) refleja la máxima dirección de esfuerzo de compresión.</a:t>
            </a:r>
            <a:endParaRPr lang="es-ES_tradnl" altLang="en-US" sz="1800" dirty="0">
              <a:latin typeface="Arial" panose="020B0604020202020204" pitchFamily="34" charset="0"/>
              <a:cs typeface="Arial" panose="020B0604020202020204" pitchFamily="34" charset="0"/>
            </a:endParaRPr>
          </a:p>
        </p:txBody>
      </p:sp>
      <p:sp>
        <p:nvSpPr>
          <p:cNvPr id="18" name="TextBox 11">
            <a:extLst>
              <a:ext uri="{FF2B5EF4-FFF2-40B4-BE49-F238E27FC236}">
                <a16:creationId xmlns:a16="http://schemas.microsoft.com/office/drawing/2014/main" id="{3ED6F6D4-108B-0941-AA65-AE7E4361F34E}"/>
              </a:ext>
            </a:extLst>
          </p:cNvPr>
          <p:cNvSpPr txBox="1">
            <a:spLocks noChangeArrowheads="1"/>
          </p:cNvSpPr>
          <p:nvPr/>
        </p:nvSpPr>
        <p:spPr bwMode="auto">
          <a:xfrm>
            <a:off x="304800" y="6091535"/>
            <a:ext cx="2743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sz="1200" dirty="0">
                <a:latin typeface="Arial" panose="020B0604020202020204" pitchFamily="34" charset="0"/>
                <a:cs typeface="Arial" panose="020B0604020202020204" pitchFamily="34" charset="0"/>
              </a:rPr>
              <a:t>Solución Tensor  Momento Sísmico </a:t>
            </a:r>
          </a:p>
          <a:p>
            <a:pPr eaLnBrk="1" hangingPunct="1">
              <a:spcBef>
                <a:spcPct val="0"/>
              </a:spcBef>
              <a:buFontTx/>
              <a:buNone/>
            </a:pPr>
            <a:r>
              <a:rPr lang="es-ES_tradnl" sz="1200" dirty="0" err="1">
                <a:latin typeface="Arial" panose="020B0604020202020204" pitchFamily="34" charset="0"/>
                <a:cs typeface="Arial" panose="020B0604020202020204" pitchFamily="34" charset="0"/>
              </a:rPr>
              <a:t>Centroide</a:t>
            </a:r>
            <a:r>
              <a:rPr lang="es-ES_tradnl" sz="1200" dirty="0">
                <a:latin typeface="Arial" panose="020B0604020202020204" pitchFamily="34" charset="0"/>
                <a:cs typeface="Arial" panose="020B0604020202020204" pitchFamily="34" charset="0"/>
              </a:rPr>
              <a:t> Fase W , USGS​</a:t>
            </a:r>
            <a:endParaRPr lang="es-ES_tradnl" altLang="en-US" sz="1200"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14AF95CD-550A-344C-A21A-48E76C9E4B74}"/>
              </a:ext>
            </a:extLst>
          </p:cNvPr>
          <p:cNvSpPr txBox="1">
            <a:spLocks noChangeArrowheads="1"/>
          </p:cNvSpPr>
          <p:nvPr/>
        </p:nvSpPr>
        <p:spPr bwMode="auto">
          <a:xfrm>
            <a:off x="4495800" y="6473825"/>
            <a:ext cx="4648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VE" altLang="en-US" sz="1400" i="1" dirty="0">
                <a:latin typeface="Arial" panose="020B0604020202020204" pitchFamily="34" charset="0"/>
              </a:rPr>
              <a:t>Imagen Cortesía del Servicio Geológico de los EE.UU.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B91B6D78-ED02-5049-9B88-D53263570FAF}"/>
              </a:ext>
            </a:extLst>
          </p:cNvPr>
          <p:cNvGrpSpPr/>
          <p:nvPr/>
        </p:nvGrpSpPr>
        <p:grpSpPr>
          <a:xfrm>
            <a:off x="673734" y="1320483"/>
            <a:ext cx="8187374" cy="5298675"/>
            <a:chOff x="673734" y="1320483"/>
            <a:chExt cx="8187374" cy="5298675"/>
          </a:xfrm>
        </p:grpSpPr>
        <p:pic>
          <p:nvPicPr>
            <p:cNvPr id="2" name="Picture 1">
              <a:extLst>
                <a:ext uri="{FF2B5EF4-FFF2-40B4-BE49-F238E27FC236}">
                  <a16:creationId xmlns:a16="http://schemas.microsoft.com/office/drawing/2014/main" id="{B717F3FD-0D73-7341-BCAE-1BD8500C79CE}"/>
                </a:ext>
              </a:extLst>
            </p:cNvPr>
            <p:cNvPicPr>
              <a:picLocks noChangeAspect="1"/>
            </p:cNvPicPr>
            <p:nvPr/>
          </p:nvPicPr>
          <p:blipFill>
            <a:blip r:embed="rId3"/>
            <a:stretch>
              <a:fillRect/>
            </a:stretch>
          </p:blipFill>
          <p:spPr>
            <a:xfrm>
              <a:off x="673734" y="1320483"/>
              <a:ext cx="8047037" cy="5298675"/>
            </a:xfrm>
            <a:prstGeom prst="rect">
              <a:avLst/>
            </a:prstGeom>
          </p:spPr>
        </p:pic>
        <p:sp>
          <p:nvSpPr>
            <p:cNvPr id="3" name="Rectangle 2">
              <a:extLst>
                <a:ext uri="{FF2B5EF4-FFF2-40B4-BE49-F238E27FC236}">
                  <a16:creationId xmlns:a16="http://schemas.microsoft.com/office/drawing/2014/main" id="{39AF65B7-145D-8542-9F7D-17F5FAAC8227}"/>
                </a:ext>
              </a:extLst>
            </p:cNvPr>
            <p:cNvSpPr/>
            <p:nvPr/>
          </p:nvSpPr>
          <p:spPr>
            <a:xfrm>
              <a:off x="7501574" y="5537517"/>
              <a:ext cx="1359534" cy="6000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 name="Rectangle 3">
            <a:extLst>
              <a:ext uri="{FF2B5EF4-FFF2-40B4-BE49-F238E27FC236}">
                <a16:creationId xmlns:a16="http://schemas.microsoft.com/office/drawing/2014/main" id="{94357E9E-39B4-FF40-8B57-7FA478B6B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n-US" altLang="en-US" sz="1800">
              <a:solidFill>
                <a:srgbClr val="FFFFFF"/>
              </a:solidFill>
              <a:ea typeface="ＭＳ Ｐゴシック" panose="020B0600070205080204" pitchFamily="34" charset="-128"/>
              <a:cs typeface="Arial" panose="020B0604020202020204" pitchFamily="34" charset="0"/>
            </a:endParaRPr>
          </a:p>
        </p:txBody>
      </p:sp>
      <p:pic>
        <p:nvPicPr>
          <p:cNvPr id="37892" name="Picture 18" descr="IRIS_TMlogo.png">
            <a:extLst>
              <a:ext uri="{FF2B5EF4-FFF2-40B4-BE49-F238E27FC236}">
                <a16:creationId xmlns:a16="http://schemas.microsoft.com/office/drawing/2014/main" id="{BF4739DB-681B-A74A-9BCC-E1868551358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3" name="TextBox 4">
            <a:extLst>
              <a:ext uri="{FF2B5EF4-FFF2-40B4-BE49-F238E27FC236}">
                <a16:creationId xmlns:a16="http://schemas.microsoft.com/office/drawing/2014/main" id="{8E0F2CC5-82B2-A44B-98E3-7E3729CBD530}"/>
              </a:ext>
            </a:extLst>
          </p:cNvPr>
          <p:cNvSpPr txBox="1">
            <a:spLocks noChangeArrowheads="1"/>
          </p:cNvSpPr>
          <p:nvPr/>
        </p:nvSpPr>
        <p:spPr bwMode="auto">
          <a:xfrm>
            <a:off x="1904046" y="2895600"/>
            <a:ext cx="6332538" cy="73866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solidFill>
                  <a:srgbClr val="000000"/>
                </a:solidFill>
                <a:latin typeface="Arial" panose="020B0604020202020204" pitchFamily="34" charset="0"/>
              </a:rPr>
              <a:t>Después del terremoto, las ondas </a:t>
            </a:r>
            <a:r>
              <a:rPr lang="es-ES_tradnl" altLang="en-US" sz="1400" dirty="0" err="1">
                <a:solidFill>
                  <a:srgbClr val="000000"/>
                </a:solidFill>
                <a:latin typeface="Arial" panose="020B0604020202020204" pitchFamily="34" charset="0"/>
              </a:rPr>
              <a:t>compresionales</a:t>
            </a:r>
            <a:r>
              <a:rPr lang="es-ES_tradnl" altLang="en-US" sz="1400" dirty="0">
                <a:solidFill>
                  <a:srgbClr val="000000"/>
                </a:solidFill>
                <a:latin typeface="Arial" panose="020B0604020202020204" pitchFamily="34" charset="0"/>
              </a:rPr>
              <a:t> P tardaron 13 minutos y 14 segundos en recorrer una trayectoria curva a través del manto hasta Bend, Oregón.</a:t>
            </a:r>
          </a:p>
        </p:txBody>
      </p:sp>
      <p:sp>
        <p:nvSpPr>
          <p:cNvPr id="37895" name="TextBox 6">
            <a:extLst>
              <a:ext uri="{FF2B5EF4-FFF2-40B4-BE49-F238E27FC236}">
                <a16:creationId xmlns:a16="http://schemas.microsoft.com/office/drawing/2014/main" id="{5C563F1C-0B80-9846-9CDA-45BE984AB743}"/>
              </a:ext>
            </a:extLst>
          </p:cNvPr>
          <p:cNvSpPr txBox="1">
            <a:spLocks noChangeArrowheads="1"/>
          </p:cNvSpPr>
          <p:nvPr/>
        </p:nvSpPr>
        <p:spPr bwMode="auto">
          <a:xfrm>
            <a:off x="-7077392" y="4648200"/>
            <a:ext cx="6816725" cy="760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n-US" altLang="en-US" sz="1400" dirty="0">
                <a:solidFill>
                  <a:srgbClr val="000000"/>
                </a:solidFill>
                <a:latin typeface="Arial" panose="020B0604020202020204" pitchFamily="34" charset="0"/>
              </a:rPr>
              <a:t>Surface waves traveled the 10722 km (6663 miles) along the perimeter of the Earth from the earthquake to the recording station. </a:t>
            </a:r>
            <a:r>
              <a:rPr lang="en-US" altLang="en-US" sz="1400" dirty="0">
                <a:latin typeface="Arial" panose="020B0604020202020204" pitchFamily="34" charset="0"/>
              </a:rPr>
              <a:t>The surface waves began to arrive in Bend about 51minutes</a:t>
            </a:r>
            <a:r>
              <a:rPr lang="en-US" altLang="en-US" sz="1400" dirty="0">
                <a:solidFill>
                  <a:srgbClr val="FF0000"/>
                </a:solidFill>
                <a:latin typeface="Arial" panose="020B0604020202020204" pitchFamily="34" charset="0"/>
              </a:rPr>
              <a:t> </a:t>
            </a:r>
            <a:r>
              <a:rPr lang="en-US" altLang="en-US" sz="1400" dirty="0">
                <a:solidFill>
                  <a:srgbClr val="000000"/>
                </a:solidFill>
                <a:latin typeface="Arial" panose="020B0604020202020204" pitchFamily="34" charset="0"/>
              </a:rPr>
              <a:t>after the earthquake occurred</a:t>
            </a:r>
            <a:r>
              <a:rPr lang="en-US" altLang="en-US" sz="1400" dirty="0">
                <a:latin typeface="Arial" panose="020B0604020202020204" pitchFamily="34" charset="0"/>
              </a:rPr>
              <a:t>. </a:t>
            </a:r>
            <a:r>
              <a:rPr lang="en-US" altLang="en-US" sz="1400" dirty="0">
                <a:solidFill>
                  <a:srgbClr val="000000"/>
                </a:solidFill>
                <a:latin typeface="Arial" panose="020B0604020202020204" pitchFamily="34" charset="0"/>
              </a:rPr>
              <a:t> </a:t>
            </a:r>
          </a:p>
        </p:txBody>
      </p:sp>
      <p:sp>
        <p:nvSpPr>
          <p:cNvPr id="37897" name="TextBox 4">
            <a:extLst>
              <a:ext uri="{FF2B5EF4-FFF2-40B4-BE49-F238E27FC236}">
                <a16:creationId xmlns:a16="http://schemas.microsoft.com/office/drawing/2014/main" id="{DCB288F5-05FE-FA4A-91BC-9E3DFF15F3D0}"/>
              </a:ext>
            </a:extLst>
          </p:cNvPr>
          <p:cNvSpPr txBox="1">
            <a:spLocks noChangeArrowheads="1"/>
          </p:cNvSpPr>
          <p:nvPr/>
        </p:nvSpPr>
        <p:spPr bwMode="auto">
          <a:xfrm>
            <a:off x="2398079" y="1695735"/>
            <a:ext cx="376238"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a:latin typeface="Arial" panose="020B0604020202020204" pitchFamily="34" charset="0"/>
              </a:rPr>
              <a:t>P</a:t>
            </a:r>
          </a:p>
        </p:txBody>
      </p:sp>
      <p:sp>
        <p:nvSpPr>
          <p:cNvPr id="37898" name="TextBox 11">
            <a:extLst>
              <a:ext uri="{FF2B5EF4-FFF2-40B4-BE49-F238E27FC236}">
                <a16:creationId xmlns:a16="http://schemas.microsoft.com/office/drawing/2014/main" id="{4EC6129E-06CB-AB44-83F7-BD558F6AF908}"/>
              </a:ext>
            </a:extLst>
          </p:cNvPr>
          <p:cNvSpPr txBox="1">
            <a:spLocks noChangeArrowheads="1"/>
          </p:cNvSpPr>
          <p:nvPr/>
        </p:nvSpPr>
        <p:spPr bwMode="auto">
          <a:xfrm>
            <a:off x="3962400" y="1549401"/>
            <a:ext cx="338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a:latin typeface="Arial" panose="020B0604020202020204" pitchFamily="34" charset="0"/>
              </a:rPr>
              <a:t>S</a:t>
            </a:r>
          </a:p>
        </p:txBody>
      </p:sp>
      <p:sp>
        <p:nvSpPr>
          <p:cNvPr id="12" name="TextBox 11">
            <a:extLst>
              <a:ext uri="{FF2B5EF4-FFF2-40B4-BE49-F238E27FC236}">
                <a16:creationId xmlns:a16="http://schemas.microsoft.com/office/drawing/2014/main" id="{8069DAE2-EB9D-2846-BC89-B4D763167C37}"/>
              </a:ext>
            </a:extLst>
          </p:cNvPr>
          <p:cNvSpPr txBox="1"/>
          <p:nvPr/>
        </p:nvSpPr>
        <p:spPr>
          <a:xfrm>
            <a:off x="6022658" y="1552406"/>
            <a:ext cx="2838450" cy="369332"/>
          </a:xfrm>
          <a:prstGeom prst="rect">
            <a:avLst/>
          </a:prstGeom>
          <a:solidFill>
            <a:schemeClr val="bg1"/>
          </a:solidFill>
        </p:spPr>
        <p:txBody>
          <a:bodyPr wrap="square">
            <a:spAutoFit/>
          </a:bodyPr>
          <a:lstStyle/>
          <a:p>
            <a:pPr eaLnBrk="1" hangingPunct="1">
              <a:defRPr/>
            </a:pPr>
            <a:r>
              <a:rPr lang="es-ES_tradnl" spc="200">
                <a:latin typeface="Arial" charset="0"/>
                <a:ea typeface="MS PGothic" charset="-128"/>
              </a:rPr>
              <a:t>Ondas de Superficie</a:t>
            </a:r>
          </a:p>
        </p:txBody>
      </p:sp>
      <p:sp>
        <p:nvSpPr>
          <p:cNvPr id="37901" name="TextBox 4">
            <a:extLst>
              <a:ext uri="{FF2B5EF4-FFF2-40B4-BE49-F238E27FC236}">
                <a16:creationId xmlns:a16="http://schemas.microsoft.com/office/drawing/2014/main" id="{DCA361FD-97CD-CD45-8586-B5A7E8A89DE5}"/>
              </a:ext>
            </a:extLst>
          </p:cNvPr>
          <p:cNvSpPr txBox="1">
            <a:spLocks noChangeArrowheads="1"/>
          </p:cNvSpPr>
          <p:nvPr/>
        </p:nvSpPr>
        <p:spPr bwMode="auto">
          <a:xfrm>
            <a:off x="2971800" y="2593660"/>
            <a:ext cx="492125"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a:latin typeface="Arial" panose="020B0604020202020204" pitchFamily="34" charset="0"/>
              </a:rPr>
              <a:t>PP</a:t>
            </a:r>
          </a:p>
        </p:txBody>
      </p:sp>
      <p:sp>
        <p:nvSpPr>
          <p:cNvPr id="16" name="TextBox 11">
            <a:extLst>
              <a:ext uri="{FF2B5EF4-FFF2-40B4-BE49-F238E27FC236}">
                <a16:creationId xmlns:a16="http://schemas.microsoft.com/office/drawing/2014/main" id="{2EC97D17-99B6-FA47-98C1-2F68D4B4883A}"/>
              </a:ext>
            </a:extLst>
          </p:cNvPr>
          <p:cNvSpPr txBox="1">
            <a:spLocks noChangeArrowheads="1"/>
          </p:cNvSpPr>
          <p:nvPr/>
        </p:nvSpPr>
        <p:spPr bwMode="auto">
          <a:xfrm>
            <a:off x="4974271" y="1549401"/>
            <a:ext cx="492443"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a:latin typeface="Arial" panose="020B0604020202020204" pitchFamily="34" charset="0"/>
              </a:rPr>
              <a:t>SS</a:t>
            </a:r>
          </a:p>
        </p:txBody>
      </p:sp>
      <p:sp>
        <p:nvSpPr>
          <p:cNvPr id="18" name="Title 1">
            <a:extLst>
              <a:ext uri="{FF2B5EF4-FFF2-40B4-BE49-F238E27FC236}">
                <a16:creationId xmlns:a16="http://schemas.microsoft.com/office/drawing/2014/main" id="{D70528ED-12F3-2A4C-BB05-E2AF938973BD}"/>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7,2 PAPÚA NUEVA GUINEA</a:t>
            </a:r>
            <a:br>
              <a:rPr lang="es-ES_tradnl" sz="4300" b="1">
                <a:solidFill>
                  <a:schemeClr val="tx2">
                    <a:satMod val="130000"/>
                  </a:schemeClr>
                </a:solidFill>
                <a:effectLst>
                  <a:outerShdw blurRad="50000" dist="30000" dir="5400000" algn="tl" rotWithShape="0">
                    <a:srgbClr val="000000">
                      <a:alpha val="30000"/>
                    </a:srgbClr>
                  </a:outerShdw>
                </a:effectLst>
                <a:ea typeface="+mj-ea"/>
              </a:rPr>
            </a:br>
            <a:r>
              <a:rPr lang="es-ES_tradnl"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Lunes, 6 de Mayo, 2019 a las  21:19:35 UTC</a:t>
            </a:r>
            <a:endParaRPr lang="es-ES_tradnl">
              <a:solidFill>
                <a:schemeClr val="tx2">
                  <a:satMod val="130000"/>
                </a:schemeClr>
              </a:solidFill>
              <a:effectLst>
                <a:outerShdw blurRad="50000" dist="30000" dir="5400000" algn="tl" rotWithShape="0">
                  <a:srgbClr val="000000">
                    <a:alpha val="30000"/>
                  </a:srgbClr>
                </a:outerShdw>
              </a:effectLst>
              <a:ea typeface="+mj-ea"/>
            </a:endParaRPr>
          </a:p>
        </p:txBody>
      </p:sp>
      <p:sp>
        <p:nvSpPr>
          <p:cNvPr id="19" name="TextBox 7">
            <a:extLst>
              <a:ext uri="{FF2B5EF4-FFF2-40B4-BE49-F238E27FC236}">
                <a16:creationId xmlns:a16="http://schemas.microsoft.com/office/drawing/2014/main" id="{77151D06-DFF8-3F49-B6CA-1DCEE480F1F0}"/>
              </a:ext>
            </a:extLst>
          </p:cNvPr>
          <p:cNvSpPr txBox="1">
            <a:spLocks noChangeArrowheads="1"/>
          </p:cNvSpPr>
          <p:nvPr/>
        </p:nvSpPr>
        <p:spPr bwMode="auto">
          <a:xfrm>
            <a:off x="1230313" y="937219"/>
            <a:ext cx="65738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solidFill>
                  <a:srgbClr val="000000"/>
                </a:solidFill>
                <a:latin typeface="Arial" panose="020B0604020202020204" pitchFamily="34" charset="0"/>
              </a:rPr>
              <a:t>El registro del terremoto en Bend, </a:t>
            </a:r>
            <a:r>
              <a:rPr lang="es-ES_tradnl" altLang="en-US" sz="1400" dirty="0" err="1">
                <a:solidFill>
                  <a:srgbClr val="000000"/>
                </a:solidFill>
                <a:latin typeface="Arial" panose="020B0604020202020204" pitchFamily="34" charset="0"/>
              </a:rPr>
              <a:t>Oregon</a:t>
            </a:r>
            <a:r>
              <a:rPr lang="es-ES_tradnl" altLang="en-US" sz="1400" dirty="0">
                <a:solidFill>
                  <a:srgbClr val="000000"/>
                </a:solidFill>
                <a:latin typeface="Arial" panose="020B0604020202020204" pitchFamily="34" charset="0"/>
              </a:rPr>
              <a:t> (BNOR) se ilustra a continuación. Bend está a 10722 km (66633 millas, 96.6 °) de la ubicación de este terremoto.</a:t>
            </a:r>
          </a:p>
        </p:txBody>
      </p:sp>
      <p:sp>
        <p:nvSpPr>
          <p:cNvPr id="20" name="TextBox 5">
            <a:extLst>
              <a:ext uri="{FF2B5EF4-FFF2-40B4-BE49-F238E27FC236}">
                <a16:creationId xmlns:a16="http://schemas.microsoft.com/office/drawing/2014/main" id="{AD4D04ED-4EED-C74B-B10D-E1EF23CAEF8B}"/>
              </a:ext>
            </a:extLst>
          </p:cNvPr>
          <p:cNvSpPr txBox="1">
            <a:spLocks noChangeArrowheads="1"/>
          </p:cNvSpPr>
          <p:nvPr/>
        </p:nvSpPr>
        <p:spPr bwMode="auto">
          <a:xfrm>
            <a:off x="2536825" y="3751263"/>
            <a:ext cx="5133975" cy="5238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latin typeface="Arial" panose="020B0604020202020204" pitchFamily="34" charset="0"/>
              </a:rPr>
              <a:t>PP es una onda de compresión que rebotó en la superficie a medio camino entre el terremoto y la estación de registro.</a:t>
            </a:r>
          </a:p>
        </p:txBody>
      </p:sp>
      <p:sp>
        <p:nvSpPr>
          <p:cNvPr id="21" name="TextBox 9">
            <a:extLst>
              <a:ext uri="{FF2B5EF4-FFF2-40B4-BE49-F238E27FC236}">
                <a16:creationId xmlns:a16="http://schemas.microsoft.com/office/drawing/2014/main" id="{FEEC2FEB-F132-794A-AE88-DD87C2D91666}"/>
              </a:ext>
            </a:extLst>
          </p:cNvPr>
          <p:cNvSpPr txBox="1">
            <a:spLocks noChangeArrowheads="1"/>
          </p:cNvSpPr>
          <p:nvPr/>
        </p:nvSpPr>
        <p:spPr bwMode="auto">
          <a:xfrm>
            <a:off x="1674813" y="4459288"/>
            <a:ext cx="6858000" cy="73866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solidFill>
                  <a:srgbClr val="000000"/>
                </a:solidFill>
                <a:latin typeface="Arial" panose="020B0604020202020204" pitchFamily="34" charset="0"/>
              </a:rPr>
              <a:t>Las ondas S son ondas cortantes que siguen el mismo camino a través del manto que las ondas P. Las ondas S tardaron 24 minutos en viajar desde el terremoto hasta Bend.</a:t>
            </a:r>
          </a:p>
        </p:txBody>
      </p:sp>
      <p:sp>
        <p:nvSpPr>
          <p:cNvPr id="22" name="TextBox 6">
            <a:extLst>
              <a:ext uri="{FF2B5EF4-FFF2-40B4-BE49-F238E27FC236}">
                <a16:creationId xmlns:a16="http://schemas.microsoft.com/office/drawing/2014/main" id="{B260F71F-C2E8-6940-BA45-135F11D63DA9}"/>
              </a:ext>
            </a:extLst>
          </p:cNvPr>
          <p:cNvSpPr txBox="1">
            <a:spLocks noChangeArrowheads="1"/>
          </p:cNvSpPr>
          <p:nvPr/>
        </p:nvSpPr>
        <p:spPr bwMode="auto">
          <a:xfrm>
            <a:off x="1695450" y="5167313"/>
            <a:ext cx="6816725" cy="73866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s-ES_tradnl" altLang="en-US" sz="1400" dirty="0">
                <a:solidFill>
                  <a:srgbClr val="000000"/>
                </a:solidFill>
                <a:latin typeface="Arial" panose="020B0604020202020204" pitchFamily="34" charset="0"/>
              </a:rPr>
              <a:t>Las ondas superficiales viajaron los </a:t>
            </a:r>
            <a:r>
              <a:rPr lang="en-US" altLang="en-US" sz="1400" dirty="0">
                <a:solidFill>
                  <a:srgbClr val="000000"/>
                </a:solidFill>
                <a:latin typeface="Arial" panose="020B0604020202020204" pitchFamily="34" charset="0"/>
              </a:rPr>
              <a:t>10722</a:t>
            </a:r>
            <a:r>
              <a:rPr lang="es-ES_tradnl" altLang="en-US" sz="1400" dirty="0">
                <a:solidFill>
                  <a:srgbClr val="000000"/>
                </a:solidFill>
                <a:latin typeface="Arial" panose="020B0604020202020204" pitchFamily="34" charset="0"/>
              </a:rPr>
              <a:t> km (6663 millas) a lo largo del perímetro de la Tierra desde el terremoto hasta la estación de registro. Las ondas de la superficie comenzaron a llegar a Bend unos 51 minutos después del terremoto.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2DB2EA65-A429-8C47-A5D3-AACB9E36E63E}"/>
              </a:ext>
            </a:extLst>
          </p:cNvPr>
          <p:cNvSpPr txBox="1">
            <a:spLocks noChangeArrowheads="1"/>
          </p:cNvSpPr>
          <p:nvPr/>
        </p:nvSpPr>
        <p:spPr bwMode="auto">
          <a:xfrm>
            <a:off x="709613" y="773113"/>
            <a:ext cx="7977187"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VE" altLang="en-US" sz="1800" b="1">
                <a:solidFill>
                  <a:srgbClr val="393996"/>
                </a:solidFill>
                <a:latin typeface="Arial" panose="020B0604020202020204" pitchFamily="34" charset="0"/>
              </a:rPr>
              <a:t>Momentos de Enseñanzas son un servicio de</a:t>
            </a:r>
            <a:endParaRPr lang="es-VE"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The Incorporated Research Institutions for Seismology</a:t>
            </a:r>
          </a:p>
          <a:p>
            <a:pPr algn="ctr" eaLnBrk="1" hangingPunct="1">
              <a:spcBef>
                <a:spcPct val="0"/>
              </a:spcBef>
              <a:buFontTx/>
              <a:buNone/>
            </a:pPr>
            <a:r>
              <a:rPr lang="en-US" altLang="en-US" sz="1800">
                <a:latin typeface="Arial" panose="020B0604020202020204" pitchFamily="34" charset="0"/>
              </a:rPr>
              <a:t> </a:t>
            </a:r>
            <a:r>
              <a:rPr lang="es-VE" altLang="en-US" sz="1800">
                <a:latin typeface="Arial" panose="020B0604020202020204" pitchFamily="34" charset="0"/>
              </a:rPr>
              <a:t>Educación &amp; Alcance Público </a:t>
            </a:r>
          </a:p>
          <a:p>
            <a:pPr algn="ctr" eaLnBrk="1" hangingPunct="1">
              <a:spcBef>
                <a:spcPct val="0"/>
              </a:spcBef>
              <a:buFontTx/>
              <a:buNone/>
            </a:pPr>
            <a:r>
              <a:rPr lang="es-VE" altLang="en-US" sz="1800">
                <a:latin typeface="Arial" panose="020B0604020202020204" pitchFamily="34" charset="0"/>
              </a:rPr>
              <a:t>y </a:t>
            </a:r>
          </a:p>
          <a:p>
            <a:pPr algn="ctr" eaLnBrk="1" hangingPunct="1">
              <a:spcBef>
                <a:spcPct val="0"/>
              </a:spcBef>
              <a:buFontTx/>
              <a:buNone/>
            </a:pPr>
            <a:r>
              <a:rPr lang="es-VE" altLang="en-US" sz="1800">
                <a:latin typeface="Arial" panose="020B0604020202020204" pitchFamily="34" charset="0"/>
              </a:rPr>
              <a:t>La Universidad de Portland </a:t>
            </a: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s-VE" altLang="en-US" sz="1800">
                <a:latin typeface="Arial" panose="020B0604020202020204" pitchFamily="34" charset="0"/>
              </a:rPr>
              <a:t>Por favor enviar comentarios a </a:t>
            </a:r>
            <a:r>
              <a:rPr lang="es-VE" altLang="en-US" sz="1800">
                <a:latin typeface="Arial" panose="020B0604020202020204" pitchFamily="34" charset="0"/>
                <a:hlinkClick r:id="rId6"/>
              </a:rPr>
              <a:t>tkb@iris.edu</a:t>
            </a:r>
            <a:endParaRPr lang="es-VE" altLang="en-US" sz="1800">
              <a:latin typeface="Arial" panose="020B0604020202020204" pitchFamily="34" charset="0"/>
            </a:endParaRPr>
          </a:p>
          <a:p>
            <a:pPr algn="ctr" eaLnBrk="1" hangingPunct="1">
              <a:spcBef>
                <a:spcPct val="0"/>
              </a:spcBef>
              <a:buFontTx/>
              <a:buNone/>
            </a:pPr>
            <a:endParaRPr lang="es-VE" altLang="en-US" sz="1800">
              <a:latin typeface="Arial" panose="020B0604020202020204" pitchFamily="34" charset="0"/>
            </a:endParaRPr>
          </a:p>
          <a:p>
            <a:pPr algn="ctr" eaLnBrk="1" hangingPunct="1">
              <a:spcBef>
                <a:spcPct val="0"/>
              </a:spcBef>
              <a:buFont typeface="Arial" panose="020B0604020202020204" pitchFamily="34" charset="0"/>
              <a:buNone/>
            </a:pPr>
            <a:r>
              <a:rPr lang="es-VE" altLang="en-US" sz="1800">
                <a:latin typeface="Arial" panose="020B0604020202020204" pitchFamily="34" charset="0"/>
              </a:rPr>
              <a:t>Para recibir notificaciones automáticas de nuevos Momentos de enseñanzas suscribirse en </a:t>
            </a:r>
            <a:r>
              <a:rPr lang="es-VE" altLang="en-US" sz="1800">
                <a:latin typeface="Arial" panose="020B0604020202020204" pitchFamily="34" charset="0"/>
                <a:hlinkClick r:id="rId7"/>
              </a:rPr>
              <a:t>www.iris.edu/hq/retm</a:t>
            </a:r>
            <a:endParaRPr lang="es-VE" altLang="en-US" sz="1800">
              <a:latin typeface="Arial" panose="020B0604020202020204" pitchFamily="34" charset="0"/>
            </a:endParaRPr>
          </a:p>
          <a:p>
            <a:pPr algn="ctr" eaLnBrk="1" hangingPunct="1">
              <a:spcBef>
                <a:spcPct val="0"/>
              </a:spcBef>
              <a:buFont typeface="Arial" panose="020B0604020202020204" pitchFamily="34" charset="0"/>
              <a:buNone/>
            </a:pPr>
            <a:endParaRPr lang="en-US" altLang="en-US" sz="1800">
              <a:latin typeface="Arial" panose="020B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9982</TotalTime>
  <Words>1178</Words>
  <Application>Microsoft Macintosh PowerPoint</Application>
  <PresentationFormat>On-screen Show (4:3)</PresentationFormat>
  <Paragraphs>102</Paragraphs>
  <Slides>8</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vt:i4>
      </vt:variant>
    </vt:vector>
  </HeadingPairs>
  <TitlesOfParts>
    <vt:vector size="15" baseType="lpstr">
      <vt:lpstr>ＭＳ Ｐゴシック</vt:lpstr>
      <vt:lpstr>ＭＳ Ｐゴシック</vt:lpstr>
      <vt:lpstr>Arial</vt:lpstr>
      <vt:lpstr>Calibri</vt:lpstr>
      <vt:lpstr>Times New Roman</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Douglas Alfredo Bravo Bustamante</cp:lastModifiedBy>
  <cp:revision>760</cp:revision>
  <cp:lastPrinted>2013-04-07T18:50:57Z</cp:lastPrinted>
  <dcterms:created xsi:type="dcterms:W3CDTF">2009-05-31T20:07:40Z</dcterms:created>
  <dcterms:modified xsi:type="dcterms:W3CDTF">2019-05-15T04:47:00Z</dcterms:modified>
</cp:coreProperties>
</file>