
<file path=[Content_Types].xml><?xml version="1.0" encoding="utf-8"?>
<Types xmlns="http://schemas.openxmlformats.org/package/2006/content-types">
  <Default Extension="jpeg" ContentType="image/jpeg"/>
  <Default Extension="jpg" ContentType="image/jpeg"/>
  <Default Extension="mp4" ContentType="vide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16"/>
  </p:notesMasterIdLst>
  <p:sldIdLst>
    <p:sldId id="305" r:id="rId3"/>
    <p:sldId id="302" r:id="rId4"/>
    <p:sldId id="365" r:id="rId5"/>
    <p:sldId id="381" r:id="rId6"/>
    <p:sldId id="410" r:id="rId7"/>
    <p:sldId id="379" r:id="rId8"/>
    <p:sldId id="411" r:id="rId9"/>
    <p:sldId id="412" r:id="rId10"/>
    <p:sldId id="409" r:id="rId11"/>
    <p:sldId id="367" r:id="rId12"/>
    <p:sldId id="413" r:id="rId13"/>
    <p:sldId id="380" r:id="rId14"/>
    <p:sldId id="378" r:id="rId15"/>
  </p:sldIdLst>
  <p:sldSz cx="9144000" cy="6858000" type="screen4x3"/>
  <p:notesSz cx="7315200" cy="9601200"/>
  <p:defaultTextStyle>
    <a:defPPr>
      <a:defRPr lang="en-US"/>
    </a:defPPr>
    <a:lvl1pPr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118" autoAdjust="0"/>
    <p:restoredTop sz="94674" autoAdjust="0"/>
  </p:normalViewPr>
  <p:slideViewPr>
    <p:cSldViewPr showGuides="1">
      <p:cViewPr varScale="1">
        <p:scale>
          <a:sx n="74" d="100"/>
          <a:sy n="74" d="100"/>
        </p:scale>
        <p:origin x="1326" y="6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viewProps" Target="viewProps.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notesMaster" Target="notesMasters/notes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slide" Target="slides/slide13.xml"/><Relationship Id="rId10" Type="http://schemas.openxmlformats.org/officeDocument/2006/relationships/slide" Target="slides/slide8.xml"/><Relationship Id="rId19"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1ED913CE-9B5F-49FE-96B9-4E6B9ACD0944}"/>
              </a:ext>
            </a:extLst>
          </p:cNvPr>
          <p:cNvSpPr>
            <a:spLocks noGrp="1"/>
          </p:cNvSpPr>
          <p:nvPr>
            <p:ph type="hdr" sz="quarter"/>
          </p:nvPr>
        </p:nvSpPr>
        <p:spPr>
          <a:xfrm>
            <a:off x="0" y="0"/>
            <a:ext cx="3170238" cy="479425"/>
          </a:xfrm>
          <a:prstGeom prst="rect">
            <a:avLst/>
          </a:prstGeom>
        </p:spPr>
        <p:txBody>
          <a:bodyPr vert="horz" lIns="96652" tIns="48326" rIns="96652" bIns="48326" rtlCol="0"/>
          <a:lstStyle>
            <a:lvl1pPr algn="l" eaLnBrk="1" fontAlgn="auto" hangingPunct="1">
              <a:spcBef>
                <a:spcPts val="0"/>
              </a:spcBef>
              <a:spcAft>
                <a:spcPts val="0"/>
              </a:spcAft>
              <a:defRPr sz="1300">
                <a:latin typeface="+mn-lt"/>
                <a:ea typeface="+mn-ea"/>
                <a:cs typeface="+mn-cs"/>
              </a:defRPr>
            </a:lvl1pPr>
          </a:lstStyle>
          <a:p>
            <a:pPr>
              <a:defRPr/>
            </a:pPr>
            <a:endParaRPr lang="en-US"/>
          </a:p>
        </p:txBody>
      </p:sp>
      <p:sp>
        <p:nvSpPr>
          <p:cNvPr id="3" name="Date Placeholder 2">
            <a:extLst>
              <a:ext uri="{FF2B5EF4-FFF2-40B4-BE49-F238E27FC236}">
                <a16:creationId xmlns:a16="http://schemas.microsoft.com/office/drawing/2014/main" id="{7EEB4504-09C1-40AB-AD3E-2A3ED8892AEE}"/>
              </a:ext>
            </a:extLst>
          </p:cNvPr>
          <p:cNvSpPr>
            <a:spLocks noGrp="1"/>
          </p:cNvSpPr>
          <p:nvPr>
            <p:ph type="dt" idx="1"/>
          </p:nvPr>
        </p:nvSpPr>
        <p:spPr>
          <a:xfrm>
            <a:off x="4143375" y="0"/>
            <a:ext cx="3170238" cy="479425"/>
          </a:xfrm>
          <a:prstGeom prst="rect">
            <a:avLst/>
          </a:prstGeom>
        </p:spPr>
        <p:txBody>
          <a:bodyPr vert="horz" wrap="square" lIns="96652" tIns="48326" rIns="96652" bIns="48326" numCol="1" anchor="t" anchorCtr="0" compatLnSpc="1">
            <a:prstTxWarp prst="textNoShape">
              <a:avLst/>
            </a:prstTxWarp>
          </a:bodyPr>
          <a:lstStyle>
            <a:lvl1pPr algn="r" eaLnBrk="1" hangingPunct="1">
              <a:defRPr sz="1300">
                <a:latin typeface="Calibri" panose="020F0502020204030204" pitchFamily="34" charset="0"/>
                <a:ea typeface="MS PGothic" panose="020B0600070205080204" pitchFamily="34" charset="-128"/>
                <a:cs typeface="Arial" panose="020B0604020202020204" pitchFamily="34" charset="0"/>
              </a:defRPr>
            </a:lvl1pPr>
          </a:lstStyle>
          <a:p>
            <a:pPr>
              <a:defRPr/>
            </a:pPr>
            <a:fld id="{22511E2C-2C59-CE45-A509-ED196653FA7D}" type="datetimeFigureOut">
              <a:rPr lang="en-US" altLang="en-US"/>
              <a:pPr>
                <a:defRPr/>
              </a:pPr>
              <a:t>5/14/2019</a:t>
            </a:fld>
            <a:endParaRPr lang="en-US" altLang="en-US"/>
          </a:p>
        </p:txBody>
      </p:sp>
      <p:sp>
        <p:nvSpPr>
          <p:cNvPr id="4" name="Slide Image Placeholder 3">
            <a:extLst>
              <a:ext uri="{FF2B5EF4-FFF2-40B4-BE49-F238E27FC236}">
                <a16:creationId xmlns:a16="http://schemas.microsoft.com/office/drawing/2014/main" id="{EF4F28EE-D0FC-4369-94DE-C094C1E29ED1}"/>
              </a:ext>
            </a:extLst>
          </p:cNvPr>
          <p:cNvSpPr>
            <a:spLocks noGrp="1" noRot="1" noChangeAspect="1"/>
          </p:cNvSpPr>
          <p:nvPr>
            <p:ph type="sldImg" idx="2"/>
          </p:nvPr>
        </p:nvSpPr>
        <p:spPr>
          <a:xfrm>
            <a:off x="1257300" y="720725"/>
            <a:ext cx="4800600" cy="3600450"/>
          </a:xfrm>
          <a:prstGeom prst="rect">
            <a:avLst/>
          </a:prstGeom>
          <a:noFill/>
          <a:ln w="12700">
            <a:solidFill>
              <a:prstClr val="black"/>
            </a:solidFill>
          </a:ln>
        </p:spPr>
        <p:txBody>
          <a:bodyPr vert="horz" lIns="96652" tIns="48326" rIns="96652" bIns="48326" rtlCol="0" anchor="ctr"/>
          <a:lstStyle/>
          <a:p>
            <a:pPr lvl="0"/>
            <a:endParaRPr lang="en-US" noProof="0"/>
          </a:p>
        </p:txBody>
      </p:sp>
      <p:sp>
        <p:nvSpPr>
          <p:cNvPr id="5" name="Notes Placeholder 4">
            <a:extLst>
              <a:ext uri="{FF2B5EF4-FFF2-40B4-BE49-F238E27FC236}">
                <a16:creationId xmlns:a16="http://schemas.microsoft.com/office/drawing/2014/main" id="{3F366A77-B10D-4ACA-9632-A8B83195DA05}"/>
              </a:ext>
            </a:extLst>
          </p:cNvPr>
          <p:cNvSpPr>
            <a:spLocks noGrp="1"/>
          </p:cNvSpPr>
          <p:nvPr>
            <p:ph type="body" sz="quarter" idx="3"/>
          </p:nvPr>
        </p:nvSpPr>
        <p:spPr>
          <a:xfrm>
            <a:off x="731838" y="4560888"/>
            <a:ext cx="5851525" cy="4319587"/>
          </a:xfrm>
          <a:prstGeom prst="rect">
            <a:avLst/>
          </a:prstGeom>
        </p:spPr>
        <p:txBody>
          <a:bodyPr vert="horz" lIns="96652" tIns="48326" rIns="96652" bIns="48326" rtlCol="0">
            <a:norm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a:extLst>
              <a:ext uri="{FF2B5EF4-FFF2-40B4-BE49-F238E27FC236}">
                <a16:creationId xmlns:a16="http://schemas.microsoft.com/office/drawing/2014/main" id="{B3D0D29D-F364-470C-AF3E-460672875AB9}"/>
              </a:ext>
            </a:extLst>
          </p:cNvPr>
          <p:cNvSpPr>
            <a:spLocks noGrp="1"/>
          </p:cNvSpPr>
          <p:nvPr>
            <p:ph type="ftr" sz="quarter" idx="4"/>
          </p:nvPr>
        </p:nvSpPr>
        <p:spPr>
          <a:xfrm>
            <a:off x="0" y="9120188"/>
            <a:ext cx="3170238" cy="479425"/>
          </a:xfrm>
          <a:prstGeom prst="rect">
            <a:avLst/>
          </a:prstGeom>
        </p:spPr>
        <p:txBody>
          <a:bodyPr vert="horz" lIns="96652" tIns="48326" rIns="96652" bIns="48326" rtlCol="0" anchor="b"/>
          <a:lstStyle>
            <a:lvl1pPr algn="l" eaLnBrk="1" fontAlgn="auto" hangingPunct="1">
              <a:spcBef>
                <a:spcPts val="0"/>
              </a:spcBef>
              <a:spcAft>
                <a:spcPts val="0"/>
              </a:spcAft>
              <a:defRPr sz="1300">
                <a:latin typeface="+mn-lt"/>
                <a:ea typeface="+mn-ea"/>
                <a:cs typeface="+mn-cs"/>
              </a:defRPr>
            </a:lvl1pPr>
          </a:lstStyle>
          <a:p>
            <a:pPr>
              <a:defRPr/>
            </a:pPr>
            <a:endParaRPr lang="en-US"/>
          </a:p>
        </p:txBody>
      </p:sp>
      <p:sp>
        <p:nvSpPr>
          <p:cNvPr id="7" name="Slide Number Placeholder 6">
            <a:extLst>
              <a:ext uri="{FF2B5EF4-FFF2-40B4-BE49-F238E27FC236}">
                <a16:creationId xmlns:a16="http://schemas.microsoft.com/office/drawing/2014/main" id="{DBCC401A-85C0-42C2-B2A9-E675021F3D14}"/>
              </a:ext>
            </a:extLst>
          </p:cNvPr>
          <p:cNvSpPr>
            <a:spLocks noGrp="1"/>
          </p:cNvSpPr>
          <p:nvPr>
            <p:ph type="sldNum" sz="quarter" idx="5"/>
          </p:nvPr>
        </p:nvSpPr>
        <p:spPr>
          <a:xfrm>
            <a:off x="4143375" y="9120188"/>
            <a:ext cx="3170238" cy="479425"/>
          </a:xfrm>
          <a:prstGeom prst="rect">
            <a:avLst/>
          </a:prstGeom>
        </p:spPr>
        <p:txBody>
          <a:bodyPr vert="horz" wrap="square" lIns="96652" tIns="48326" rIns="96652" bIns="48326" numCol="1" anchor="b" anchorCtr="0" compatLnSpc="1">
            <a:prstTxWarp prst="textNoShape">
              <a:avLst/>
            </a:prstTxWarp>
          </a:bodyPr>
          <a:lstStyle>
            <a:lvl1pPr algn="r" eaLnBrk="1" hangingPunct="1">
              <a:defRPr sz="1300">
                <a:latin typeface="Calibri" panose="020F0502020204030204" pitchFamily="34" charset="0"/>
                <a:ea typeface="MS PGothic" panose="020B0600070205080204" pitchFamily="34" charset="-128"/>
              </a:defRPr>
            </a:lvl1pPr>
          </a:lstStyle>
          <a:p>
            <a:pPr>
              <a:defRPr/>
            </a:pPr>
            <a:fld id="{D0947AB7-9221-FF49-A9B3-C76B640952C2}"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ＭＳ Ｐゴシック" panose="020B0600070205080204" pitchFamily="34" charset="-128"/>
        <a:cs typeface="MS PGothic" charset="0"/>
      </a:defRPr>
    </a:lvl1pPr>
    <a:lvl2pPr marL="457200" algn="l" rtl="0" eaLnBrk="0" fontAlgn="base" hangingPunct="0">
      <a:spcBef>
        <a:spcPct val="30000"/>
      </a:spcBef>
      <a:spcAft>
        <a:spcPct val="0"/>
      </a:spcAft>
      <a:defRPr sz="1200" kern="1200">
        <a:solidFill>
          <a:schemeClr val="tx1"/>
        </a:solidFill>
        <a:latin typeface="+mn-lt"/>
        <a:ea typeface="ＭＳ Ｐゴシック" panose="020B0600070205080204" pitchFamily="34" charset="-128"/>
        <a:cs typeface="MS PGothic" charset="0"/>
      </a:defRPr>
    </a:lvl2pPr>
    <a:lvl3pPr marL="914400" algn="l" rtl="0" eaLnBrk="0" fontAlgn="base" hangingPunct="0">
      <a:spcBef>
        <a:spcPct val="30000"/>
      </a:spcBef>
      <a:spcAft>
        <a:spcPct val="0"/>
      </a:spcAft>
      <a:defRPr sz="1200" kern="1200">
        <a:solidFill>
          <a:schemeClr val="tx1"/>
        </a:solidFill>
        <a:latin typeface="+mn-lt"/>
        <a:ea typeface="ＭＳ Ｐゴシック" panose="020B0600070205080204" pitchFamily="34" charset="-128"/>
        <a:cs typeface="MS PGothic" charset="0"/>
      </a:defRPr>
    </a:lvl3pPr>
    <a:lvl4pPr marL="1371600" algn="l" rtl="0" eaLnBrk="0" fontAlgn="base" hangingPunct="0">
      <a:spcBef>
        <a:spcPct val="30000"/>
      </a:spcBef>
      <a:spcAft>
        <a:spcPct val="0"/>
      </a:spcAft>
      <a:defRPr sz="1200" kern="1200">
        <a:solidFill>
          <a:schemeClr val="tx1"/>
        </a:solidFill>
        <a:latin typeface="+mn-lt"/>
        <a:ea typeface="ＭＳ Ｐゴシック" panose="020B0600070205080204" pitchFamily="34" charset="-128"/>
        <a:cs typeface="MS PGothic" charset="0"/>
      </a:defRPr>
    </a:lvl4pPr>
    <a:lvl5pPr marL="1828800" algn="l" rtl="0" eaLnBrk="0" fontAlgn="base" hangingPunct="0">
      <a:spcBef>
        <a:spcPct val="30000"/>
      </a:spcBef>
      <a:spcAft>
        <a:spcPct val="0"/>
      </a:spcAft>
      <a:defRPr sz="1200" kern="1200">
        <a:solidFill>
          <a:schemeClr val="tx1"/>
        </a:solidFill>
        <a:latin typeface="+mn-lt"/>
        <a:ea typeface="ＭＳ Ｐゴシック" panose="020B0600070205080204" pitchFamily="34" charset="-128"/>
        <a:cs typeface="MS PGothic"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3" Type="http://schemas.openxmlformats.org/officeDocument/2006/relationships/hyperlink" Target="http://www.iris.edu/ieb" TargetMode="External"/><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3" Type="http://schemas.openxmlformats.org/officeDocument/2006/relationships/hyperlink" Target="https://www.iris.edu/hq/inclass/animation/traveltime_curves_how_they_are_created" TargetMode="External"/><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www.iris.edu/ieb" TargetMode="External"/><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www.iris.edu/ieb" TargetMode="External"/><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3" Type="http://schemas.openxmlformats.org/officeDocument/2006/relationships/hyperlink" Target="https://www.iris.edu/hq/inclass/animation/earthquake_foreshockmainshockaftershock" TargetMode="External"/><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3" Type="http://schemas.openxmlformats.org/officeDocument/2006/relationships/hyperlink" Target="https://www.iris.edu/hq/inclass/animation/236" TargetMode="External"/><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Slide Image Placeholder 1">
            <a:extLst>
              <a:ext uri="{FF2B5EF4-FFF2-40B4-BE49-F238E27FC236}">
                <a16:creationId xmlns:a16="http://schemas.microsoft.com/office/drawing/2014/main" id="{2C3724B6-A661-6C42-B5D3-37A8C0EBBEE7}"/>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8675" name="Notes Placeholder 2">
            <a:extLst>
              <a:ext uri="{FF2B5EF4-FFF2-40B4-BE49-F238E27FC236}">
                <a16:creationId xmlns:a16="http://schemas.microsoft.com/office/drawing/2014/main" id="{75F02FC0-5782-2044-BA67-AB31E1EA928D}"/>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s-VE" altLang="en-US"/>
          </a:p>
        </p:txBody>
      </p:sp>
      <p:sp>
        <p:nvSpPr>
          <p:cNvPr id="28676" name="Slide Number Placeholder 3">
            <a:extLst>
              <a:ext uri="{FF2B5EF4-FFF2-40B4-BE49-F238E27FC236}">
                <a16:creationId xmlns:a16="http://schemas.microsoft.com/office/drawing/2014/main" id="{DA7712DB-83FD-7440-AB75-606C9A4E8D72}"/>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A2C0C83D-EF78-A843-B0E6-EF246D20C2E3}" type="slidenum">
              <a:rPr lang="en-US" altLang="en-US" smtClean="0">
                <a:latin typeface="Calibri" panose="020F0502020204030204" pitchFamily="34" charset="0"/>
                <a:cs typeface="Arial" panose="020B0604020202020204" pitchFamily="34" charset="0"/>
              </a:rPr>
              <a:pPr/>
              <a:t>1</a:t>
            </a:fld>
            <a:endParaRPr lang="en-US" altLang="en-US">
              <a:latin typeface="Calibri" panose="020F0502020204030204" pitchFamily="34" charset="0"/>
              <a:cs typeface="Arial" panose="020B0604020202020204" pitchFamily="34"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Slide Image Placeholder 1">
            <a:extLst>
              <a:ext uri="{FF2B5EF4-FFF2-40B4-BE49-F238E27FC236}">
                <a16:creationId xmlns:a16="http://schemas.microsoft.com/office/drawing/2014/main" id="{13230104-0FF0-B04B-A2ED-6B971AE6B0FF}"/>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6867" name="Notes Placeholder 2">
            <a:extLst>
              <a:ext uri="{FF2B5EF4-FFF2-40B4-BE49-F238E27FC236}">
                <a16:creationId xmlns:a16="http://schemas.microsoft.com/office/drawing/2014/main" id="{BFBCEE89-7C69-1945-AAB9-B87B1BDB3248}"/>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b="1" dirty="0">
                <a:solidFill>
                  <a:srgbClr val="393996"/>
                </a:solidFill>
              </a:rPr>
              <a:t>Relevant Animation:</a:t>
            </a:r>
          </a:p>
          <a:p>
            <a:r>
              <a:rPr lang="en-US" altLang="en-US" i="0" dirty="0"/>
              <a:t>Focal Mechanisms Explained: </a:t>
            </a:r>
            <a:r>
              <a:rPr lang="en-US" altLang="en-US" dirty="0"/>
              <a:t>https://www.iris.edu/hq/inclass/animation/focal_mechanisms_explained</a:t>
            </a:r>
          </a:p>
          <a:p>
            <a:pPr eaLnBrk="1" hangingPunct="1">
              <a:spcBef>
                <a:spcPct val="0"/>
              </a:spcBef>
            </a:pPr>
            <a:endParaRPr lang="en-US" altLang="en-US" dirty="0"/>
          </a:p>
        </p:txBody>
      </p:sp>
      <p:sp>
        <p:nvSpPr>
          <p:cNvPr id="36868" name="Slide Number Placeholder 3">
            <a:extLst>
              <a:ext uri="{FF2B5EF4-FFF2-40B4-BE49-F238E27FC236}">
                <a16:creationId xmlns:a16="http://schemas.microsoft.com/office/drawing/2014/main" id="{693D8EFD-7E14-644A-AEE0-EE966C63DDA5}"/>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01675" indent="-269875">
              <a:defRPr>
                <a:solidFill>
                  <a:schemeClr val="tx1"/>
                </a:solidFill>
                <a:latin typeface="Arial" panose="020B0604020202020204" pitchFamily="34" charset="0"/>
                <a:ea typeface="ＭＳ Ｐゴシック" panose="020B0600070205080204" pitchFamily="34" charset="-128"/>
              </a:defRPr>
            </a:lvl2pPr>
            <a:lvl3pPr marL="1081088" indent="-215900">
              <a:defRPr>
                <a:solidFill>
                  <a:schemeClr val="tx1"/>
                </a:solidFill>
                <a:latin typeface="Arial" panose="020B0604020202020204" pitchFamily="34" charset="0"/>
                <a:ea typeface="ＭＳ Ｐゴシック" panose="020B0600070205080204" pitchFamily="34" charset="-128"/>
              </a:defRPr>
            </a:lvl3pPr>
            <a:lvl4pPr marL="1512888" indent="-215900">
              <a:defRPr>
                <a:solidFill>
                  <a:schemeClr val="tx1"/>
                </a:solidFill>
                <a:latin typeface="Arial" panose="020B0604020202020204" pitchFamily="34" charset="0"/>
                <a:ea typeface="ＭＳ Ｐゴシック" panose="020B0600070205080204" pitchFamily="34" charset="-128"/>
              </a:defRPr>
            </a:lvl4pPr>
            <a:lvl5pPr marL="1944688" indent="-215900">
              <a:defRPr>
                <a:solidFill>
                  <a:schemeClr val="tx1"/>
                </a:solidFill>
                <a:latin typeface="Arial" panose="020B0604020202020204" pitchFamily="34" charset="0"/>
                <a:ea typeface="ＭＳ Ｐゴシック" panose="020B0600070205080204" pitchFamily="34" charset="-128"/>
              </a:defRPr>
            </a:lvl5pPr>
            <a:lvl6pPr marL="2401888" indent="-2159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859088" indent="-2159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316288" indent="-2159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773488" indent="-2159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15F1D5B4-884B-B748-BC90-084F6108323E}" type="slidenum">
              <a:rPr lang="en-US" altLang="en-US" smtClean="0">
                <a:latin typeface="Calibri" panose="020F0502020204030204" pitchFamily="34" charset="0"/>
                <a:cs typeface="Arial" panose="020B0604020202020204" pitchFamily="34" charset="0"/>
              </a:rPr>
              <a:pPr/>
              <a:t>10</a:t>
            </a:fld>
            <a:endParaRPr lang="en-US" altLang="en-US">
              <a:latin typeface="Calibri" panose="020F0502020204030204" pitchFamily="34" charset="0"/>
              <a:cs typeface="Arial" panose="020B0604020202020204" pitchFamily="34"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Slide Image Placeholder 1">
            <a:extLst>
              <a:ext uri="{FF2B5EF4-FFF2-40B4-BE49-F238E27FC236}">
                <a16:creationId xmlns:a16="http://schemas.microsoft.com/office/drawing/2014/main" id="{DE118424-91AB-4E37-BC65-2579701B16C5}"/>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2" name="Notes Placeholder 2">
            <a:extLst>
              <a:ext uri="{FF2B5EF4-FFF2-40B4-BE49-F238E27FC236}">
                <a16:creationId xmlns:a16="http://schemas.microsoft.com/office/drawing/2014/main" id="{CD8D034F-6422-4000-917E-EFC73756C7C1}"/>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b="1">
                <a:solidFill>
                  <a:srgbClr val="393996"/>
                </a:solidFill>
              </a:rPr>
              <a:t>Exploring Seismicity:</a:t>
            </a:r>
          </a:p>
          <a:p>
            <a:r>
              <a:rPr lang="en-US" altLang="en-US"/>
              <a:t>Interactive Earthquake Browser—World map or 3D viewer </a:t>
            </a:r>
            <a:r>
              <a:rPr lang="en-US" altLang="en-US" sz="1100">
                <a:hlinkClick r:id="rId3"/>
              </a:rPr>
              <a:t>http://www.iris.edu/ieb</a:t>
            </a:r>
            <a:endParaRPr lang="en-US" altLang="en-US" sz="1400"/>
          </a:p>
        </p:txBody>
      </p:sp>
      <p:sp>
        <p:nvSpPr>
          <p:cNvPr id="15363" name="Slide Number Placeholder 3">
            <a:extLst>
              <a:ext uri="{FF2B5EF4-FFF2-40B4-BE49-F238E27FC236}">
                <a16:creationId xmlns:a16="http://schemas.microsoft.com/office/drawing/2014/main" id="{5D599AB3-0FB6-43AA-A78B-3A0EA03613BC}"/>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55B73D51-CB2C-4780-B4CF-F4B05E156ACC}" type="slidenum">
              <a:rPr lang="en-US" altLang="en-US">
                <a:solidFill>
                  <a:srgbClr val="000000"/>
                </a:solidFill>
                <a:latin typeface="Calibri" panose="020F0502020204030204" pitchFamily="34" charset="0"/>
              </a:rPr>
              <a:pPr/>
              <a:t>11</a:t>
            </a:fld>
            <a:endParaRPr lang="en-US" altLang="en-US">
              <a:solidFill>
                <a:srgbClr val="000000"/>
              </a:solidFill>
              <a:latin typeface="Calibri" panose="020F0502020204030204" pitchFamily="34" charset="0"/>
            </a:endParaRPr>
          </a:p>
        </p:txBody>
      </p:sp>
    </p:spTree>
    <p:extLst>
      <p:ext uri="{BB962C8B-B14F-4D97-AF65-F5344CB8AC3E}">
        <p14:creationId xmlns:p14="http://schemas.microsoft.com/office/powerpoint/2010/main" val="285770286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Slide Image Placeholder 1">
            <a:extLst>
              <a:ext uri="{FF2B5EF4-FFF2-40B4-BE49-F238E27FC236}">
                <a16:creationId xmlns:a16="http://schemas.microsoft.com/office/drawing/2014/main" id="{E908B865-8A61-D445-8858-51B1ECCB38DA}"/>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8915" name="Notes Placeholder 2">
            <a:extLst>
              <a:ext uri="{FF2B5EF4-FFF2-40B4-BE49-F238E27FC236}">
                <a16:creationId xmlns:a16="http://schemas.microsoft.com/office/drawing/2014/main" id="{2BC74F01-FC98-224D-99C6-F0091701D990}"/>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b="1" dirty="0">
                <a:solidFill>
                  <a:srgbClr val="393996"/>
                </a:solidFill>
              </a:rPr>
              <a:t>Relevant Animation:</a:t>
            </a:r>
          </a:p>
          <a:p>
            <a:r>
              <a:rPr lang="en-US" altLang="en-US" sz="1400" dirty="0"/>
              <a:t>Travel-time Curves: How are they created? </a:t>
            </a:r>
            <a:r>
              <a:rPr lang="en-US" sz="1400" dirty="0">
                <a:hlinkClick r:id="rId3"/>
              </a:rPr>
              <a:t>https://www.iris.edu/hq/inclass/animation/traveltime_curves_how_they_are_created</a:t>
            </a:r>
            <a:endParaRPr lang="en-US" altLang="en-US" dirty="0"/>
          </a:p>
        </p:txBody>
      </p:sp>
      <p:sp>
        <p:nvSpPr>
          <p:cNvPr id="38916" name="Slide Number Placeholder 3">
            <a:extLst>
              <a:ext uri="{FF2B5EF4-FFF2-40B4-BE49-F238E27FC236}">
                <a16:creationId xmlns:a16="http://schemas.microsoft.com/office/drawing/2014/main" id="{2B0036CD-A954-0D40-8E33-57F47EE75ED1}"/>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86397666-A70B-8E4B-B19C-032F4EC0ED2B}" type="slidenum">
              <a:rPr lang="en-US" altLang="en-US" smtClean="0">
                <a:solidFill>
                  <a:srgbClr val="000000"/>
                </a:solidFill>
                <a:latin typeface="Calibri" panose="020F0502020204030204" pitchFamily="34" charset="0"/>
                <a:cs typeface="Arial" panose="020B0604020202020204" pitchFamily="34" charset="0"/>
              </a:rPr>
              <a:pPr/>
              <a:t>12</a:t>
            </a:fld>
            <a:endParaRPr lang="en-US" altLang="en-US">
              <a:solidFill>
                <a:srgbClr val="000000"/>
              </a:solidFill>
              <a:latin typeface="Calibri" panose="020F0502020204030204" pitchFamily="34" charset="0"/>
              <a:cs typeface="Arial" panose="020B0604020202020204" pitchFamily="34" charset="0"/>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7" name="Slide Image Placeholder 1">
            <a:extLst>
              <a:ext uri="{FF2B5EF4-FFF2-40B4-BE49-F238E27FC236}">
                <a16:creationId xmlns:a16="http://schemas.microsoft.com/office/drawing/2014/main" id="{C798EFFE-D63A-D740-BE8A-F9413CA2A9F9}"/>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0418" name="Notes Placeholder 2">
            <a:extLst>
              <a:ext uri="{FF2B5EF4-FFF2-40B4-BE49-F238E27FC236}">
                <a16:creationId xmlns:a16="http://schemas.microsoft.com/office/drawing/2014/main" id="{6C4BCC58-1BE7-BF43-8BB0-25E1411008C2}"/>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
        <p:nvSpPr>
          <p:cNvPr id="60419" name="Slide Number Placeholder 3">
            <a:extLst>
              <a:ext uri="{FF2B5EF4-FFF2-40B4-BE49-F238E27FC236}">
                <a16:creationId xmlns:a16="http://schemas.microsoft.com/office/drawing/2014/main" id="{A6C91E9A-11E4-CE4E-8914-087EFFB1034F}"/>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7D15D010-FF17-1D41-A3E7-2C6287D84F07}" type="slidenum">
              <a:rPr lang="en-US" altLang="en-US" sz="1300" smtClean="0"/>
              <a:pPr>
                <a:spcBef>
                  <a:spcPct val="0"/>
                </a:spcBef>
              </a:pPr>
              <a:t>13</a:t>
            </a:fld>
            <a:endParaRPr lang="en-US" altLang="en-US" sz="1300"/>
          </a:p>
        </p:txBody>
      </p:sp>
    </p:spTree>
    <p:extLst>
      <p:ext uri="{BB962C8B-B14F-4D97-AF65-F5344CB8AC3E}">
        <p14:creationId xmlns:p14="http://schemas.microsoft.com/office/powerpoint/2010/main" val="106568021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Slide Image Placeholder 1">
            <a:extLst>
              <a:ext uri="{FF2B5EF4-FFF2-40B4-BE49-F238E27FC236}">
                <a16:creationId xmlns:a16="http://schemas.microsoft.com/office/drawing/2014/main" id="{5C3F513A-0E62-EF4F-A39E-0052203868BB}"/>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0723" name="Notes Placeholder 2">
            <a:extLst>
              <a:ext uri="{FF2B5EF4-FFF2-40B4-BE49-F238E27FC236}">
                <a16:creationId xmlns:a16="http://schemas.microsoft.com/office/drawing/2014/main" id="{1B41A865-4906-5D4C-AA32-05EA841AFFC6}"/>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a:t>Shaking intensity scales were developed to standardize the measurements and ease comparison of different earthquakes. The Modified-Mercalli Intensity scale is a twelve-stage scale, from I to XII.  Lower numbers represent imperceptible shaking while XII represents total destruction.</a:t>
            </a:r>
          </a:p>
          <a:p>
            <a:pPr eaLnBrk="1" hangingPunct="1">
              <a:spcBef>
                <a:spcPct val="0"/>
              </a:spcBef>
            </a:pPr>
            <a:endParaRPr lang="en-US" altLang="en-US"/>
          </a:p>
        </p:txBody>
      </p:sp>
      <p:sp>
        <p:nvSpPr>
          <p:cNvPr id="30724" name="Slide Number Placeholder 3">
            <a:extLst>
              <a:ext uri="{FF2B5EF4-FFF2-40B4-BE49-F238E27FC236}">
                <a16:creationId xmlns:a16="http://schemas.microsoft.com/office/drawing/2014/main" id="{DBC69944-071E-A345-935F-570A5692A13E}"/>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10D754EA-3A3C-164C-A46F-2DFA0D3E762B}" type="slidenum">
              <a:rPr lang="en-US" altLang="en-US" smtClean="0">
                <a:latin typeface="Calibri" panose="020F0502020204030204" pitchFamily="34" charset="0"/>
                <a:cs typeface="Arial" panose="020B0604020202020204" pitchFamily="34" charset="0"/>
              </a:rPr>
              <a:pPr/>
              <a:t>2</a:t>
            </a:fld>
            <a:endParaRPr lang="en-US" altLang="en-US">
              <a:latin typeface="Calibri" panose="020F0502020204030204" pitchFamily="34" charset="0"/>
              <a:cs typeface="Arial" panose="020B0604020202020204"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Slide Image Placeholder 1">
            <a:extLst>
              <a:ext uri="{FF2B5EF4-FFF2-40B4-BE49-F238E27FC236}">
                <a16:creationId xmlns:a16="http://schemas.microsoft.com/office/drawing/2014/main" id="{5F425BDA-2D62-824E-9430-70132320A580}"/>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2771" name="Notes Placeholder 2">
            <a:extLst>
              <a:ext uri="{FF2B5EF4-FFF2-40B4-BE49-F238E27FC236}">
                <a16:creationId xmlns:a16="http://schemas.microsoft.com/office/drawing/2014/main" id="{EA048EA3-3B91-6D44-875E-BB7F00017270}"/>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dirty="0"/>
              <a:t>The USGS PAGER map shows the population exposed to different Modified Mercalli Intensity (MMI) levels.  MMI describes the severity of an earthquake in terms of its effect on humans and structures and is a rough measure of the amount of shaking at a given location.  </a:t>
            </a:r>
          </a:p>
          <a:p>
            <a:pPr eaLnBrk="1" hangingPunct="1">
              <a:spcBef>
                <a:spcPct val="0"/>
              </a:spcBef>
            </a:pPr>
            <a:endParaRPr lang="en-US" altLang="en-US" b="1" dirty="0"/>
          </a:p>
          <a:p>
            <a:pPr eaLnBrk="1" hangingPunct="1">
              <a:spcBef>
                <a:spcPct val="0"/>
              </a:spcBef>
            </a:pPr>
            <a:r>
              <a:rPr lang="en-US" altLang="en-US" b="1" dirty="0"/>
              <a:t>Relevant animation: </a:t>
            </a:r>
          </a:p>
          <a:p>
            <a:pPr eaLnBrk="1" hangingPunct="1">
              <a:spcBef>
                <a:spcPct val="0"/>
              </a:spcBef>
            </a:pPr>
            <a:r>
              <a:rPr lang="en-US" altLang="en-US" b="0" i="0" dirty="0"/>
              <a:t>Earthquake Intensity: </a:t>
            </a:r>
            <a:r>
              <a:rPr lang="en-US" altLang="en-US" b="0" dirty="0"/>
              <a:t>https://www.iris.edu/hq/inclass/animation/earthquake_intensity </a:t>
            </a:r>
          </a:p>
        </p:txBody>
      </p:sp>
      <p:sp>
        <p:nvSpPr>
          <p:cNvPr id="32772" name="Slide Number Placeholder 3">
            <a:extLst>
              <a:ext uri="{FF2B5EF4-FFF2-40B4-BE49-F238E27FC236}">
                <a16:creationId xmlns:a16="http://schemas.microsoft.com/office/drawing/2014/main" id="{A8F58DE7-DC1F-FE45-BCC3-648E875301D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0BB13BFD-0401-C04E-B2F2-2C6320187693}" type="slidenum">
              <a:rPr lang="en-US" altLang="en-US" sz="1200" smtClean="0">
                <a:latin typeface="Calibri" panose="020F0502020204030204" pitchFamily="34" charset="0"/>
                <a:cs typeface="Arial" panose="020B0604020202020204" pitchFamily="34" charset="0"/>
              </a:rPr>
              <a:pPr/>
              <a:t>3</a:t>
            </a:fld>
            <a:endParaRPr lang="en-US" altLang="en-US" sz="1200">
              <a:latin typeface="Calibri" panose="020F0502020204030204" pitchFamily="34" charset="0"/>
              <a:cs typeface="Arial" panose="020B0604020202020204"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Slide Image Placeholder 1">
            <a:extLst>
              <a:ext uri="{FF2B5EF4-FFF2-40B4-BE49-F238E27FC236}">
                <a16:creationId xmlns:a16="http://schemas.microsoft.com/office/drawing/2014/main" id="{DE118424-91AB-4E37-BC65-2579701B16C5}"/>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2" name="Notes Placeholder 2">
            <a:extLst>
              <a:ext uri="{FF2B5EF4-FFF2-40B4-BE49-F238E27FC236}">
                <a16:creationId xmlns:a16="http://schemas.microsoft.com/office/drawing/2014/main" id="{CD8D034F-6422-4000-917E-EFC73756C7C1}"/>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b="1">
                <a:solidFill>
                  <a:srgbClr val="393996"/>
                </a:solidFill>
              </a:rPr>
              <a:t>Exploring Seismicity:</a:t>
            </a:r>
          </a:p>
          <a:p>
            <a:r>
              <a:rPr lang="en-US" altLang="en-US"/>
              <a:t>Interactive Earthquake Browser—World map or 3D viewer </a:t>
            </a:r>
            <a:r>
              <a:rPr lang="en-US" altLang="en-US" sz="1100">
                <a:hlinkClick r:id="rId3"/>
              </a:rPr>
              <a:t>http://www.iris.edu/ieb</a:t>
            </a:r>
            <a:endParaRPr lang="en-US" altLang="en-US" sz="1400"/>
          </a:p>
        </p:txBody>
      </p:sp>
      <p:sp>
        <p:nvSpPr>
          <p:cNvPr id="15363" name="Slide Number Placeholder 3">
            <a:extLst>
              <a:ext uri="{FF2B5EF4-FFF2-40B4-BE49-F238E27FC236}">
                <a16:creationId xmlns:a16="http://schemas.microsoft.com/office/drawing/2014/main" id="{5D599AB3-0FB6-43AA-A78B-3A0EA03613BC}"/>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55B73D51-CB2C-4780-B4CF-F4B05E156ACC}" type="slidenum">
              <a:rPr lang="en-US" altLang="en-US">
                <a:solidFill>
                  <a:srgbClr val="000000"/>
                </a:solidFill>
                <a:latin typeface="Calibri" panose="020F0502020204030204" pitchFamily="34" charset="0"/>
              </a:rPr>
              <a:pPr/>
              <a:t>4</a:t>
            </a:fld>
            <a:endParaRPr lang="en-US" altLang="en-US">
              <a:solidFill>
                <a:srgbClr val="000000"/>
              </a:solidFill>
              <a:latin typeface="Calibri" panose="020F0502020204030204" pitchFamily="34" charset="0"/>
            </a:endParaRPr>
          </a:p>
        </p:txBody>
      </p:sp>
    </p:spTree>
    <p:extLst>
      <p:ext uri="{BB962C8B-B14F-4D97-AF65-F5344CB8AC3E}">
        <p14:creationId xmlns:p14="http://schemas.microsoft.com/office/powerpoint/2010/main" val="120515772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Slide Image Placeholder 1">
            <a:extLst>
              <a:ext uri="{FF2B5EF4-FFF2-40B4-BE49-F238E27FC236}">
                <a16:creationId xmlns:a16="http://schemas.microsoft.com/office/drawing/2014/main" id="{F609AFAC-956F-3F48-966B-A727B2C6BF63}"/>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4819" name="Notes Placeholder 2">
            <a:extLst>
              <a:ext uri="{FF2B5EF4-FFF2-40B4-BE49-F238E27FC236}">
                <a16:creationId xmlns:a16="http://schemas.microsoft.com/office/drawing/2014/main" id="{057CA0C8-F3F8-0647-91EA-2EFEDC2FB958}"/>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dirty="0"/>
          </a:p>
        </p:txBody>
      </p:sp>
      <p:sp>
        <p:nvSpPr>
          <p:cNvPr id="34820" name="Slide Number Placeholder 3">
            <a:extLst>
              <a:ext uri="{FF2B5EF4-FFF2-40B4-BE49-F238E27FC236}">
                <a16:creationId xmlns:a16="http://schemas.microsoft.com/office/drawing/2014/main" id="{AD34BC83-F35F-C74D-943A-A2B568C0158B}"/>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5418C613-20AB-9348-90C1-4ED763FC85C7}" type="slidenum">
              <a:rPr lang="en-US" altLang="en-US" sz="1200" smtClean="0">
                <a:latin typeface="Calibri" panose="020F0502020204030204" pitchFamily="34" charset="0"/>
              </a:rPr>
              <a:pPr/>
              <a:t>5</a:t>
            </a:fld>
            <a:endParaRPr lang="en-US" altLang="en-US" sz="1200">
              <a:latin typeface="Calibri" panose="020F0502020204030204" pitchFamily="34"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Slide Image Placeholder 1">
            <a:extLst>
              <a:ext uri="{FF2B5EF4-FFF2-40B4-BE49-F238E27FC236}">
                <a16:creationId xmlns:a16="http://schemas.microsoft.com/office/drawing/2014/main" id="{DE118424-91AB-4E37-BC65-2579701B16C5}"/>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2" name="Notes Placeholder 2">
            <a:extLst>
              <a:ext uri="{FF2B5EF4-FFF2-40B4-BE49-F238E27FC236}">
                <a16:creationId xmlns:a16="http://schemas.microsoft.com/office/drawing/2014/main" id="{CD8D034F-6422-4000-917E-EFC73756C7C1}"/>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b="1">
                <a:solidFill>
                  <a:srgbClr val="393996"/>
                </a:solidFill>
              </a:rPr>
              <a:t>Exploring Seismicity:</a:t>
            </a:r>
          </a:p>
          <a:p>
            <a:r>
              <a:rPr lang="en-US" altLang="en-US"/>
              <a:t>Interactive Earthquake Browser—World map or 3D viewer </a:t>
            </a:r>
            <a:r>
              <a:rPr lang="en-US" altLang="en-US" sz="1100">
                <a:hlinkClick r:id="rId3"/>
              </a:rPr>
              <a:t>http://www.iris.edu/ieb</a:t>
            </a:r>
            <a:endParaRPr lang="en-US" altLang="en-US" sz="1400"/>
          </a:p>
        </p:txBody>
      </p:sp>
      <p:sp>
        <p:nvSpPr>
          <p:cNvPr id="15363" name="Slide Number Placeholder 3">
            <a:extLst>
              <a:ext uri="{FF2B5EF4-FFF2-40B4-BE49-F238E27FC236}">
                <a16:creationId xmlns:a16="http://schemas.microsoft.com/office/drawing/2014/main" id="{5D599AB3-0FB6-43AA-A78B-3A0EA03613BC}"/>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55B73D51-CB2C-4780-B4CF-F4B05E156ACC}" type="slidenum">
              <a:rPr lang="en-US" altLang="en-US">
                <a:solidFill>
                  <a:srgbClr val="000000"/>
                </a:solidFill>
                <a:latin typeface="Calibri" panose="020F0502020204030204" pitchFamily="34" charset="0"/>
              </a:rPr>
              <a:pPr/>
              <a:t>6</a:t>
            </a:fld>
            <a:endParaRPr lang="en-US" altLang="en-US">
              <a:solidFill>
                <a:srgbClr val="000000"/>
              </a:solidFill>
              <a:latin typeface="Calibri" panose="020F0502020204030204" pitchFamily="34"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Slide Image Placeholder 1">
            <a:extLst>
              <a:ext uri="{FF2B5EF4-FFF2-40B4-BE49-F238E27FC236}">
                <a16:creationId xmlns:a16="http://schemas.microsoft.com/office/drawing/2014/main" id="{F609AFAC-956F-3F48-966B-A727B2C6BF63}"/>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4819" name="Notes Placeholder 2">
            <a:extLst>
              <a:ext uri="{FF2B5EF4-FFF2-40B4-BE49-F238E27FC236}">
                <a16:creationId xmlns:a16="http://schemas.microsoft.com/office/drawing/2014/main" id="{057CA0C8-F3F8-0647-91EA-2EFEDC2FB958}"/>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US" altLang="en-US" dirty="0"/>
              <a:t>Reference: </a:t>
            </a:r>
            <a:r>
              <a:rPr lang="en-US" sz="1200" kern="1200" dirty="0">
                <a:solidFill>
                  <a:schemeClr val="tx1"/>
                </a:solidFill>
                <a:effectLst/>
                <a:latin typeface="+mn-lt"/>
                <a:ea typeface="ＭＳ Ｐゴシック" panose="020B0600070205080204" pitchFamily="34" charset="-128"/>
                <a:cs typeface="MS PGothic" charset="0"/>
              </a:rPr>
              <a:t>Holm, R.J., Rosenbaum, G, and Richards, S.W., 2016. Post 8 Ma reconstruction of Papua New Guinea and Solomon Islands: Microplate tectonics in a convergent plate boundary setting in Earth-Science Reviews, v. 156, pp. 66-81.</a:t>
            </a:r>
          </a:p>
        </p:txBody>
      </p:sp>
      <p:sp>
        <p:nvSpPr>
          <p:cNvPr id="34820" name="Slide Number Placeholder 3">
            <a:extLst>
              <a:ext uri="{FF2B5EF4-FFF2-40B4-BE49-F238E27FC236}">
                <a16:creationId xmlns:a16="http://schemas.microsoft.com/office/drawing/2014/main" id="{AD34BC83-F35F-C74D-943A-A2B568C0158B}"/>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5418C613-20AB-9348-90C1-4ED763FC85C7}" type="slidenum">
              <a:rPr lang="en-US" altLang="en-US" sz="1200" smtClean="0">
                <a:latin typeface="Calibri" panose="020F0502020204030204" pitchFamily="34" charset="0"/>
              </a:rPr>
              <a:pPr/>
              <a:t>7</a:t>
            </a:fld>
            <a:endParaRPr lang="en-US" altLang="en-US" sz="1200">
              <a:latin typeface="Calibri" panose="020F0502020204030204" pitchFamily="34" charset="0"/>
            </a:endParaRPr>
          </a:p>
        </p:txBody>
      </p:sp>
    </p:spTree>
    <p:extLst>
      <p:ext uri="{BB962C8B-B14F-4D97-AF65-F5344CB8AC3E}">
        <p14:creationId xmlns:p14="http://schemas.microsoft.com/office/powerpoint/2010/main" val="418695040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Slide Image Placeholder 1">
            <a:extLst>
              <a:ext uri="{FF2B5EF4-FFF2-40B4-BE49-F238E27FC236}">
                <a16:creationId xmlns:a16="http://schemas.microsoft.com/office/drawing/2014/main" id="{DE118424-91AB-4E37-BC65-2579701B16C5}"/>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2" name="Notes Placeholder 2">
            <a:extLst>
              <a:ext uri="{FF2B5EF4-FFF2-40B4-BE49-F238E27FC236}">
                <a16:creationId xmlns:a16="http://schemas.microsoft.com/office/drawing/2014/main" id="{CD8D034F-6422-4000-917E-EFC73756C7C1}"/>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b="1" dirty="0">
                <a:solidFill>
                  <a:srgbClr val="393996"/>
                </a:solidFill>
              </a:rPr>
              <a:t>Relevant animation.  Foreshock – Mainshock - Aftershock: </a:t>
            </a:r>
            <a:r>
              <a:rPr lang="en-US" sz="1400" dirty="0">
                <a:hlinkClick r:id="rId3"/>
              </a:rPr>
              <a:t>https://www.iris.edu/hq/inclass/animation/earthquake_foreshockmainshockaftershock</a:t>
            </a:r>
            <a:endParaRPr lang="en-US" altLang="en-US" sz="1400" dirty="0"/>
          </a:p>
        </p:txBody>
      </p:sp>
      <p:sp>
        <p:nvSpPr>
          <p:cNvPr id="15363" name="Slide Number Placeholder 3">
            <a:extLst>
              <a:ext uri="{FF2B5EF4-FFF2-40B4-BE49-F238E27FC236}">
                <a16:creationId xmlns:a16="http://schemas.microsoft.com/office/drawing/2014/main" id="{5D599AB3-0FB6-43AA-A78B-3A0EA03613BC}"/>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55B73D51-CB2C-4780-B4CF-F4B05E156ACC}" type="slidenum">
              <a:rPr lang="en-US" altLang="en-US">
                <a:solidFill>
                  <a:srgbClr val="000000"/>
                </a:solidFill>
                <a:latin typeface="Calibri" panose="020F0502020204030204" pitchFamily="34" charset="0"/>
              </a:rPr>
              <a:pPr/>
              <a:t>8</a:t>
            </a:fld>
            <a:endParaRPr lang="en-US" altLang="en-US">
              <a:solidFill>
                <a:srgbClr val="000000"/>
              </a:solidFill>
              <a:latin typeface="Calibri" panose="020F0502020204030204" pitchFamily="34"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a:extLst>
              <a:ext uri="{FF2B5EF4-FFF2-40B4-BE49-F238E27FC236}">
                <a16:creationId xmlns:a16="http://schemas.microsoft.com/office/drawing/2014/main" id="{22E5EAEF-917F-4EEC-B194-D3CAB4877383}"/>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339" name="Notes Placeholder 2">
            <a:extLst>
              <a:ext uri="{FF2B5EF4-FFF2-40B4-BE49-F238E27FC236}">
                <a16:creationId xmlns:a16="http://schemas.microsoft.com/office/drawing/2014/main" id="{339B4ED9-4E26-42BF-A552-3CC39A9CE4BD}"/>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b="1" dirty="0">
                <a:solidFill>
                  <a:srgbClr val="393996"/>
                </a:solidFill>
                <a:ea typeface="ＭＳ Ｐゴシック" panose="020B0600070205080204" pitchFamily="34" charset="-128"/>
              </a:rPr>
              <a:t>Relevant Animation:</a:t>
            </a:r>
          </a:p>
          <a:p>
            <a:pPr eaLnBrk="1" hangingPunct="1">
              <a:spcBef>
                <a:spcPct val="0"/>
              </a:spcBef>
            </a:pPr>
            <a:r>
              <a:rPr lang="en-US" altLang="en-US" dirty="0">
                <a:ea typeface="ＭＳ Ｐゴシック" panose="020B0600070205080204" pitchFamily="34" charset="-128"/>
              </a:rPr>
              <a:t>South America – Earthquakes and Tectonics</a:t>
            </a:r>
            <a:r>
              <a:rPr lang="en-US" altLang="en-US">
                <a:ea typeface="ＭＳ Ｐゴシック" panose="020B0600070205080204" pitchFamily="34" charset="-128"/>
              </a:rPr>
              <a:t>:  </a:t>
            </a:r>
            <a:r>
              <a:rPr lang="en-US" sz="1200" b="0" i="0" kern="1200">
                <a:solidFill>
                  <a:schemeClr val="tx1"/>
                </a:solidFill>
                <a:effectLst/>
                <a:latin typeface="+mn-lt"/>
                <a:ea typeface="ＭＳ Ｐゴシック" panose="020B0600070205080204" pitchFamily="34" charset="-128"/>
                <a:cs typeface="ＭＳ Ｐゴシック" panose="020B0600070205080204" pitchFamily="34" charset="-128"/>
                <a:hlinkClick r:id="rId3"/>
              </a:rPr>
              <a:t>https://www.iris.edu/hq/inclass/animation/236</a:t>
            </a:r>
            <a:endParaRPr lang="en-US" altLang="en-US" dirty="0">
              <a:ea typeface="ＭＳ Ｐゴシック" panose="020B0600070205080204" pitchFamily="34" charset="-128"/>
            </a:endParaRPr>
          </a:p>
        </p:txBody>
      </p:sp>
      <p:sp>
        <p:nvSpPr>
          <p:cNvPr id="14340" name="Slide Number Placeholder 3">
            <a:extLst>
              <a:ext uri="{FF2B5EF4-FFF2-40B4-BE49-F238E27FC236}">
                <a16:creationId xmlns:a16="http://schemas.microsoft.com/office/drawing/2014/main" id="{600159A9-2D21-47E0-943F-E76B49ADA1A0}"/>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01675" indent="-269875">
              <a:defRPr>
                <a:solidFill>
                  <a:schemeClr val="tx1"/>
                </a:solidFill>
                <a:latin typeface="Arial" panose="020B0604020202020204" pitchFamily="34" charset="0"/>
                <a:ea typeface="ＭＳ Ｐゴシック" panose="020B0600070205080204" pitchFamily="34" charset="-128"/>
              </a:defRPr>
            </a:lvl2pPr>
            <a:lvl3pPr marL="1081088" indent="-215900">
              <a:defRPr>
                <a:solidFill>
                  <a:schemeClr val="tx1"/>
                </a:solidFill>
                <a:latin typeface="Arial" panose="020B0604020202020204" pitchFamily="34" charset="0"/>
                <a:ea typeface="ＭＳ Ｐゴシック" panose="020B0600070205080204" pitchFamily="34" charset="-128"/>
              </a:defRPr>
            </a:lvl3pPr>
            <a:lvl4pPr marL="1512888" indent="-215900">
              <a:defRPr>
                <a:solidFill>
                  <a:schemeClr val="tx1"/>
                </a:solidFill>
                <a:latin typeface="Arial" panose="020B0604020202020204" pitchFamily="34" charset="0"/>
                <a:ea typeface="ＭＳ Ｐゴシック" panose="020B0600070205080204" pitchFamily="34" charset="-128"/>
              </a:defRPr>
            </a:lvl4pPr>
            <a:lvl5pPr marL="1944688" indent="-215900">
              <a:defRPr>
                <a:solidFill>
                  <a:schemeClr val="tx1"/>
                </a:solidFill>
                <a:latin typeface="Arial" panose="020B0604020202020204" pitchFamily="34" charset="0"/>
                <a:ea typeface="ＭＳ Ｐゴシック" panose="020B0600070205080204" pitchFamily="34" charset="-128"/>
              </a:defRPr>
            </a:lvl5pPr>
            <a:lvl6pPr marL="2401888" indent="-2159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859088" indent="-2159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316288" indent="-2159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773488" indent="-2159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FAAEAE80-0952-4473-AD7E-2AF4A0292976}" type="slidenum">
              <a:rPr lang="en-US" altLang="en-US" sz="1200" smtClean="0">
                <a:latin typeface="Calibri" panose="020F0502020204030204" pitchFamily="34" charset="0"/>
              </a:rPr>
              <a:pPr/>
              <a:t>9</a:t>
            </a:fld>
            <a:endParaRPr lang="en-US" altLang="en-US" sz="1200">
              <a:latin typeface="Calibri" panose="020F0502020204030204"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a:extLst>
              <a:ext uri="{FF2B5EF4-FFF2-40B4-BE49-F238E27FC236}">
                <a16:creationId xmlns:a16="http://schemas.microsoft.com/office/drawing/2014/main" id="{1226A3C0-631F-9D4E-9A06-30B85DC368E9}"/>
              </a:ext>
            </a:extLst>
          </p:cNvPr>
          <p:cNvSpPr>
            <a:spLocks noGrp="1"/>
          </p:cNvSpPr>
          <p:nvPr>
            <p:ph type="dt" sz="half" idx="10"/>
          </p:nvPr>
        </p:nvSpPr>
        <p:spPr/>
        <p:txBody>
          <a:bodyPr/>
          <a:lstStyle>
            <a:lvl1pPr>
              <a:defRPr/>
            </a:lvl1pPr>
          </a:lstStyle>
          <a:p>
            <a:pPr>
              <a:defRPr/>
            </a:pPr>
            <a:fld id="{70C6DCE9-8E5D-CF4F-B905-C0ACF5AA86E1}" type="datetimeFigureOut">
              <a:rPr lang="en-US" altLang="en-US"/>
              <a:pPr>
                <a:defRPr/>
              </a:pPr>
              <a:t>5/14/2019</a:t>
            </a:fld>
            <a:endParaRPr lang="en-US" altLang="en-US"/>
          </a:p>
        </p:txBody>
      </p:sp>
      <p:sp>
        <p:nvSpPr>
          <p:cNvPr id="5" name="Footer Placeholder 4">
            <a:extLst>
              <a:ext uri="{FF2B5EF4-FFF2-40B4-BE49-F238E27FC236}">
                <a16:creationId xmlns:a16="http://schemas.microsoft.com/office/drawing/2014/main" id="{5C771690-36B6-8E4E-9F86-76560A5E7972}"/>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A2A67F19-28DE-2C4D-9350-79AF9FB2ECB8}"/>
              </a:ext>
            </a:extLst>
          </p:cNvPr>
          <p:cNvSpPr>
            <a:spLocks noGrp="1"/>
          </p:cNvSpPr>
          <p:nvPr>
            <p:ph type="sldNum" sz="quarter" idx="12"/>
          </p:nvPr>
        </p:nvSpPr>
        <p:spPr/>
        <p:txBody>
          <a:bodyPr/>
          <a:lstStyle>
            <a:lvl1pPr>
              <a:defRPr/>
            </a:lvl1pPr>
          </a:lstStyle>
          <a:p>
            <a:pPr>
              <a:defRPr/>
            </a:pPr>
            <a:fld id="{896108FD-BA44-354B-B294-810F185A5B4F}" type="slidenum">
              <a:rPr lang="en-US" altLang="en-US"/>
              <a:pPr>
                <a:defRPr/>
              </a:pPr>
              <a:t>‹#›</a:t>
            </a:fld>
            <a:endParaRPr lang="en-US" altLang="en-US"/>
          </a:p>
        </p:txBody>
      </p:sp>
    </p:spTree>
    <p:extLst>
      <p:ext uri="{BB962C8B-B14F-4D97-AF65-F5344CB8AC3E}">
        <p14:creationId xmlns:p14="http://schemas.microsoft.com/office/powerpoint/2010/main" val="48468808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36E436A-EA7C-F94C-ACBB-F3FCC7F83329}"/>
              </a:ext>
            </a:extLst>
          </p:cNvPr>
          <p:cNvSpPr>
            <a:spLocks noGrp="1"/>
          </p:cNvSpPr>
          <p:nvPr>
            <p:ph type="dt" sz="half" idx="10"/>
          </p:nvPr>
        </p:nvSpPr>
        <p:spPr/>
        <p:txBody>
          <a:bodyPr/>
          <a:lstStyle>
            <a:lvl1pPr>
              <a:defRPr/>
            </a:lvl1pPr>
          </a:lstStyle>
          <a:p>
            <a:pPr>
              <a:defRPr/>
            </a:pPr>
            <a:fld id="{CBD5CE84-AF9A-C246-A71D-ABD6102AF996}" type="datetimeFigureOut">
              <a:rPr lang="en-US" altLang="en-US"/>
              <a:pPr>
                <a:defRPr/>
              </a:pPr>
              <a:t>5/14/2019</a:t>
            </a:fld>
            <a:endParaRPr lang="en-US" altLang="en-US"/>
          </a:p>
        </p:txBody>
      </p:sp>
      <p:sp>
        <p:nvSpPr>
          <p:cNvPr id="5" name="Footer Placeholder 4">
            <a:extLst>
              <a:ext uri="{FF2B5EF4-FFF2-40B4-BE49-F238E27FC236}">
                <a16:creationId xmlns:a16="http://schemas.microsoft.com/office/drawing/2014/main" id="{D1E2A93F-6C72-A04A-BBBB-5D9186E4CE14}"/>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FCD11F0E-7E48-8541-B20D-3BE0A3548C92}"/>
              </a:ext>
            </a:extLst>
          </p:cNvPr>
          <p:cNvSpPr>
            <a:spLocks noGrp="1"/>
          </p:cNvSpPr>
          <p:nvPr>
            <p:ph type="sldNum" sz="quarter" idx="12"/>
          </p:nvPr>
        </p:nvSpPr>
        <p:spPr/>
        <p:txBody>
          <a:bodyPr/>
          <a:lstStyle>
            <a:lvl1pPr>
              <a:defRPr/>
            </a:lvl1pPr>
          </a:lstStyle>
          <a:p>
            <a:pPr>
              <a:defRPr/>
            </a:pPr>
            <a:fld id="{A23CF487-B48D-B942-AE39-70CEEBD34225}" type="slidenum">
              <a:rPr lang="en-US" altLang="en-US"/>
              <a:pPr>
                <a:defRPr/>
              </a:pPr>
              <a:t>‹#›</a:t>
            </a:fld>
            <a:endParaRPr lang="en-US" altLang="en-US"/>
          </a:p>
        </p:txBody>
      </p:sp>
    </p:spTree>
    <p:extLst>
      <p:ext uri="{BB962C8B-B14F-4D97-AF65-F5344CB8AC3E}">
        <p14:creationId xmlns:p14="http://schemas.microsoft.com/office/powerpoint/2010/main" val="329152325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EFE2EC3-195B-B24E-947F-FE1359B58493}"/>
              </a:ext>
            </a:extLst>
          </p:cNvPr>
          <p:cNvSpPr>
            <a:spLocks noGrp="1"/>
          </p:cNvSpPr>
          <p:nvPr>
            <p:ph type="dt" sz="half" idx="10"/>
          </p:nvPr>
        </p:nvSpPr>
        <p:spPr/>
        <p:txBody>
          <a:bodyPr/>
          <a:lstStyle>
            <a:lvl1pPr>
              <a:defRPr/>
            </a:lvl1pPr>
          </a:lstStyle>
          <a:p>
            <a:pPr>
              <a:defRPr/>
            </a:pPr>
            <a:fld id="{42A2628A-7214-7745-A1B8-64B181509E68}" type="datetimeFigureOut">
              <a:rPr lang="en-US" altLang="en-US"/>
              <a:pPr>
                <a:defRPr/>
              </a:pPr>
              <a:t>5/14/2019</a:t>
            </a:fld>
            <a:endParaRPr lang="en-US" altLang="en-US"/>
          </a:p>
        </p:txBody>
      </p:sp>
      <p:sp>
        <p:nvSpPr>
          <p:cNvPr id="5" name="Footer Placeholder 4">
            <a:extLst>
              <a:ext uri="{FF2B5EF4-FFF2-40B4-BE49-F238E27FC236}">
                <a16:creationId xmlns:a16="http://schemas.microsoft.com/office/drawing/2014/main" id="{833151E2-37BF-884A-8AD4-8B8189663C29}"/>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BAAB0CAD-8C8F-4348-9168-94009932AEB8}"/>
              </a:ext>
            </a:extLst>
          </p:cNvPr>
          <p:cNvSpPr>
            <a:spLocks noGrp="1"/>
          </p:cNvSpPr>
          <p:nvPr>
            <p:ph type="sldNum" sz="quarter" idx="12"/>
          </p:nvPr>
        </p:nvSpPr>
        <p:spPr/>
        <p:txBody>
          <a:bodyPr/>
          <a:lstStyle>
            <a:lvl1pPr>
              <a:defRPr/>
            </a:lvl1pPr>
          </a:lstStyle>
          <a:p>
            <a:pPr>
              <a:defRPr/>
            </a:pPr>
            <a:fld id="{936B8CF8-902F-5A42-AF2F-97470FDE771B}" type="slidenum">
              <a:rPr lang="en-US" altLang="en-US"/>
              <a:pPr>
                <a:defRPr/>
              </a:pPr>
              <a:t>‹#›</a:t>
            </a:fld>
            <a:endParaRPr lang="en-US" altLang="en-US"/>
          </a:p>
        </p:txBody>
      </p:sp>
    </p:spTree>
    <p:extLst>
      <p:ext uri="{BB962C8B-B14F-4D97-AF65-F5344CB8AC3E}">
        <p14:creationId xmlns:p14="http://schemas.microsoft.com/office/powerpoint/2010/main" val="252342719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a:extLst>
              <a:ext uri="{FF2B5EF4-FFF2-40B4-BE49-F238E27FC236}">
                <a16:creationId xmlns:a16="http://schemas.microsoft.com/office/drawing/2014/main" id="{F0D215F2-8B90-D54D-BB22-B6EFFF1BBB7B}"/>
              </a:ext>
            </a:extLst>
          </p:cNvPr>
          <p:cNvSpPr>
            <a:spLocks noGrp="1"/>
          </p:cNvSpPr>
          <p:nvPr>
            <p:ph type="dt" sz="half" idx="10"/>
          </p:nvPr>
        </p:nvSpPr>
        <p:spPr/>
        <p:txBody>
          <a:bodyPr/>
          <a:lstStyle>
            <a:lvl1pPr defTabSz="914400">
              <a:defRPr>
                <a:latin typeface="Arial" panose="020B0604020202020204" pitchFamily="34" charset="0"/>
              </a:defRPr>
            </a:lvl1pPr>
          </a:lstStyle>
          <a:p>
            <a:pPr>
              <a:defRPr/>
            </a:pPr>
            <a:fld id="{FF18F6B0-0786-224F-A536-BA407BE90C4B}" type="datetimeFigureOut">
              <a:rPr lang="en-US" altLang="en-US"/>
              <a:pPr>
                <a:defRPr/>
              </a:pPr>
              <a:t>5/14/2019</a:t>
            </a:fld>
            <a:endParaRPr lang="en-US" altLang="en-US"/>
          </a:p>
        </p:txBody>
      </p:sp>
      <p:sp>
        <p:nvSpPr>
          <p:cNvPr id="5" name="Footer Placeholder 4">
            <a:extLst>
              <a:ext uri="{FF2B5EF4-FFF2-40B4-BE49-F238E27FC236}">
                <a16:creationId xmlns:a16="http://schemas.microsoft.com/office/drawing/2014/main" id="{0AA15E70-BF1D-5149-80AA-0A8738511BF6}"/>
              </a:ext>
            </a:extLst>
          </p:cNvPr>
          <p:cNvSpPr>
            <a:spLocks noGrp="1"/>
          </p:cNvSpPr>
          <p:nvPr>
            <p:ph type="ftr" sz="quarter" idx="11"/>
          </p:nvPr>
        </p:nvSpPr>
        <p:spPr/>
        <p:txBody>
          <a:bodyPr/>
          <a:lstStyle>
            <a:lvl1pPr defTabSz="914400" fontAlgn="base">
              <a:spcBef>
                <a:spcPct val="0"/>
              </a:spcBef>
              <a:spcAft>
                <a:spcPct val="0"/>
              </a:spcAft>
              <a:defRPr>
                <a:latin typeface="Arial" charset="0"/>
              </a:defRPr>
            </a:lvl1pPr>
          </a:lstStyle>
          <a:p>
            <a:pPr>
              <a:defRPr/>
            </a:pPr>
            <a:endParaRPr lang="en-US"/>
          </a:p>
        </p:txBody>
      </p:sp>
      <p:sp>
        <p:nvSpPr>
          <p:cNvPr id="6" name="Slide Number Placeholder 5">
            <a:extLst>
              <a:ext uri="{FF2B5EF4-FFF2-40B4-BE49-F238E27FC236}">
                <a16:creationId xmlns:a16="http://schemas.microsoft.com/office/drawing/2014/main" id="{6E42DF32-B17A-0544-B4CA-5CB4F9A8E3AF}"/>
              </a:ext>
            </a:extLst>
          </p:cNvPr>
          <p:cNvSpPr>
            <a:spLocks noGrp="1"/>
          </p:cNvSpPr>
          <p:nvPr>
            <p:ph type="sldNum" sz="quarter" idx="12"/>
          </p:nvPr>
        </p:nvSpPr>
        <p:spPr/>
        <p:txBody>
          <a:bodyPr/>
          <a:lstStyle>
            <a:lvl1pPr defTabSz="914400">
              <a:defRPr>
                <a:latin typeface="Arial" panose="020B0604020202020204" pitchFamily="34" charset="0"/>
              </a:defRPr>
            </a:lvl1pPr>
          </a:lstStyle>
          <a:p>
            <a:pPr>
              <a:defRPr/>
            </a:pPr>
            <a:fld id="{E16C1BFC-67A6-6246-8D85-4DAA98BD99C7}" type="slidenum">
              <a:rPr lang="en-US" altLang="en-US"/>
              <a:pPr>
                <a:defRPr/>
              </a:pPr>
              <a:t>‹#›</a:t>
            </a:fld>
            <a:endParaRPr lang="en-US" altLang="en-US"/>
          </a:p>
        </p:txBody>
      </p:sp>
    </p:spTree>
    <p:extLst>
      <p:ext uri="{BB962C8B-B14F-4D97-AF65-F5344CB8AC3E}">
        <p14:creationId xmlns:p14="http://schemas.microsoft.com/office/powerpoint/2010/main" val="98013441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627E592-F37B-8846-AF3D-CAB52CEED3CC}"/>
              </a:ext>
            </a:extLst>
          </p:cNvPr>
          <p:cNvSpPr>
            <a:spLocks noGrp="1"/>
          </p:cNvSpPr>
          <p:nvPr>
            <p:ph type="dt" sz="half" idx="10"/>
          </p:nvPr>
        </p:nvSpPr>
        <p:spPr/>
        <p:txBody>
          <a:bodyPr/>
          <a:lstStyle>
            <a:lvl1pPr defTabSz="914400">
              <a:defRPr>
                <a:latin typeface="Arial" panose="020B0604020202020204" pitchFamily="34" charset="0"/>
              </a:defRPr>
            </a:lvl1pPr>
          </a:lstStyle>
          <a:p>
            <a:pPr>
              <a:defRPr/>
            </a:pPr>
            <a:fld id="{8EA125DA-8333-294A-9C95-8A02AA54AF01}" type="datetimeFigureOut">
              <a:rPr lang="en-US" altLang="en-US"/>
              <a:pPr>
                <a:defRPr/>
              </a:pPr>
              <a:t>5/14/2019</a:t>
            </a:fld>
            <a:endParaRPr lang="en-US" altLang="en-US"/>
          </a:p>
        </p:txBody>
      </p:sp>
      <p:sp>
        <p:nvSpPr>
          <p:cNvPr id="5" name="Footer Placeholder 4">
            <a:extLst>
              <a:ext uri="{FF2B5EF4-FFF2-40B4-BE49-F238E27FC236}">
                <a16:creationId xmlns:a16="http://schemas.microsoft.com/office/drawing/2014/main" id="{70F36643-CA51-3F4E-94DB-A66A592FA52C}"/>
              </a:ext>
            </a:extLst>
          </p:cNvPr>
          <p:cNvSpPr>
            <a:spLocks noGrp="1"/>
          </p:cNvSpPr>
          <p:nvPr>
            <p:ph type="ftr" sz="quarter" idx="11"/>
          </p:nvPr>
        </p:nvSpPr>
        <p:spPr/>
        <p:txBody>
          <a:bodyPr/>
          <a:lstStyle>
            <a:lvl1pPr defTabSz="914400" fontAlgn="base">
              <a:spcBef>
                <a:spcPct val="0"/>
              </a:spcBef>
              <a:spcAft>
                <a:spcPct val="0"/>
              </a:spcAft>
              <a:defRPr>
                <a:latin typeface="Arial" charset="0"/>
              </a:defRPr>
            </a:lvl1pPr>
          </a:lstStyle>
          <a:p>
            <a:pPr>
              <a:defRPr/>
            </a:pPr>
            <a:endParaRPr lang="en-US"/>
          </a:p>
        </p:txBody>
      </p:sp>
      <p:sp>
        <p:nvSpPr>
          <p:cNvPr id="6" name="Slide Number Placeholder 5">
            <a:extLst>
              <a:ext uri="{FF2B5EF4-FFF2-40B4-BE49-F238E27FC236}">
                <a16:creationId xmlns:a16="http://schemas.microsoft.com/office/drawing/2014/main" id="{1C7BAD62-07FC-344E-B61E-45F0B9184971}"/>
              </a:ext>
            </a:extLst>
          </p:cNvPr>
          <p:cNvSpPr>
            <a:spLocks noGrp="1"/>
          </p:cNvSpPr>
          <p:nvPr>
            <p:ph type="sldNum" sz="quarter" idx="12"/>
          </p:nvPr>
        </p:nvSpPr>
        <p:spPr/>
        <p:txBody>
          <a:bodyPr/>
          <a:lstStyle>
            <a:lvl1pPr defTabSz="914400">
              <a:defRPr>
                <a:latin typeface="Arial" panose="020B0604020202020204" pitchFamily="34" charset="0"/>
              </a:defRPr>
            </a:lvl1pPr>
          </a:lstStyle>
          <a:p>
            <a:pPr>
              <a:defRPr/>
            </a:pPr>
            <a:fld id="{ECD925D1-BEEF-4C44-B617-008ECDF71791}" type="slidenum">
              <a:rPr lang="en-US" altLang="en-US"/>
              <a:pPr>
                <a:defRPr/>
              </a:pPr>
              <a:t>‹#›</a:t>
            </a:fld>
            <a:endParaRPr lang="en-US" altLang="en-US"/>
          </a:p>
        </p:txBody>
      </p:sp>
    </p:spTree>
    <p:extLst>
      <p:ext uri="{BB962C8B-B14F-4D97-AF65-F5344CB8AC3E}">
        <p14:creationId xmlns:p14="http://schemas.microsoft.com/office/powerpoint/2010/main" val="418066999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7AE78DA5-C883-1A4E-9304-75C0CD8C60AC}"/>
              </a:ext>
            </a:extLst>
          </p:cNvPr>
          <p:cNvSpPr>
            <a:spLocks noGrp="1"/>
          </p:cNvSpPr>
          <p:nvPr>
            <p:ph type="dt" sz="half" idx="10"/>
          </p:nvPr>
        </p:nvSpPr>
        <p:spPr/>
        <p:txBody>
          <a:bodyPr/>
          <a:lstStyle>
            <a:lvl1pPr defTabSz="914400">
              <a:defRPr>
                <a:latin typeface="Arial" panose="020B0604020202020204" pitchFamily="34" charset="0"/>
              </a:defRPr>
            </a:lvl1pPr>
          </a:lstStyle>
          <a:p>
            <a:pPr>
              <a:defRPr/>
            </a:pPr>
            <a:fld id="{CB17FC71-0595-EF47-AD73-3BFAA3F08AB4}" type="datetimeFigureOut">
              <a:rPr lang="en-US" altLang="en-US"/>
              <a:pPr>
                <a:defRPr/>
              </a:pPr>
              <a:t>5/14/2019</a:t>
            </a:fld>
            <a:endParaRPr lang="en-US" altLang="en-US"/>
          </a:p>
        </p:txBody>
      </p:sp>
      <p:sp>
        <p:nvSpPr>
          <p:cNvPr id="5" name="Footer Placeholder 4">
            <a:extLst>
              <a:ext uri="{FF2B5EF4-FFF2-40B4-BE49-F238E27FC236}">
                <a16:creationId xmlns:a16="http://schemas.microsoft.com/office/drawing/2014/main" id="{2451C4F8-D937-2940-B5CC-064FE13D07CC}"/>
              </a:ext>
            </a:extLst>
          </p:cNvPr>
          <p:cNvSpPr>
            <a:spLocks noGrp="1"/>
          </p:cNvSpPr>
          <p:nvPr>
            <p:ph type="ftr" sz="quarter" idx="11"/>
          </p:nvPr>
        </p:nvSpPr>
        <p:spPr/>
        <p:txBody>
          <a:bodyPr/>
          <a:lstStyle>
            <a:lvl1pPr defTabSz="914400" fontAlgn="base">
              <a:spcBef>
                <a:spcPct val="0"/>
              </a:spcBef>
              <a:spcAft>
                <a:spcPct val="0"/>
              </a:spcAft>
              <a:defRPr>
                <a:latin typeface="Arial" charset="0"/>
              </a:defRPr>
            </a:lvl1pPr>
          </a:lstStyle>
          <a:p>
            <a:pPr>
              <a:defRPr/>
            </a:pPr>
            <a:endParaRPr lang="en-US"/>
          </a:p>
        </p:txBody>
      </p:sp>
      <p:sp>
        <p:nvSpPr>
          <p:cNvPr id="6" name="Slide Number Placeholder 5">
            <a:extLst>
              <a:ext uri="{FF2B5EF4-FFF2-40B4-BE49-F238E27FC236}">
                <a16:creationId xmlns:a16="http://schemas.microsoft.com/office/drawing/2014/main" id="{CDBE7433-D2A5-0E49-AEA9-B8C4AA08B8F7}"/>
              </a:ext>
            </a:extLst>
          </p:cNvPr>
          <p:cNvSpPr>
            <a:spLocks noGrp="1"/>
          </p:cNvSpPr>
          <p:nvPr>
            <p:ph type="sldNum" sz="quarter" idx="12"/>
          </p:nvPr>
        </p:nvSpPr>
        <p:spPr/>
        <p:txBody>
          <a:bodyPr/>
          <a:lstStyle>
            <a:lvl1pPr defTabSz="914400">
              <a:defRPr>
                <a:latin typeface="Arial" panose="020B0604020202020204" pitchFamily="34" charset="0"/>
              </a:defRPr>
            </a:lvl1pPr>
          </a:lstStyle>
          <a:p>
            <a:pPr>
              <a:defRPr/>
            </a:pPr>
            <a:fld id="{175BEFA6-DB51-C845-9A71-D954D0BEE112}" type="slidenum">
              <a:rPr lang="en-US" altLang="en-US"/>
              <a:pPr>
                <a:defRPr/>
              </a:pPr>
              <a:t>‹#›</a:t>
            </a:fld>
            <a:endParaRPr lang="en-US" altLang="en-US"/>
          </a:p>
        </p:txBody>
      </p:sp>
    </p:spTree>
    <p:extLst>
      <p:ext uri="{BB962C8B-B14F-4D97-AF65-F5344CB8AC3E}">
        <p14:creationId xmlns:p14="http://schemas.microsoft.com/office/powerpoint/2010/main" val="160126603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5E5CD070-DEE1-3140-90B0-1C8850001648}"/>
              </a:ext>
            </a:extLst>
          </p:cNvPr>
          <p:cNvSpPr>
            <a:spLocks noGrp="1"/>
          </p:cNvSpPr>
          <p:nvPr>
            <p:ph type="dt" sz="half" idx="10"/>
          </p:nvPr>
        </p:nvSpPr>
        <p:spPr/>
        <p:txBody>
          <a:bodyPr/>
          <a:lstStyle>
            <a:lvl1pPr defTabSz="914400">
              <a:defRPr>
                <a:latin typeface="Arial" panose="020B0604020202020204" pitchFamily="34" charset="0"/>
              </a:defRPr>
            </a:lvl1pPr>
          </a:lstStyle>
          <a:p>
            <a:pPr>
              <a:defRPr/>
            </a:pPr>
            <a:fld id="{56E34A40-400E-A844-B500-8165B8EA2068}" type="datetimeFigureOut">
              <a:rPr lang="en-US" altLang="en-US"/>
              <a:pPr>
                <a:defRPr/>
              </a:pPr>
              <a:t>5/14/2019</a:t>
            </a:fld>
            <a:endParaRPr lang="en-US" altLang="en-US"/>
          </a:p>
        </p:txBody>
      </p:sp>
      <p:sp>
        <p:nvSpPr>
          <p:cNvPr id="6" name="Footer Placeholder 5">
            <a:extLst>
              <a:ext uri="{FF2B5EF4-FFF2-40B4-BE49-F238E27FC236}">
                <a16:creationId xmlns:a16="http://schemas.microsoft.com/office/drawing/2014/main" id="{BD645C65-6181-1044-BA23-919BA0B33FD0}"/>
              </a:ext>
            </a:extLst>
          </p:cNvPr>
          <p:cNvSpPr>
            <a:spLocks noGrp="1"/>
          </p:cNvSpPr>
          <p:nvPr>
            <p:ph type="ftr" sz="quarter" idx="11"/>
          </p:nvPr>
        </p:nvSpPr>
        <p:spPr/>
        <p:txBody>
          <a:bodyPr/>
          <a:lstStyle>
            <a:lvl1pPr defTabSz="914400" fontAlgn="base">
              <a:spcBef>
                <a:spcPct val="0"/>
              </a:spcBef>
              <a:spcAft>
                <a:spcPct val="0"/>
              </a:spcAft>
              <a:defRPr>
                <a:latin typeface="Arial" charset="0"/>
              </a:defRPr>
            </a:lvl1pPr>
          </a:lstStyle>
          <a:p>
            <a:pPr>
              <a:defRPr/>
            </a:pPr>
            <a:endParaRPr lang="en-US"/>
          </a:p>
        </p:txBody>
      </p:sp>
      <p:sp>
        <p:nvSpPr>
          <p:cNvPr id="7" name="Slide Number Placeholder 6">
            <a:extLst>
              <a:ext uri="{FF2B5EF4-FFF2-40B4-BE49-F238E27FC236}">
                <a16:creationId xmlns:a16="http://schemas.microsoft.com/office/drawing/2014/main" id="{85B9E39A-44C1-4849-BF2A-F8FDD8E173DB}"/>
              </a:ext>
            </a:extLst>
          </p:cNvPr>
          <p:cNvSpPr>
            <a:spLocks noGrp="1"/>
          </p:cNvSpPr>
          <p:nvPr>
            <p:ph type="sldNum" sz="quarter" idx="12"/>
          </p:nvPr>
        </p:nvSpPr>
        <p:spPr/>
        <p:txBody>
          <a:bodyPr/>
          <a:lstStyle>
            <a:lvl1pPr defTabSz="914400">
              <a:defRPr>
                <a:latin typeface="Arial" panose="020B0604020202020204" pitchFamily="34" charset="0"/>
              </a:defRPr>
            </a:lvl1pPr>
          </a:lstStyle>
          <a:p>
            <a:pPr>
              <a:defRPr/>
            </a:pPr>
            <a:fld id="{FBE65B5A-D5CB-934C-8CD6-D27C9C0E1244}" type="slidenum">
              <a:rPr lang="en-US" altLang="en-US"/>
              <a:pPr>
                <a:defRPr/>
              </a:pPr>
              <a:t>‹#›</a:t>
            </a:fld>
            <a:endParaRPr lang="en-US" altLang="en-US"/>
          </a:p>
        </p:txBody>
      </p:sp>
    </p:spTree>
    <p:extLst>
      <p:ext uri="{BB962C8B-B14F-4D97-AF65-F5344CB8AC3E}">
        <p14:creationId xmlns:p14="http://schemas.microsoft.com/office/powerpoint/2010/main" val="377085834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BA22C110-F91E-7541-ABBD-AF7C94CF0F51}"/>
              </a:ext>
            </a:extLst>
          </p:cNvPr>
          <p:cNvSpPr>
            <a:spLocks noGrp="1"/>
          </p:cNvSpPr>
          <p:nvPr>
            <p:ph type="dt" sz="half" idx="10"/>
          </p:nvPr>
        </p:nvSpPr>
        <p:spPr/>
        <p:txBody>
          <a:bodyPr/>
          <a:lstStyle>
            <a:lvl1pPr defTabSz="914400">
              <a:defRPr>
                <a:latin typeface="Arial" panose="020B0604020202020204" pitchFamily="34" charset="0"/>
              </a:defRPr>
            </a:lvl1pPr>
          </a:lstStyle>
          <a:p>
            <a:pPr>
              <a:defRPr/>
            </a:pPr>
            <a:fld id="{A8DC1207-00C3-9645-9650-B6573FCAA97C}" type="datetimeFigureOut">
              <a:rPr lang="en-US" altLang="en-US"/>
              <a:pPr>
                <a:defRPr/>
              </a:pPr>
              <a:t>5/14/2019</a:t>
            </a:fld>
            <a:endParaRPr lang="en-US" altLang="en-US"/>
          </a:p>
        </p:txBody>
      </p:sp>
      <p:sp>
        <p:nvSpPr>
          <p:cNvPr id="8" name="Footer Placeholder 7">
            <a:extLst>
              <a:ext uri="{FF2B5EF4-FFF2-40B4-BE49-F238E27FC236}">
                <a16:creationId xmlns:a16="http://schemas.microsoft.com/office/drawing/2014/main" id="{DABDCA6D-1377-0F4C-A944-C3CB6DCA7AEE}"/>
              </a:ext>
            </a:extLst>
          </p:cNvPr>
          <p:cNvSpPr>
            <a:spLocks noGrp="1"/>
          </p:cNvSpPr>
          <p:nvPr>
            <p:ph type="ftr" sz="quarter" idx="11"/>
          </p:nvPr>
        </p:nvSpPr>
        <p:spPr/>
        <p:txBody>
          <a:bodyPr/>
          <a:lstStyle>
            <a:lvl1pPr defTabSz="914400" fontAlgn="base">
              <a:spcBef>
                <a:spcPct val="0"/>
              </a:spcBef>
              <a:spcAft>
                <a:spcPct val="0"/>
              </a:spcAft>
              <a:defRPr>
                <a:latin typeface="Arial" charset="0"/>
              </a:defRPr>
            </a:lvl1pPr>
          </a:lstStyle>
          <a:p>
            <a:pPr>
              <a:defRPr/>
            </a:pPr>
            <a:endParaRPr lang="en-US"/>
          </a:p>
        </p:txBody>
      </p:sp>
      <p:sp>
        <p:nvSpPr>
          <p:cNvPr id="9" name="Slide Number Placeholder 8">
            <a:extLst>
              <a:ext uri="{FF2B5EF4-FFF2-40B4-BE49-F238E27FC236}">
                <a16:creationId xmlns:a16="http://schemas.microsoft.com/office/drawing/2014/main" id="{979A1F9C-E3D8-3F44-8275-14FCE83FAE1C}"/>
              </a:ext>
            </a:extLst>
          </p:cNvPr>
          <p:cNvSpPr>
            <a:spLocks noGrp="1"/>
          </p:cNvSpPr>
          <p:nvPr>
            <p:ph type="sldNum" sz="quarter" idx="12"/>
          </p:nvPr>
        </p:nvSpPr>
        <p:spPr/>
        <p:txBody>
          <a:bodyPr/>
          <a:lstStyle>
            <a:lvl1pPr defTabSz="914400">
              <a:defRPr>
                <a:latin typeface="Arial" panose="020B0604020202020204" pitchFamily="34" charset="0"/>
              </a:defRPr>
            </a:lvl1pPr>
          </a:lstStyle>
          <a:p>
            <a:pPr>
              <a:defRPr/>
            </a:pPr>
            <a:fld id="{7A7D458C-3F85-7243-AC03-C94D43F56D5E}" type="slidenum">
              <a:rPr lang="en-US" altLang="en-US"/>
              <a:pPr>
                <a:defRPr/>
              </a:pPr>
              <a:t>‹#›</a:t>
            </a:fld>
            <a:endParaRPr lang="en-US" altLang="en-US"/>
          </a:p>
        </p:txBody>
      </p:sp>
    </p:spTree>
    <p:extLst>
      <p:ext uri="{BB962C8B-B14F-4D97-AF65-F5344CB8AC3E}">
        <p14:creationId xmlns:p14="http://schemas.microsoft.com/office/powerpoint/2010/main" val="402328054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259DBF35-1D42-0B47-9776-E3845610392B}"/>
              </a:ext>
            </a:extLst>
          </p:cNvPr>
          <p:cNvSpPr>
            <a:spLocks noGrp="1"/>
          </p:cNvSpPr>
          <p:nvPr>
            <p:ph type="dt" sz="half" idx="10"/>
          </p:nvPr>
        </p:nvSpPr>
        <p:spPr/>
        <p:txBody>
          <a:bodyPr/>
          <a:lstStyle>
            <a:lvl1pPr defTabSz="914400">
              <a:defRPr>
                <a:latin typeface="Arial" panose="020B0604020202020204" pitchFamily="34" charset="0"/>
              </a:defRPr>
            </a:lvl1pPr>
          </a:lstStyle>
          <a:p>
            <a:pPr>
              <a:defRPr/>
            </a:pPr>
            <a:fld id="{9C1388E6-B8E5-7642-8775-1A3024DCF56D}" type="datetimeFigureOut">
              <a:rPr lang="en-US" altLang="en-US"/>
              <a:pPr>
                <a:defRPr/>
              </a:pPr>
              <a:t>5/14/2019</a:t>
            </a:fld>
            <a:endParaRPr lang="en-US" altLang="en-US"/>
          </a:p>
        </p:txBody>
      </p:sp>
      <p:sp>
        <p:nvSpPr>
          <p:cNvPr id="4" name="Footer Placeholder 3">
            <a:extLst>
              <a:ext uri="{FF2B5EF4-FFF2-40B4-BE49-F238E27FC236}">
                <a16:creationId xmlns:a16="http://schemas.microsoft.com/office/drawing/2014/main" id="{8D262848-3FF8-0D4C-8EAE-80E2F99E3B24}"/>
              </a:ext>
            </a:extLst>
          </p:cNvPr>
          <p:cNvSpPr>
            <a:spLocks noGrp="1"/>
          </p:cNvSpPr>
          <p:nvPr>
            <p:ph type="ftr" sz="quarter" idx="11"/>
          </p:nvPr>
        </p:nvSpPr>
        <p:spPr/>
        <p:txBody>
          <a:bodyPr/>
          <a:lstStyle>
            <a:lvl1pPr defTabSz="914400" fontAlgn="base">
              <a:spcBef>
                <a:spcPct val="0"/>
              </a:spcBef>
              <a:spcAft>
                <a:spcPct val="0"/>
              </a:spcAft>
              <a:defRPr>
                <a:latin typeface="Arial" charset="0"/>
              </a:defRPr>
            </a:lvl1pPr>
          </a:lstStyle>
          <a:p>
            <a:pPr>
              <a:defRPr/>
            </a:pPr>
            <a:endParaRPr lang="en-US"/>
          </a:p>
        </p:txBody>
      </p:sp>
      <p:sp>
        <p:nvSpPr>
          <p:cNvPr id="5" name="Slide Number Placeholder 4">
            <a:extLst>
              <a:ext uri="{FF2B5EF4-FFF2-40B4-BE49-F238E27FC236}">
                <a16:creationId xmlns:a16="http://schemas.microsoft.com/office/drawing/2014/main" id="{0AEA5684-210A-3A48-996E-4A9133E9FA16}"/>
              </a:ext>
            </a:extLst>
          </p:cNvPr>
          <p:cNvSpPr>
            <a:spLocks noGrp="1"/>
          </p:cNvSpPr>
          <p:nvPr>
            <p:ph type="sldNum" sz="quarter" idx="12"/>
          </p:nvPr>
        </p:nvSpPr>
        <p:spPr/>
        <p:txBody>
          <a:bodyPr/>
          <a:lstStyle>
            <a:lvl1pPr defTabSz="914400">
              <a:defRPr>
                <a:latin typeface="Arial" panose="020B0604020202020204" pitchFamily="34" charset="0"/>
              </a:defRPr>
            </a:lvl1pPr>
          </a:lstStyle>
          <a:p>
            <a:pPr>
              <a:defRPr/>
            </a:pPr>
            <a:fld id="{D753F5DD-CA16-B649-96C7-3F303C4847EB}" type="slidenum">
              <a:rPr lang="en-US" altLang="en-US"/>
              <a:pPr>
                <a:defRPr/>
              </a:pPr>
              <a:t>‹#›</a:t>
            </a:fld>
            <a:endParaRPr lang="en-US" altLang="en-US"/>
          </a:p>
        </p:txBody>
      </p:sp>
    </p:spTree>
    <p:extLst>
      <p:ext uri="{BB962C8B-B14F-4D97-AF65-F5344CB8AC3E}">
        <p14:creationId xmlns:p14="http://schemas.microsoft.com/office/powerpoint/2010/main" val="413885072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E5B82277-3B8E-AC4D-B941-4B87CCA21637}"/>
              </a:ext>
            </a:extLst>
          </p:cNvPr>
          <p:cNvSpPr>
            <a:spLocks noGrp="1"/>
          </p:cNvSpPr>
          <p:nvPr>
            <p:ph type="dt" sz="half" idx="10"/>
          </p:nvPr>
        </p:nvSpPr>
        <p:spPr/>
        <p:txBody>
          <a:bodyPr/>
          <a:lstStyle>
            <a:lvl1pPr defTabSz="914400">
              <a:defRPr>
                <a:latin typeface="Arial" panose="020B0604020202020204" pitchFamily="34" charset="0"/>
              </a:defRPr>
            </a:lvl1pPr>
          </a:lstStyle>
          <a:p>
            <a:pPr>
              <a:defRPr/>
            </a:pPr>
            <a:fld id="{4B582C1D-391E-9F4E-8BB7-BFDBE5DB1527}" type="datetimeFigureOut">
              <a:rPr lang="en-US" altLang="en-US"/>
              <a:pPr>
                <a:defRPr/>
              </a:pPr>
              <a:t>5/14/2019</a:t>
            </a:fld>
            <a:endParaRPr lang="en-US" altLang="en-US"/>
          </a:p>
        </p:txBody>
      </p:sp>
      <p:sp>
        <p:nvSpPr>
          <p:cNvPr id="3" name="Footer Placeholder 2">
            <a:extLst>
              <a:ext uri="{FF2B5EF4-FFF2-40B4-BE49-F238E27FC236}">
                <a16:creationId xmlns:a16="http://schemas.microsoft.com/office/drawing/2014/main" id="{D7995766-96C0-E64E-B7C6-89F3AB61C89A}"/>
              </a:ext>
            </a:extLst>
          </p:cNvPr>
          <p:cNvSpPr>
            <a:spLocks noGrp="1"/>
          </p:cNvSpPr>
          <p:nvPr>
            <p:ph type="ftr" sz="quarter" idx="11"/>
          </p:nvPr>
        </p:nvSpPr>
        <p:spPr/>
        <p:txBody>
          <a:bodyPr/>
          <a:lstStyle>
            <a:lvl1pPr defTabSz="914400" fontAlgn="base">
              <a:spcBef>
                <a:spcPct val="0"/>
              </a:spcBef>
              <a:spcAft>
                <a:spcPct val="0"/>
              </a:spcAft>
              <a:defRPr>
                <a:latin typeface="Arial" charset="0"/>
              </a:defRPr>
            </a:lvl1pPr>
          </a:lstStyle>
          <a:p>
            <a:pPr>
              <a:defRPr/>
            </a:pPr>
            <a:endParaRPr lang="en-US"/>
          </a:p>
        </p:txBody>
      </p:sp>
      <p:sp>
        <p:nvSpPr>
          <p:cNvPr id="4" name="Slide Number Placeholder 3">
            <a:extLst>
              <a:ext uri="{FF2B5EF4-FFF2-40B4-BE49-F238E27FC236}">
                <a16:creationId xmlns:a16="http://schemas.microsoft.com/office/drawing/2014/main" id="{428C4FAD-6B70-F049-8535-570017987A42}"/>
              </a:ext>
            </a:extLst>
          </p:cNvPr>
          <p:cNvSpPr>
            <a:spLocks noGrp="1"/>
          </p:cNvSpPr>
          <p:nvPr>
            <p:ph type="sldNum" sz="quarter" idx="12"/>
          </p:nvPr>
        </p:nvSpPr>
        <p:spPr/>
        <p:txBody>
          <a:bodyPr/>
          <a:lstStyle>
            <a:lvl1pPr defTabSz="914400">
              <a:defRPr>
                <a:latin typeface="Arial" panose="020B0604020202020204" pitchFamily="34" charset="0"/>
              </a:defRPr>
            </a:lvl1pPr>
          </a:lstStyle>
          <a:p>
            <a:pPr>
              <a:defRPr/>
            </a:pPr>
            <a:fld id="{1E80491A-47AD-B246-B9CC-F41F55426D07}" type="slidenum">
              <a:rPr lang="en-US" altLang="en-US"/>
              <a:pPr>
                <a:defRPr/>
              </a:pPr>
              <a:t>‹#›</a:t>
            </a:fld>
            <a:endParaRPr lang="en-US" altLang="en-US"/>
          </a:p>
        </p:txBody>
      </p:sp>
    </p:spTree>
    <p:extLst>
      <p:ext uri="{BB962C8B-B14F-4D97-AF65-F5344CB8AC3E}">
        <p14:creationId xmlns:p14="http://schemas.microsoft.com/office/powerpoint/2010/main" val="360906954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a:extLst>
              <a:ext uri="{FF2B5EF4-FFF2-40B4-BE49-F238E27FC236}">
                <a16:creationId xmlns:a16="http://schemas.microsoft.com/office/drawing/2014/main" id="{08B92DEA-206A-2D4F-9EC1-5A09D6213192}"/>
              </a:ext>
            </a:extLst>
          </p:cNvPr>
          <p:cNvSpPr>
            <a:spLocks noGrp="1"/>
          </p:cNvSpPr>
          <p:nvPr>
            <p:ph type="dt" sz="half" idx="10"/>
          </p:nvPr>
        </p:nvSpPr>
        <p:spPr/>
        <p:txBody>
          <a:bodyPr/>
          <a:lstStyle>
            <a:lvl1pPr defTabSz="914400">
              <a:defRPr>
                <a:latin typeface="Arial" panose="020B0604020202020204" pitchFamily="34" charset="0"/>
              </a:defRPr>
            </a:lvl1pPr>
          </a:lstStyle>
          <a:p>
            <a:pPr>
              <a:defRPr/>
            </a:pPr>
            <a:fld id="{28BB20CC-E0D5-CE45-948E-D062F7BDA8A0}" type="datetimeFigureOut">
              <a:rPr lang="en-US" altLang="en-US"/>
              <a:pPr>
                <a:defRPr/>
              </a:pPr>
              <a:t>5/14/2019</a:t>
            </a:fld>
            <a:endParaRPr lang="en-US" altLang="en-US"/>
          </a:p>
        </p:txBody>
      </p:sp>
      <p:sp>
        <p:nvSpPr>
          <p:cNvPr id="6" name="Footer Placeholder 5">
            <a:extLst>
              <a:ext uri="{FF2B5EF4-FFF2-40B4-BE49-F238E27FC236}">
                <a16:creationId xmlns:a16="http://schemas.microsoft.com/office/drawing/2014/main" id="{23F1ABF9-967E-924A-B1E2-8EE9446780F0}"/>
              </a:ext>
            </a:extLst>
          </p:cNvPr>
          <p:cNvSpPr>
            <a:spLocks noGrp="1"/>
          </p:cNvSpPr>
          <p:nvPr>
            <p:ph type="ftr" sz="quarter" idx="11"/>
          </p:nvPr>
        </p:nvSpPr>
        <p:spPr/>
        <p:txBody>
          <a:bodyPr/>
          <a:lstStyle>
            <a:lvl1pPr defTabSz="914400" fontAlgn="base">
              <a:spcBef>
                <a:spcPct val="0"/>
              </a:spcBef>
              <a:spcAft>
                <a:spcPct val="0"/>
              </a:spcAft>
              <a:defRPr>
                <a:latin typeface="Arial" charset="0"/>
              </a:defRPr>
            </a:lvl1pPr>
          </a:lstStyle>
          <a:p>
            <a:pPr>
              <a:defRPr/>
            </a:pPr>
            <a:endParaRPr lang="en-US"/>
          </a:p>
        </p:txBody>
      </p:sp>
      <p:sp>
        <p:nvSpPr>
          <p:cNvPr id="7" name="Slide Number Placeholder 6">
            <a:extLst>
              <a:ext uri="{FF2B5EF4-FFF2-40B4-BE49-F238E27FC236}">
                <a16:creationId xmlns:a16="http://schemas.microsoft.com/office/drawing/2014/main" id="{52DD8885-21AA-2546-8998-C39EAE7548B3}"/>
              </a:ext>
            </a:extLst>
          </p:cNvPr>
          <p:cNvSpPr>
            <a:spLocks noGrp="1"/>
          </p:cNvSpPr>
          <p:nvPr>
            <p:ph type="sldNum" sz="quarter" idx="12"/>
          </p:nvPr>
        </p:nvSpPr>
        <p:spPr/>
        <p:txBody>
          <a:bodyPr/>
          <a:lstStyle>
            <a:lvl1pPr defTabSz="914400">
              <a:defRPr>
                <a:latin typeface="Arial" panose="020B0604020202020204" pitchFamily="34" charset="0"/>
              </a:defRPr>
            </a:lvl1pPr>
          </a:lstStyle>
          <a:p>
            <a:pPr>
              <a:defRPr/>
            </a:pPr>
            <a:fld id="{8428AFD2-06AF-8248-AEF7-2F438E42EA9B}" type="slidenum">
              <a:rPr lang="en-US" altLang="en-US"/>
              <a:pPr>
                <a:defRPr/>
              </a:pPr>
              <a:t>‹#›</a:t>
            </a:fld>
            <a:endParaRPr lang="en-US" altLang="en-US"/>
          </a:p>
        </p:txBody>
      </p:sp>
    </p:spTree>
    <p:extLst>
      <p:ext uri="{BB962C8B-B14F-4D97-AF65-F5344CB8AC3E}">
        <p14:creationId xmlns:p14="http://schemas.microsoft.com/office/powerpoint/2010/main" val="405377051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062E99E-DC7F-AE47-9D3E-2C9DBF9861C7}"/>
              </a:ext>
            </a:extLst>
          </p:cNvPr>
          <p:cNvSpPr>
            <a:spLocks noGrp="1"/>
          </p:cNvSpPr>
          <p:nvPr>
            <p:ph type="dt" sz="half" idx="10"/>
          </p:nvPr>
        </p:nvSpPr>
        <p:spPr/>
        <p:txBody>
          <a:bodyPr/>
          <a:lstStyle>
            <a:lvl1pPr>
              <a:defRPr/>
            </a:lvl1pPr>
          </a:lstStyle>
          <a:p>
            <a:pPr>
              <a:defRPr/>
            </a:pPr>
            <a:fld id="{CCCF0D1B-9347-E345-A9A8-B652E8E1A8DA}" type="datetimeFigureOut">
              <a:rPr lang="en-US" altLang="en-US"/>
              <a:pPr>
                <a:defRPr/>
              </a:pPr>
              <a:t>5/14/2019</a:t>
            </a:fld>
            <a:endParaRPr lang="en-US" altLang="en-US"/>
          </a:p>
        </p:txBody>
      </p:sp>
      <p:sp>
        <p:nvSpPr>
          <p:cNvPr id="5" name="Footer Placeholder 4">
            <a:extLst>
              <a:ext uri="{FF2B5EF4-FFF2-40B4-BE49-F238E27FC236}">
                <a16:creationId xmlns:a16="http://schemas.microsoft.com/office/drawing/2014/main" id="{52F02550-8236-8A4D-A299-B54FB3F8D0BF}"/>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009FD916-FBF1-A944-9F39-56C34B4A652E}"/>
              </a:ext>
            </a:extLst>
          </p:cNvPr>
          <p:cNvSpPr>
            <a:spLocks noGrp="1"/>
          </p:cNvSpPr>
          <p:nvPr>
            <p:ph type="sldNum" sz="quarter" idx="12"/>
          </p:nvPr>
        </p:nvSpPr>
        <p:spPr/>
        <p:txBody>
          <a:bodyPr/>
          <a:lstStyle>
            <a:lvl1pPr>
              <a:defRPr/>
            </a:lvl1pPr>
          </a:lstStyle>
          <a:p>
            <a:pPr>
              <a:defRPr/>
            </a:pPr>
            <a:fld id="{35126D77-59B5-304E-8D80-214E554AF06C}" type="slidenum">
              <a:rPr lang="en-US" altLang="en-US"/>
              <a:pPr>
                <a:defRPr/>
              </a:pPr>
              <a:t>‹#›</a:t>
            </a:fld>
            <a:endParaRPr lang="en-US" altLang="en-US"/>
          </a:p>
        </p:txBody>
      </p:sp>
    </p:spTree>
    <p:extLst>
      <p:ext uri="{BB962C8B-B14F-4D97-AF65-F5344CB8AC3E}">
        <p14:creationId xmlns:p14="http://schemas.microsoft.com/office/powerpoint/2010/main" val="200651283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a:extLst>
              <a:ext uri="{FF2B5EF4-FFF2-40B4-BE49-F238E27FC236}">
                <a16:creationId xmlns:a16="http://schemas.microsoft.com/office/drawing/2014/main" id="{5580BD5C-1CEA-6F40-B990-03AA4F2FEFE1}"/>
              </a:ext>
            </a:extLst>
          </p:cNvPr>
          <p:cNvSpPr>
            <a:spLocks noGrp="1"/>
          </p:cNvSpPr>
          <p:nvPr>
            <p:ph type="dt" sz="half" idx="10"/>
          </p:nvPr>
        </p:nvSpPr>
        <p:spPr/>
        <p:txBody>
          <a:bodyPr/>
          <a:lstStyle>
            <a:lvl1pPr defTabSz="914400">
              <a:defRPr>
                <a:latin typeface="Arial" panose="020B0604020202020204" pitchFamily="34" charset="0"/>
              </a:defRPr>
            </a:lvl1pPr>
          </a:lstStyle>
          <a:p>
            <a:pPr>
              <a:defRPr/>
            </a:pPr>
            <a:fld id="{ECD2B41A-DF8C-CF4B-B51E-63C9B0D8E5E8}" type="datetimeFigureOut">
              <a:rPr lang="en-US" altLang="en-US"/>
              <a:pPr>
                <a:defRPr/>
              </a:pPr>
              <a:t>5/14/2019</a:t>
            </a:fld>
            <a:endParaRPr lang="en-US" altLang="en-US"/>
          </a:p>
        </p:txBody>
      </p:sp>
      <p:sp>
        <p:nvSpPr>
          <p:cNvPr id="6" name="Footer Placeholder 5">
            <a:extLst>
              <a:ext uri="{FF2B5EF4-FFF2-40B4-BE49-F238E27FC236}">
                <a16:creationId xmlns:a16="http://schemas.microsoft.com/office/drawing/2014/main" id="{30D68D85-8942-2E41-8F73-41012240B2E0}"/>
              </a:ext>
            </a:extLst>
          </p:cNvPr>
          <p:cNvSpPr>
            <a:spLocks noGrp="1"/>
          </p:cNvSpPr>
          <p:nvPr>
            <p:ph type="ftr" sz="quarter" idx="11"/>
          </p:nvPr>
        </p:nvSpPr>
        <p:spPr/>
        <p:txBody>
          <a:bodyPr/>
          <a:lstStyle>
            <a:lvl1pPr defTabSz="914400" fontAlgn="base">
              <a:spcBef>
                <a:spcPct val="0"/>
              </a:spcBef>
              <a:spcAft>
                <a:spcPct val="0"/>
              </a:spcAft>
              <a:defRPr>
                <a:latin typeface="Arial" charset="0"/>
              </a:defRPr>
            </a:lvl1pPr>
          </a:lstStyle>
          <a:p>
            <a:pPr>
              <a:defRPr/>
            </a:pPr>
            <a:endParaRPr lang="en-US"/>
          </a:p>
        </p:txBody>
      </p:sp>
      <p:sp>
        <p:nvSpPr>
          <p:cNvPr id="7" name="Slide Number Placeholder 6">
            <a:extLst>
              <a:ext uri="{FF2B5EF4-FFF2-40B4-BE49-F238E27FC236}">
                <a16:creationId xmlns:a16="http://schemas.microsoft.com/office/drawing/2014/main" id="{E6DD1FC6-9874-FD4D-8847-555A22CC8222}"/>
              </a:ext>
            </a:extLst>
          </p:cNvPr>
          <p:cNvSpPr>
            <a:spLocks noGrp="1"/>
          </p:cNvSpPr>
          <p:nvPr>
            <p:ph type="sldNum" sz="quarter" idx="12"/>
          </p:nvPr>
        </p:nvSpPr>
        <p:spPr/>
        <p:txBody>
          <a:bodyPr/>
          <a:lstStyle>
            <a:lvl1pPr defTabSz="914400">
              <a:defRPr>
                <a:latin typeface="Arial" panose="020B0604020202020204" pitchFamily="34" charset="0"/>
              </a:defRPr>
            </a:lvl1pPr>
          </a:lstStyle>
          <a:p>
            <a:pPr>
              <a:defRPr/>
            </a:pPr>
            <a:fld id="{AE7FD8BF-F242-5A49-B577-14F1B43D769E}" type="slidenum">
              <a:rPr lang="en-US" altLang="en-US"/>
              <a:pPr>
                <a:defRPr/>
              </a:pPr>
              <a:t>‹#›</a:t>
            </a:fld>
            <a:endParaRPr lang="en-US" altLang="en-US"/>
          </a:p>
        </p:txBody>
      </p:sp>
    </p:spTree>
    <p:extLst>
      <p:ext uri="{BB962C8B-B14F-4D97-AF65-F5344CB8AC3E}">
        <p14:creationId xmlns:p14="http://schemas.microsoft.com/office/powerpoint/2010/main" val="357954179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13DFB11-E0F4-F94E-8E0B-64E13023903F}"/>
              </a:ext>
            </a:extLst>
          </p:cNvPr>
          <p:cNvSpPr>
            <a:spLocks noGrp="1"/>
          </p:cNvSpPr>
          <p:nvPr>
            <p:ph type="dt" sz="half" idx="10"/>
          </p:nvPr>
        </p:nvSpPr>
        <p:spPr/>
        <p:txBody>
          <a:bodyPr/>
          <a:lstStyle>
            <a:lvl1pPr defTabSz="914400">
              <a:defRPr>
                <a:latin typeface="Arial" panose="020B0604020202020204" pitchFamily="34" charset="0"/>
              </a:defRPr>
            </a:lvl1pPr>
          </a:lstStyle>
          <a:p>
            <a:pPr>
              <a:defRPr/>
            </a:pPr>
            <a:fld id="{F3F41BDC-E1A4-0241-AABD-1F09BD6F61D7}" type="datetimeFigureOut">
              <a:rPr lang="en-US" altLang="en-US"/>
              <a:pPr>
                <a:defRPr/>
              </a:pPr>
              <a:t>5/14/2019</a:t>
            </a:fld>
            <a:endParaRPr lang="en-US" altLang="en-US"/>
          </a:p>
        </p:txBody>
      </p:sp>
      <p:sp>
        <p:nvSpPr>
          <p:cNvPr id="5" name="Footer Placeholder 4">
            <a:extLst>
              <a:ext uri="{FF2B5EF4-FFF2-40B4-BE49-F238E27FC236}">
                <a16:creationId xmlns:a16="http://schemas.microsoft.com/office/drawing/2014/main" id="{C0E93C3C-2288-FA49-BB95-07C84990C1FF}"/>
              </a:ext>
            </a:extLst>
          </p:cNvPr>
          <p:cNvSpPr>
            <a:spLocks noGrp="1"/>
          </p:cNvSpPr>
          <p:nvPr>
            <p:ph type="ftr" sz="quarter" idx="11"/>
          </p:nvPr>
        </p:nvSpPr>
        <p:spPr/>
        <p:txBody>
          <a:bodyPr/>
          <a:lstStyle>
            <a:lvl1pPr defTabSz="914400" fontAlgn="base">
              <a:spcBef>
                <a:spcPct val="0"/>
              </a:spcBef>
              <a:spcAft>
                <a:spcPct val="0"/>
              </a:spcAft>
              <a:defRPr>
                <a:latin typeface="Arial" charset="0"/>
              </a:defRPr>
            </a:lvl1pPr>
          </a:lstStyle>
          <a:p>
            <a:pPr>
              <a:defRPr/>
            </a:pPr>
            <a:endParaRPr lang="en-US"/>
          </a:p>
        </p:txBody>
      </p:sp>
      <p:sp>
        <p:nvSpPr>
          <p:cNvPr id="6" name="Slide Number Placeholder 5">
            <a:extLst>
              <a:ext uri="{FF2B5EF4-FFF2-40B4-BE49-F238E27FC236}">
                <a16:creationId xmlns:a16="http://schemas.microsoft.com/office/drawing/2014/main" id="{5B62039C-1716-7845-8696-EB1A06689AC3}"/>
              </a:ext>
            </a:extLst>
          </p:cNvPr>
          <p:cNvSpPr>
            <a:spLocks noGrp="1"/>
          </p:cNvSpPr>
          <p:nvPr>
            <p:ph type="sldNum" sz="quarter" idx="12"/>
          </p:nvPr>
        </p:nvSpPr>
        <p:spPr/>
        <p:txBody>
          <a:bodyPr/>
          <a:lstStyle>
            <a:lvl1pPr defTabSz="914400">
              <a:defRPr>
                <a:latin typeface="Arial" panose="020B0604020202020204" pitchFamily="34" charset="0"/>
              </a:defRPr>
            </a:lvl1pPr>
          </a:lstStyle>
          <a:p>
            <a:pPr>
              <a:defRPr/>
            </a:pPr>
            <a:fld id="{42696524-69C2-C349-9CE4-2F37F5A63857}" type="slidenum">
              <a:rPr lang="en-US" altLang="en-US"/>
              <a:pPr>
                <a:defRPr/>
              </a:pPr>
              <a:t>‹#›</a:t>
            </a:fld>
            <a:endParaRPr lang="en-US" altLang="en-US"/>
          </a:p>
        </p:txBody>
      </p:sp>
    </p:spTree>
    <p:extLst>
      <p:ext uri="{BB962C8B-B14F-4D97-AF65-F5344CB8AC3E}">
        <p14:creationId xmlns:p14="http://schemas.microsoft.com/office/powerpoint/2010/main" val="197376811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9417687-18F3-4C43-A187-A20581413DE0}"/>
              </a:ext>
            </a:extLst>
          </p:cNvPr>
          <p:cNvSpPr>
            <a:spLocks noGrp="1"/>
          </p:cNvSpPr>
          <p:nvPr>
            <p:ph type="dt" sz="half" idx="10"/>
          </p:nvPr>
        </p:nvSpPr>
        <p:spPr/>
        <p:txBody>
          <a:bodyPr/>
          <a:lstStyle>
            <a:lvl1pPr defTabSz="914400">
              <a:defRPr>
                <a:latin typeface="Arial" panose="020B0604020202020204" pitchFamily="34" charset="0"/>
              </a:defRPr>
            </a:lvl1pPr>
          </a:lstStyle>
          <a:p>
            <a:pPr>
              <a:defRPr/>
            </a:pPr>
            <a:fld id="{1A9E500F-22BA-7842-92D5-FD66ED3A7DE1}" type="datetimeFigureOut">
              <a:rPr lang="en-US" altLang="en-US"/>
              <a:pPr>
                <a:defRPr/>
              </a:pPr>
              <a:t>5/14/2019</a:t>
            </a:fld>
            <a:endParaRPr lang="en-US" altLang="en-US"/>
          </a:p>
        </p:txBody>
      </p:sp>
      <p:sp>
        <p:nvSpPr>
          <p:cNvPr id="5" name="Footer Placeholder 4">
            <a:extLst>
              <a:ext uri="{FF2B5EF4-FFF2-40B4-BE49-F238E27FC236}">
                <a16:creationId xmlns:a16="http://schemas.microsoft.com/office/drawing/2014/main" id="{98F65695-DC43-FE4B-8C3B-ECDD010E42B1}"/>
              </a:ext>
            </a:extLst>
          </p:cNvPr>
          <p:cNvSpPr>
            <a:spLocks noGrp="1"/>
          </p:cNvSpPr>
          <p:nvPr>
            <p:ph type="ftr" sz="quarter" idx="11"/>
          </p:nvPr>
        </p:nvSpPr>
        <p:spPr/>
        <p:txBody>
          <a:bodyPr/>
          <a:lstStyle>
            <a:lvl1pPr defTabSz="914400" fontAlgn="base">
              <a:spcBef>
                <a:spcPct val="0"/>
              </a:spcBef>
              <a:spcAft>
                <a:spcPct val="0"/>
              </a:spcAft>
              <a:defRPr>
                <a:latin typeface="Arial" charset="0"/>
              </a:defRPr>
            </a:lvl1pPr>
          </a:lstStyle>
          <a:p>
            <a:pPr>
              <a:defRPr/>
            </a:pPr>
            <a:endParaRPr lang="en-US"/>
          </a:p>
        </p:txBody>
      </p:sp>
      <p:sp>
        <p:nvSpPr>
          <p:cNvPr id="6" name="Slide Number Placeholder 5">
            <a:extLst>
              <a:ext uri="{FF2B5EF4-FFF2-40B4-BE49-F238E27FC236}">
                <a16:creationId xmlns:a16="http://schemas.microsoft.com/office/drawing/2014/main" id="{9510DD71-5594-7341-BF1C-29E954C5A767}"/>
              </a:ext>
            </a:extLst>
          </p:cNvPr>
          <p:cNvSpPr>
            <a:spLocks noGrp="1"/>
          </p:cNvSpPr>
          <p:nvPr>
            <p:ph type="sldNum" sz="quarter" idx="12"/>
          </p:nvPr>
        </p:nvSpPr>
        <p:spPr/>
        <p:txBody>
          <a:bodyPr/>
          <a:lstStyle>
            <a:lvl1pPr defTabSz="914400">
              <a:defRPr>
                <a:latin typeface="Arial" panose="020B0604020202020204" pitchFamily="34" charset="0"/>
              </a:defRPr>
            </a:lvl1pPr>
          </a:lstStyle>
          <a:p>
            <a:pPr>
              <a:defRPr/>
            </a:pPr>
            <a:fld id="{58BDD919-06FC-DA40-94E8-0AF6E28D0E34}" type="slidenum">
              <a:rPr lang="en-US" altLang="en-US"/>
              <a:pPr>
                <a:defRPr/>
              </a:pPr>
              <a:t>‹#›</a:t>
            </a:fld>
            <a:endParaRPr lang="en-US" altLang="en-US"/>
          </a:p>
        </p:txBody>
      </p:sp>
    </p:spTree>
    <p:extLst>
      <p:ext uri="{BB962C8B-B14F-4D97-AF65-F5344CB8AC3E}">
        <p14:creationId xmlns:p14="http://schemas.microsoft.com/office/powerpoint/2010/main" val="333573901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ADDECC02-32BF-DD4A-9B4B-7FEF4D36088D}"/>
              </a:ext>
            </a:extLst>
          </p:cNvPr>
          <p:cNvSpPr>
            <a:spLocks noGrp="1"/>
          </p:cNvSpPr>
          <p:nvPr>
            <p:ph type="dt" sz="half" idx="10"/>
          </p:nvPr>
        </p:nvSpPr>
        <p:spPr/>
        <p:txBody>
          <a:bodyPr/>
          <a:lstStyle>
            <a:lvl1pPr>
              <a:defRPr/>
            </a:lvl1pPr>
          </a:lstStyle>
          <a:p>
            <a:pPr>
              <a:defRPr/>
            </a:pPr>
            <a:fld id="{144A2C9E-E67F-8B40-857D-B525B561016B}" type="datetimeFigureOut">
              <a:rPr lang="en-US" altLang="en-US"/>
              <a:pPr>
                <a:defRPr/>
              </a:pPr>
              <a:t>5/14/2019</a:t>
            </a:fld>
            <a:endParaRPr lang="en-US" altLang="en-US"/>
          </a:p>
        </p:txBody>
      </p:sp>
      <p:sp>
        <p:nvSpPr>
          <p:cNvPr id="5" name="Footer Placeholder 4">
            <a:extLst>
              <a:ext uri="{FF2B5EF4-FFF2-40B4-BE49-F238E27FC236}">
                <a16:creationId xmlns:a16="http://schemas.microsoft.com/office/drawing/2014/main" id="{EC599174-1C8D-A24D-814F-D0F37FB9A908}"/>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018DFBB8-1227-5E43-B3B5-2DF4ECDFB88C}"/>
              </a:ext>
            </a:extLst>
          </p:cNvPr>
          <p:cNvSpPr>
            <a:spLocks noGrp="1"/>
          </p:cNvSpPr>
          <p:nvPr>
            <p:ph type="sldNum" sz="quarter" idx="12"/>
          </p:nvPr>
        </p:nvSpPr>
        <p:spPr/>
        <p:txBody>
          <a:bodyPr/>
          <a:lstStyle>
            <a:lvl1pPr>
              <a:defRPr/>
            </a:lvl1pPr>
          </a:lstStyle>
          <a:p>
            <a:pPr>
              <a:defRPr/>
            </a:pPr>
            <a:fld id="{85175A9F-734E-7143-B61B-6EA719171B20}" type="slidenum">
              <a:rPr lang="en-US" altLang="en-US"/>
              <a:pPr>
                <a:defRPr/>
              </a:pPr>
              <a:t>‹#›</a:t>
            </a:fld>
            <a:endParaRPr lang="en-US" altLang="en-US"/>
          </a:p>
        </p:txBody>
      </p:sp>
    </p:spTree>
    <p:extLst>
      <p:ext uri="{BB962C8B-B14F-4D97-AF65-F5344CB8AC3E}">
        <p14:creationId xmlns:p14="http://schemas.microsoft.com/office/powerpoint/2010/main" val="269701021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a:extLst>
              <a:ext uri="{FF2B5EF4-FFF2-40B4-BE49-F238E27FC236}">
                <a16:creationId xmlns:a16="http://schemas.microsoft.com/office/drawing/2014/main" id="{0B4EE4E3-92A1-7E48-A652-8156C9663F99}"/>
              </a:ext>
            </a:extLst>
          </p:cNvPr>
          <p:cNvSpPr>
            <a:spLocks noGrp="1"/>
          </p:cNvSpPr>
          <p:nvPr>
            <p:ph type="dt" sz="half" idx="10"/>
          </p:nvPr>
        </p:nvSpPr>
        <p:spPr/>
        <p:txBody>
          <a:bodyPr/>
          <a:lstStyle>
            <a:lvl1pPr>
              <a:defRPr/>
            </a:lvl1pPr>
          </a:lstStyle>
          <a:p>
            <a:pPr>
              <a:defRPr/>
            </a:pPr>
            <a:fld id="{1E87C4C6-B066-7A4C-A479-2EF62B52E7A4}" type="datetimeFigureOut">
              <a:rPr lang="en-US" altLang="en-US"/>
              <a:pPr>
                <a:defRPr/>
              </a:pPr>
              <a:t>5/14/2019</a:t>
            </a:fld>
            <a:endParaRPr lang="en-US" altLang="en-US"/>
          </a:p>
        </p:txBody>
      </p:sp>
      <p:sp>
        <p:nvSpPr>
          <p:cNvPr id="6" name="Footer Placeholder 4">
            <a:extLst>
              <a:ext uri="{FF2B5EF4-FFF2-40B4-BE49-F238E27FC236}">
                <a16:creationId xmlns:a16="http://schemas.microsoft.com/office/drawing/2014/main" id="{2CACB876-143D-1148-94CB-8784E55B2F49}"/>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16:creationId xmlns:a16="http://schemas.microsoft.com/office/drawing/2014/main" id="{76273FD4-CB24-8146-A5F2-45AA85625E0D}"/>
              </a:ext>
            </a:extLst>
          </p:cNvPr>
          <p:cNvSpPr>
            <a:spLocks noGrp="1"/>
          </p:cNvSpPr>
          <p:nvPr>
            <p:ph type="sldNum" sz="quarter" idx="12"/>
          </p:nvPr>
        </p:nvSpPr>
        <p:spPr/>
        <p:txBody>
          <a:bodyPr/>
          <a:lstStyle>
            <a:lvl1pPr>
              <a:defRPr/>
            </a:lvl1pPr>
          </a:lstStyle>
          <a:p>
            <a:pPr>
              <a:defRPr/>
            </a:pPr>
            <a:fld id="{FA456CC3-D03B-A14D-8F01-E960D94ACD96}" type="slidenum">
              <a:rPr lang="en-US" altLang="en-US"/>
              <a:pPr>
                <a:defRPr/>
              </a:pPr>
              <a:t>‹#›</a:t>
            </a:fld>
            <a:endParaRPr lang="en-US" altLang="en-US"/>
          </a:p>
        </p:txBody>
      </p:sp>
    </p:spTree>
    <p:extLst>
      <p:ext uri="{BB962C8B-B14F-4D97-AF65-F5344CB8AC3E}">
        <p14:creationId xmlns:p14="http://schemas.microsoft.com/office/powerpoint/2010/main" val="315813188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3">
            <a:extLst>
              <a:ext uri="{FF2B5EF4-FFF2-40B4-BE49-F238E27FC236}">
                <a16:creationId xmlns:a16="http://schemas.microsoft.com/office/drawing/2014/main" id="{EDAB298B-8F4F-B14D-B3B2-0B4F2E81325E}"/>
              </a:ext>
            </a:extLst>
          </p:cNvPr>
          <p:cNvSpPr>
            <a:spLocks noGrp="1"/>
          </p:cNvSpPr>
          <p:nvPr>
            <p:ph type="dt" sz="half" idx="10"/>
          </p:nvPr>
        </p:nvSpPr>
        <p:spPr/>
        <p:txBody>
          <a:bodyPr/>
          <a:lstStyle>
            <a:lvl1pPr>
              <a:defRPr/>
            </a:lvl1pPr>
          </a:lstStyle>
          <a:p>
            <a:pPr>
              <a:defRPr/>
            </a:pPr>
            <a:fld id="{A49B8282-F5E8-734F-9A15-F51F4E4A537B}" type="datetimeFigureOut">
              <a:rPr lang="en-US" altLang="en-US"/>
              <a:pPr>
                <a:defRPr/>
              </a:pPr>
              <a:t>5/14/2019</a:t>
            </a:fld>
            <a:endParaRPr lang="en-US" altLang="en-US"/>
          </a:p>
        </p:txBody>
      </p:sp>
      <p:sp>
        <p:nvSpPr>
          <p:cNvPr id="8" name="Footer Placeholder 4">
            <a:extLst>
              <a:ext uri="{FF2B5EF4-FFF2-40B4-BE49-F238E27FC236}">
                <a16:creationId xmlns:a16="http://schemas.microsoft.com/office/drawing/2014/main" id="{581634A6-3E5D-B545-96D6-9D178009EF31}"/>
              </a:ext>
            </a:extLst>
          </p:cNvPr>
          <p:cNvSpPr>
            <a:spLocks noGrp="1"/>
          </p:cNvSpPr>
          <p:nvPr>
            <p:ph type="ftr" sz="quarter" idx="11"/>
          </p:nvPr>
        </p:nvSpPr>
        <p:spPr/>
        <p:txBody>
          <a:bodyPr/>
          <a:lstStyle>
            <a:lvl1pPr>
              <a:defRPr/>
            </a:lvl1pPr>
          </a:lstStyle>
          <a:p>
            <a:pPr>
              <a:defRPr/>
            </a:pPr>
            <a:endParaRPr lang="en-US"/>
          </a:p>
        </p:txBody>
      </p:sp>
      <p:sp>
        <p:nvSpPr>
          <p:cNvPr id="9" name="Slide Number Placeholder 5">
            <a:extLst>
              <a:ext uri="{FF2B5EF4-FFF2-40B4-BE49-F238E27FC236}">
                <a16:creationId xmlns:a16="http://schemas.microsoft.com/office/drawing/2014/main" id="{A31AC87D-E490-EE40-97A9-FE41661BBA5D}"/>
              </a:ext>
            </a:extLst>
          </p:cNvPr>
          <p:cNvSpPr>
            <a:spLocks noGrp="1"/>
          </p:cNvSpPr>
          <p:nvPr>
            <p:ph type="sldNum" sz="quarter" idx="12"/>
          </p:nvPr>
        </p:nvSpPr>
        <p:spPr/>
        <p:txBody>
          <a:bodyPr/>
          <a:lstStyle>
            <a:lvl1pPr>
              <a:defRPr/>
            </a:lvl1pPr>
          </a:lstStyle>
          <a:p>
            <a:pPr>
              <a:defRPr/>
            </a:pPr>
            <a:fld id="{7AC2A8F0-C3C6-F84F-B2D7-4A0175961A1A}" type="slidenum">
              <a:rPr lang="en-US" altLang="en-US"/>
              <a:pPr>
                <a:defRPr/>
              </a:pPr>
              <a:t>‹#›</a:t>
            </a:fld>
            <a:endParaRPr lang="en-US" altLang="en-US"/>
          </a:p>
        </p:txBody>
      </p:sp>
    </p:spTree>
    <p:extLst>
      <p:ext uri="{BB962C8B-B14F-4D97-AF65-F5344CB8AC3E}">
        <p14:creationId xmlns:p14="http://schemas.microsoft.com/office/powerpoint/2010/main" val="304524724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3">
            <a:extLst>
              <a:ext uri="{FF2B5EF4-FFF2-40B4-BE49-F238E27FC236}">
                <a16:creationId xmlns:a16="http://schemas.microsoft.com/office/drawing/2014/main" id="{DD3CAE48-784C-6C44-A018-F91B7F1546CD}"/>
              </a:ext>
            </a:extLst>
          </p:cNvPr>
          <p:cNvSpPr>
            <a:spLocks noGrp="1"/>
          </p:cNvSpPr>
          <p:nvPr>
            <p:ph type="dt" sz="half" idx="10"/>
          </p:nvPr>
        </p:nvSpPr>
        <p:spPr/>
        <p:txBody>
          <a:bodyPr/>
          <a:lstStyle>
            <a:lvl1pPr>
              <a:defRPr/>
            </a:lvl1pPr>
          </a:lstStyle>
          <a:p>
            <a:pPr>
              <a:defRPr/>
            </a:pPr>
            <a:fld id="{BAD5E3E4-754A-9740-AE2F-D137ED5397AE}" type="datetimeFigureOut">
              <a:rPr lang="en-US" altLang="en-US"/>
              <a:pPr>
                <a:defRPr/>
              </a:pPr>
              <a:t>5/14/2019</a:t>
            </a:fld>
            <a:endParaRPr lang="en-US" altLang="en-US"/>
          </a:p>
        </p:txBody>
      </p:sp>
      <p:sp>
        <p:nvSpPr>
          <p:cNvPr id="4" name="Footer Placeholder 4">
            <a:extLst>
              <a:ext uri="{FF2B5EF4-FFF2-40B4-BE49-F238E27FC236}">
                <a16:creationId xmlns:a16="http://schemas.microsoft.com/office/drawing/2014/main" id="{018D2582-5FB8-FF46-BEC9-46FBB11735C3}"/>
              </a:ext>
            </a:extLst>
          </p:cNvPr>
          <p:cNvSpPr>
            <a:spLocks noGrp="1"/>
          </p:cNvSpPr>
          <p:nvPr>
            <p:ph type="ftr" sz="quarter" idx="11"/>
          </p:nvPr>
        </p:nvSpPr>
        <p:spPr/>
        <p:txBody>
          <a:bodyPr/>
          <a:lstStyle>
            <a:lvl1pPr>
              <a:defRPr/>
            </a:lvl1pPr>
          </a:lstStyle>
          <a:p>
            <a:pPr>
              <a:defRPr/>
            </a:pPr>
            <a:endParaRPr lang="en-US"/>
          </a:p>
        </p:txBody>
      </p:sp>
      <p:sp>
        <p:nvSpPr>
          <p:cNvPr id="5" name="Slide Number Placeholder 5">
            <a:extLst>
              <a:ext uri="{FF2B5EF4-FFF2-40B4-BE49-F238E27FC236}">
                <a16:creationId xmlns:a16="http://schemas.microsoft.com/office/drawing/2014/main" id="{64FA38EF-374D-B948-98A1-D94989ADCE56}"/>
              </a:ext>
            </a:extLst>
          </p:cNvPr>
          <p:cNvSpPr>
            <a:spLocks noGrp="1"/>
          </p:cNvSpPr>
          <p:nvPr>
            <p:ph type="sldNum" sz="quarter" idx="12"/>
          </p:nvPr>
        </p:nvSpPr>
        <p:spPr/>
        <p:txBody>
          <a:bodyPr/>
          <a:lstStyle>
            <a:lvl1pPr>
              <a:defRPr/>
            </a:lvl1pPr>
          </a:lstStyle>
          <a:p>
            <a:pPr>
              <a:defRPr/>
            </a:pPr>
            <a:fld id="{8921956C-F54D-E542-AD2D-AA059CDA0C3F}" type="slidenum">
              <a:rPr lang="en-US" altLang="en-US"/>
              <a:pPr>
                <a:defRPr/>
              </a:pPr>
              <a:t>‹#›</a:t>
            </a:fld>
            <a:endParaRPr lang="en-US" altLang="en-US"/>
          </a:p>
        </p:txBody>
      </p:sp>
    </p:spTree>
    <p:extLst>
      <p:ext uri="{BB962C8B-B14F-4D97-AF65-F5344CB8AC3E}">
        <p14:creationId xmlns:p14="http://schemas.microsoft.com/office/powerpoint/2010/main" val="79724381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a:extLst>
              <a:ext uri="{FF2B5EF4-FFF2-40B4-BE49-F238E27FC236}">
                <a16:creationId xmlns:a16="http://schemas.microsoft.com/office/drawing/2014/main" id="{18617F6A-BB09-F241-B802-AAB94ECFC131}"/>
              </a:ext>
            </a:extLst>
          </p:cNvPr>
          <p:cNvSpPr>
            <a:spLocks noGrp="1"/>
          </p:cNvSpPr>
          <p:nvPr>
            <p:ph type="dt" sz="half" idx="10"/>
          </p:nvPr>
        </p:nvSpPr>
        <p:spPr/>
        <p:txBody>
          <a:bodyPr/>
          <a:lstStyle>
            <a:lvl1pPr>
              <a:defRPr/>
            </a:lvl1pPr>
          </a:lstStyle>
          <a:p>
            <a:pPr>
              <a:defRPr/>
            </a:pPr>
            <a:fld id="{C1C6B422-D359-2542-86EE-F85E06113DD1}" type="datetimeFigureOut">
              <a:rPr lang="en-US" altLang="en-US"/>
              <a:pPr>
                <a:defRPr/>
              </a:pPr>
              <a:t>5/14/2019</a:t>
            </a:fld>
            <a:endParaRPr lang="en-US" altLang="en-US"/>
          </a:p>
        </p:txBody>
      </p:sp>
      <p:sp>
        <p:nvSpPr>
          <p:cNvPr id="3" name="Footer Placeholder 4">
            <a:extLst>
              <a:ext uri="{FF2B5EF4-FFF2-40B4-BE49-F238E27FC236}">
                <a16:creationId xmlns:a16="http://schemas.microsoft.com/office/drawing/2014/main" id="{C9744656-89A9-7C42-A24E-C706B7A7C4FE}"/>
              </a:ext>
            </a:extLst>
          </p:cNvPr>
          <p:cNvSpPr>
            <a:spLocks noGrp="1"/>
          </p:cNvSpPr>
          <p:nvPr>
            <p:ph type="ftr" sz="quarter" idx="11"/>
          </p:nvPr>
        </p:nvSpPr>
        <p:spPr/>
        <p:txBody>
          <a:bodyPr/>
          <a:lstStyle>
            <a:lvl1pPr>
              <a:defRPr/>
            </a:lvl1pPr>
          </a:lstStyle>
          <a:p>
            <a:pPr>
              <a:defRPr/>
            </a:pPr>
            <a:endParaRPr lang="en-US"/>
          </a:p>
        </p:txBody>
      </p:sp>
      <p:sp>
        <p:nvSpPr>
          <p:cNvPr id="4" name="Slide Number Placeholder 5">
            <a:extLst>
              <a:ext uri="{FF2B5EF4-FFF2-40B4-BE49-F238E27FC236}">
                <a16:creationId xmlns:a16="http://schemas.microsoft.com/office/drawing/2014/main" id="{440583A6-3F2E-8342-81E2-703343353547}"/>
              </a:ext>
            </a:extLst>
          </p:cNvPr>
          <p:cNvSpPr>
            <a:spLocks noGrp="1"/>
          </p:cNvSpPr>
          <p:nvPr>
            <p:ph type="sldNum" sz="quarter" idx="12"/>
          </p:nvPr>
        </p:nvSpPr>
        <p:spPr/>
        <p:txBody>
          <a:bodyPr/>
          <a:lstStyle>
            <a:lvl1pPr>
              <a:defRPr/>
            </a:lvl1pPr>
          </a:lstStyle>
          <a:p>
            <a:pPr>
              <a:defRPr/>
            </a:pPr>
            <a:fld id="{C7AD4DC3-D32A-1040-A13D-0BCF014ED247}" type="slidenum">
              <a:rPr lang="en-US" altLang="en-US"/>
              <a:pPr>
                <a:defRPr/>
              </a:pPr>
              <a:t>‹#›</a:t>
            </a:fld>
            <a:endParaRPr lang="en-US" altLang="en-US"/>
          </a:p>
        </p:txBody>
      </p:sp>
    </p:spTree>
    <p:extLst>
      <p:ext uri="{BB962C8B-B14F-4D97-AF65-F5344CB8AC3E}">
        <p14:creationId xmlns:p14="http://schemas.microsoft.com/office/powerpoint/2010/main" val="106895959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id="{5B590B2D-166A-874C-A583-E60390282B2D}"/>
              </a:ext>
            </a:extLst>
          </p:cNvPr>
          <p:cNvSpPr>
            <a:spLocks noGrp="1"/>
          </p:cNvSpPr>
          <p:nvPr>
            <p:ph type="dt" sz="half" idx="10"/>
          </p:nvPr>
        </p:nvSpPr>
        <p:spPr/>
        <p:txBody>
          <a:bodyPr/>
          <a:lstStyle>
            <a:lvl1pPr>
              <a:defRPr/>
            </a:lvl1pPr>
          </a:lstStyle>
          <a:p>
            <a:pPr>
              <a:defRPr/>
            </a:pPr>
            <a:fld id="{7B33EB1E-EA80-4948-AE3C-5EB25F1356B4}" type="datetimeFigureOut">
              <a:rPr lang="en-US" altLang="en-US"/>
              <a:pPr>
                <a:defRPr/>
              </a:pPr>
              <a:t>5/14/2019</a:t>
            </a:fld>
            <a:endParaRPr lang="en-US" altLang="en-US"/>
          </a:p>
        </p:txBody>
      </p:sp>
      <p:sp>
        <p:nvSpPr>
          <p:cNvPr id="6" name="Footer Placeholder 4">
            <a:extLst>
              <a:ext uri="{FF2B5EF4-FFF2-40B4-BE49-F238E27FC236}">
                <a16:creationId xmlns:a16="http://schemas.microsoft.com/office/drawing/2014/main" id="{5449A60C-D3D7-914E-A198-E3D2834630B8}"/>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16:creationId xmlns:a16="http://schemas.microsoft.com/office/drawing/2014/main" id="{C2BD10F7-A732-CA43-A8F7-649572B0C176}"/>
              </a:ext>
            </a:extLst>
          </p:cNvPr>
          <p:cNvSpPr>
            <a:spLocks noGrp="1"/>
          </p:cNvSpPr>
          <p:nvPr>
            <p:ph type="sldNum" sz="quarter" idx="12"/>
          </p:nvPr>
        </p:nvSpPr>
        <p:spPr/>
        <p:txBody>
          <a:bodyPr/>
          <a:lstStyle>
            <a:lvl1pPr>
              <a:defRPr/>
            </a:lvl1pPr>
          </a:lstStyle>
          <a:p>
            <a:pPr>
              <a:defRPr/>
            </a:pPr>
            <a:fld id="{D88084C7-61A0-3242-8148-D4566699165C}" type="slidenum">
              <a:rPr lang="en-US" altLang="en-US"/>
              <a:pPr>
                <a:defRPr/>
              </a:pPr>
              <a:t>‹#›</a:t>
            </a:fld>
            <a:endParaRPr lang="en-US" altLang="en-US"/>
          </a:p>
        </p:txBody>
      </p:sp>
    </p:spTree>
    <p:extLst>
      <p:ext uri="{BB962C8B-B14F-4D97-AF65-F5344CB8AC3E}">
        <p14:creationId xmlns:p14="http://schemas.microsoft.com/office/powerpoint/2010/main" val="316547997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id="{6BB3A6ED-A541-324F-B617-05B1C7F6E4B9}"/>
              </a:ext>
            </a:extLst>
          </p:cNvPr>
          <p:cNvSpPr>
            <a:spLocks noGrp="1"/>
          </p:cNvSpPr>
          <p:nvPr>
            <p:ph type="dt" sz="half" idx="10"/>
          </p:nvPr>
        </p:nvSpPr>
        <p:spPr/>
        <p:txBody>
          <a:bodyPr/>
          <a:lstStyle>
            <a:lvl1pPr>
              <a:defRPr/>
            </a:lvl1pPr>
          </a:lstStyle>
          <a:p>
            <a:pPr>
              <a:defRPr/>
            </a:pPr>
            <a:fld id="{EB63BD09-CE68-754D-904F-BF2884500A11}" type="datetimeFigureOut">
              <a:rPr lang="en-US" altLang="en-US"/>
              <a:pPr>
                <a:defRPr/>
              </a:pPr>
              <a:t>5/14/2019</a:t>
            </a:fld>
            <a:endParaRPr lang="en-US" altLang="en-US"/>
          </a:p>
        </p:txBody>
      </p:sp>
      <p:sp>
        <p:nvSpPr>
          <p:cNvPr id="6" name="Footer Placeholder 4">
            <a:extLst>
              <a:ext uri="{FF2B5EF4-FFF2-40B4-BE49-F238E27FC236}">
                <a16:creationId xmlns:a16="http://schemas.microsoft.com/office/drawing/2014/main" id="{020AA0DD-34F7-4141-940B-F5F82AAB46E9}"/>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16:creationId xmlns:a16="http://schemas.microsoft.com/office/drawing/2014/main" id="{B9601EF4-D815-A042-9426-C0034E863EE9}"/>
              </a:ext>
            </a:extLst>
          </p:cNvPr>
          <p:cNvSpPr>
            <a:spLocks noGrp="1"/>
          </p:cNvSpPr>
          <p:nvPr>
            <p:ph type="sldNum" sz="quarter" idx="12"/>
          </p:nvPr>
        </p:nvSpPr>
        <p:spPr/>
        <p:txBody>
          <a:bodyPr/>
          <a:lstStyle>
            <a:lvl1pPr>
              <a:defRPr/>
            </a:lvl1pPr>
          </a:lstStyle>
          <a:p>
            <a:pPr>
              <a:defRPr/>
            </a:pPr>
            <a:fld id="{D59B618E-D416-8F45-9B01-4415C7B2BD60}" type="slidenum">
              <a:rPr lang="en-US" altLang="en-US"/>
              <a:pPr>
                <a:defRPr/>
              </a:pPr>
              <a:t>‹#›</a:t>
            </a:fld>
            <a:endParaRPr lang="en-US" altLang="en-US"/>
          </a:p>
        </p:txBody>
      </p:sp>
    </p:spTree>
    <p:extLst>
      <p:ext uri="{BB962C8B-B14F-4D97-AF65-F5344CB8AC3E}">
        <p14:creationId xmlns:p14="http://schemas.microsoft.com/office/powerpoint/2010/main" val="321336291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a16="http://schemas.microsoft.com/office/drawing/2014/main" id="{72D59D50-4BD0-6845-9984-076EE191477B}"/>
              </a:ext>
            </a:extLst>
          </p:cNvPr>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7" name="Text Placeholder 2">
            <a:extLst>
              <a:ext uri="{FF2B5EF4-FFF2-40B4-BE49-F238E27FC236}">
                <a16:creationId xmlns:a16="http://schemas.microsoft.com/office/drawing/2014/main" id="{1BF20E93-AB26-D243-AE67-286A0B3B0A12}"/>
              </a:ext>
            </a:extLst>
          </p:cNvPr>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4" name="Date Placeholder 3">
            <a:extLst>
              <a:ext uri="{FF2B5EF4-FFF2-40B4-BE49-F238E27FC236}">
                <a16:creationId xmlns:a16="http://schemas.microsoft.com/office/drawing/2014/main" id="{DC1EE49D-C51A-450C-A4C1-09FDE13673BE}"/>
              </a:ext>
            </a:extLst>
          </p:cNvPr>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eaLnBrk="1" hangingPunct="1">
              <a:defRPr sz="1200">
                <a:solidFill>
                  <a:srgbClr val="898989"/>
                </a:solidFill>
                <a:latin typeface="Calibri" panose="020F0502020204030204" pitchFamily="34" charset="0"/>
                <a:ea typeface="MS PGothic" panose="020B0600070205080204" pitchFamily="34" charset="-128"/>
                <a:cs typeface="Arial" panose="020B0604020202020204" pitchFamily="34" charset="0"/>
              </a:defRPr>
            </a:lvl1pPr>
          </a:lstStyle>
          <a:p>
            <a:pPr>
              <a:defRPr/>
            </a:pPr>
            <a:fld id="{04E419C4-5BF2-CE45-924B-F79D29DA3D5A}" type="datetimeFigureOut">
              <a:rPr lang="en-US" altLang="en-US"/>
              <a:pPr>
                <a:defRPr/>
              </a:pPr>
              <a:t>5/14/2019</a:t>
            </a:fld>
            <a:endParaRPr lang="en-US" altLang="en-US"/>
          </a:p>
        </p:txBody>
      </p:sp>
      <p:sp>
        <p:nvSpPr>
          <p:cNvPr id="5" name="Footer Placeholder 4">
            <a:extLst>
              <a:ext uri="{FF2B5EF4-FFF2-40B4-BE49-F238E27FC236}">
                <a16:creationId xmlns:a16="http://schemas.microsoft.com/office/drawing/2014/main" id="{13F2C082-40AB-450F-87D2-D5F325485E6A}"/>
              </a:ext>
            </a:extLst>
          </p:cNvPr>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ea typeface="+mn-ea"/>
                <a:cs typeface="+mn-cs"/>
              </a:defRPr>
            </a:lvl1pPr>
          </a:lstStyle>
          <a:p>
            <a:pPr>
              <a:defRPr/>
            </a:pPr>
            <a:endParaRPr lang="en-US"/>
          </a:p>
        </p:txBody>
      </p:sp>
      <p:sp>
        <p:nvSpPr>
          <p:cNvPr id="6" name="Slide Number Placeholder 5">
            <a:extLst>
              <a:ext uri="{FF2B5EF4-FFF2-40B4-BE49-F238E27FC236}">
                <a16:creationId xmlns:a16="http://schemas.microsoft.com/office/drawing/2014/main" id="{BB41485C-2312-44A3-981D-8A83FC42CF08}"/>
              </a:ext>
            </a:extLst>
          </p:cNvPr>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latin typeface="Calibri" panose="020F0502020204030204" pitchFamily="34" charset="0"/>
                <a:ea typeface="MS PGothic" panose="020B0600070205080204" pitchFamily="34" charset="-128"/>
              </a:defRPr>
            </a:lvl1pPr>
          </a:lstStyle>
          <a:p>
            <a:pPr>
              <a:defRPr/>
            </a:pPr>
            <a:fld id="{FB33FEE8-D070-0441-A1A7-D7BC7C556EE9}"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sldLayoutIdLst>
    <p:sldLayoutId id="2147484300" r:id="rId1"/>
    <p:sldLayoutId id="2147484301" r:id="rId2"/>
    <p:sldLayoutId id="2147484302" r:id="rId3"/>
    <p:sldLayoutId id="2147484303" r:id="rId4"/>
    <p:sldLayoutId id="2147484304" r:id="rId5"/>
    <p:sldLayoutId id="2147484305" r:id="rId6"/>
    <p:sldLayoutId id="2147484306" r:id="rId7"/>
    <p:sldLayoutId id="2147484307" r:id="rId8"/>
    <p:sldLayoutId id="2147484308" r:id="rId9"/>
    <p:sldLayoutId id="2147484309" r:id="rId10"/>
    <p:sldLayoutId id="2147484310" r:id="rId11"/>
  </p:sldLayoutIdLst>
  <p:txStyles>
    <p:titleStyle>
      <a:lvl1pPr algn="ctr" rtl="0" eaLnBrk="0" fontAlgn="base" hangingPunct="0">
        <a:spcBef>
          <a:spcPct val="0"/>
        </a:spcBef>
        <a:spcAft>
          <a:spcPct val="0"/>
        </a:spcAft>
        <a:defRPr sz="4400" kern="1200">
          <a:solidFill>
            <a:schemeClr val="tx1"/>
          </a:solidFill>
          <a:latin typeface="+mj-lt"/>
          <a:ea typeface="ＭＳ Ｐゴシック" panose="020B0600070205080204" pitchFamily="34" charset="-128"/>
          <a:cs typeface="MS PGothic" charset="0"/>
        </a:defRPr>
      </a:lvl1pPr>
      <a:lvl2pPr algn="ctr" rtl="0" eaLnBrk="0" fontAlgn="base" hangingPunct="0">
        <a:spcBef>
          <a:spcPct val="0"/>
        </a:spcBef>
        <a:spcAft>
          <a:spcPct val="0"/>
        </a:spcAft>
        <a:defRPr sz="4400">
          <a:solidFill>
            <a:schemeClr val="tx1"/>
          </a:solidFill>
          <a:latin typeface="Calibri" pitchFamily="34" charset="0"/>
          <a:ea typeface="ＭＳ Ｐゴシック" panose="020B0600070205080204" pitchFamily="34" charset="-128"/>
          <a:cs typeface="MS PGothic" charset="0"/>
        </a:defRPr>
      </a:lvl2pPr>
      <a:lvl3pPr algn="ctr" rtl="0" eaLnBrk="0" fontAlgn="base" hangingPunct="0">
        <a:spcBef>
          <a:spcPct val="0"/>
        </a:spcBef>
        <a:spcAft>
          <a:spcPct val="0"/>
        </a:spcAft>
        <a:defRPr sz="4400">
          <a:solidFill>
            <a:schemeClr val="tx1"/>
          </a:solidFill>
          <a:latin typeface="Calibri" pitchFamily="34" charset="0"/>
          <a:ea typeface="ＭＳ Ｐゴシック" panose="020B0600070205080204" pitchFamily="34" charset="-128"/>
          <a:cs typeface="MS PGothic" charset="0"/>
        </a:defRPr>
      </a:lvl3pPr>
      <a:lvl4pPr algn="ctr" rtl="0" eaLnBrk="0" fontAlgn="base" hangingPunct="0">
        <a:spcBef>
          <a:spcPct val="0"/>
        </a:spcBef>
        <a:spcAft>
          <a:spcPct val="0"/>
        </a:spcAft>
        <a:defRPr sz="4400">
          <a:solidFill>
            <a:schemeClr val="tx1"/>
          </a:solidFill>
          <a:latin typeface="Calibri" pitchFamily="34" charset="0"/>
          <a:ea typeface="ＭＳ Ｐゴシック" panose="020B0600070205080204" pitchFamily="34" charset="-128"/>
          <a:cs typeface="MS PGothic" charset="0"/>
        </a:defRPr>
      </a:lvl4pPr>
      <a:lvl5pPr algn="ctr" rtl="0" eaLnBrk="0" fontAlgn="base" hangingPunct="0">
        <a:spcBef>
          <a:spcPct val="0"/>
        </a:spcBef>
        <a:spcAft>
          <a:spcPct val="0"/>
        </a:spcAft>
        <a:defRPr sz="4400">
          <a:solidFill>
            <a:schemeClr val="tx1"/>
          </a:solidFill>
          <a:latin typeface="Calibri" pitchFamily="34" charset="0"/>
          <a:ea typeface="ＭＳ Ｐゴシック" panose="020B0600070205080204" pitchFamily="34" charset="-128"/>
          <a:cs typeface="MS PGothic"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ＭＳ Ｐゴシック" panose="020B0600070205080204" pitchFamily="34" charset="-128"/>
          <a:cs typeface="MS PGothic" charset="0"/>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ＭＳ Ｐゴシック" panose="020B0600070205080204" pitchFamily="34" charset="-128"/>
          <a:cs typeface="MS PGothic" charset="0"/>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ＭＳ Ｐゴシック" panose="020B0600070205080204" pitchFamily="34" charset="-128"/>
          <a:cs typeface="MS PGothic" charset="0"/>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ＭＳ Ｐゴシック" panose="020B0600070205080204" pitchFamily="34" charset="-128"/>
          <a:cs typeface="MS PGothic" charset="0"/>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ＭＳ Ｐゴシック" panose="020B0600070205080204" pitchFamily="34" charset="-128"/>
          <a:cs typeface="MS PGothic"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Title Placeholder 1">
            <a:extLst>
              <a:ext uri="{FF2B5EF4-FFF2-40B4-BE49-F238E27FC236}">
                <a16:creationId xmlns:a16="http://schemas.microsoft.com/office/drawing/2014/main" id="{1D66A6F6-7392-5446-B542-AC04A2CA4D9D}"/>
              </a:ext>
            </a:extLst>
          </p:cNvPr>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2051" name="Text Placeholder 2">
            <a:extLst>
              <a:ext uri="{FF2B5EF4-FFF2-40B4-BE49-F238E27FC236}">
                <a16:creationId xmlns:a16="http://schemas.microsoft.com/office/drawing/2014/main" id="{62DD48ED-8423-D944-A2A4-303C60131A34}"/>
              </a:ext>
            </a:extLst>
          </p:cNvPr>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4" name="Date Placeholder 3">
            <a:extLst>
              <a:ext uri="{FF2B5EF4-FFF2-40B4-BE49-F238E27FC236}">
                <a16:creationId xmlns:a16="http://schemas.microsoft.com/office/drawing/2014/main" id="{F373894F-D6E4-46A7-88A4-D83729486117}"/>
              </a:ext>
            </a:extLst>
          </p:cNvPr>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defTabSz="457200" eaLnBrk="1" hangingPunct="1">
              <a:defRPr sz="1200">
                <a:solidFill>
                  <a:srgbClr val="898989"/>
                </a:solidFill>
                <a:latin typeface="Calibri" panose="020F0502020204030204" pitchFamily="34" charset="0"/>
                <a:ea typeface="MS PGothic" panose="020B0600070205080204" pitchFamily="34" charset="-128"/>
              </a:defRPr>
            </a:lvl1pPr>
          </a:lstStyle>
          <a:p>
            <a:pPr>
              <a:defRPr/>
            </a:pPr>
            <a:fld id="{0E53859B-29F7-B348-AB8A-9CE1849952A2}" type="datetimeFigureOut">
              <a:rPr lang="en-US" altLang="en-US"/>
              <a:pPr>
                <a:defRPr/>
              </a:pPr>
              <a:t>5/14/2019</a:t>
            </a:fld>
            <a:endParaRPr lang="en-US" altLang="en-US"/>
          </a:p>
        </p:txBody>
      </p:sp>
      <p:sp>
        <p:nvSpPr>
          <p:cNvPr id="5" name="Footer Placeholder 4">
            <a:extLst>
              <a:ext uri="{FF2B5EF4-FFF2-40B4-BE49-F238E27FC236}">
                <a16:creationId xmlns:a16="http://schemas.microsoft.com/office/drawing/2014/main" id="{ED76B351-4B89-4513-AED4-7FF684C60502}"/>
              </a:ext>
            </a:extLst>
          </p:cNvPr>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defTabSz="457200" eaLnBrk="1" fontAlgn="auto" hangingPunct="1">
              <a:spcBef>
                <a:spcPts val="0"/>
              </a:spcBef>
              <a:spcAft>
                <a:spcPts val="0"/>
              </a:spcAft>
              <a:defRPr sz="1200">
                <a:solidFill>
                  <a:prstClr val="black">
                    <a:tint val="75000"/>
                  </a:prstClr>
                </a:solidFill>
                <a:latin typeface="Calibri"/>
                <a:ea typeface="ＭＳ Ｐゴシック" pitchFamily="34" charset="-128"/>
                <a:cs typeface="+mn-cs"/>
              </a:defRPr>
            </a:lvl1pPr>
          </a:lstStyle>
          <a:p>
            <a:pPr>
              <a:defRPr/>
            </a:pPr>
            <a:endParaRPr lang="en-US"/>
          </a:p>
        </p:txBody>
      </p:sp>
      <p:sp>
        <p:nvSpPr>
          <p:cNvPr id="6" name="Slide Number Placeholder 5">
            <a:extLst>
              <a:ext uri="{FF2B5EF4-FFF2-40B4-BE49-F238E27FC236}">
                <a16:creationId xmlns:a16="http://schemas.microsoft.com/office/drawing/2014/main" id="{C90E5396-A8F5-46EE-A9C5-88BC74D289EA}"/>
              </a:ext>
            </a:extLst>
          </p:cNvPr>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defTabSz="457200" eaLnBrk="1" hangingPunct="1">
              <a:defRPr sz="1200">
                <a:solidFill>
                  <a:srgbClr val="898989"/>
                </a:solidFill>
                <a:latin typeface="Calibri" panose="020F0502020204030204" pitchFamily="34" charset="0"/>
                <a:ea typeface="MS PGothic" panose="020B0600070205080204" pitchFamily="34" charset="-128"/>
              </a:defRPr>
            </a:lvl1pPr>
          </a:lstStyle>
          <a:p>
            <a:pPr>
              <a:defRPr/>
            </a:pPr>
            <a:fld id="{5127CEBF-B343-EF46-8A1C-DCF4AB9E0AFF}"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sldLayoutIdLst>
    <p:sldLayoutId id="2147484311" r:id="rId1"/>
    <p:sldLayoutId id="2147484312" r:id="rId2"/>
    <p:sldLayoutId id="2147484313" r:id="rId3"/>
    <p:sldLayoutId id="2147484314" r:id="rId4"/>
    <p:sldLayoutId id="2147484315" r:id="rId5"/>
    <p:sldLayoutId id="2147484316" r:id="rId6"/>
    <p:sldLayoutId id="2147484317" r:id="rId7"/>
    <p:sldLayoutId id="2147484318" r:id="rId8"/>
    <p:sldLayoutId id="2147484319" r:id="rId9"/>
    <p:sldLayoutId id="2147484320" r:id="rId10"/>
    <p:sldLayoutId id="2147484321" r:id="rId11"/>
  </p:sldLayoutIdLst>
  <p:txStyles>
    <p:titleStyle>
      <a:lvl1pPr algn="ctr" defTabSz="457200" rtl="0" eaLnBrk="0" fontAlgn="base" hangingPunct="0">
        <a:spcBef>
          <a:spcPct val="0"/>
        </a:spcBef>
        <a:spcAft>
          <a:spcPct val="0"/>
        </a:spcAft>
        <a:defRPr sz="4400" kern="1200">
          <a:solidFill>
            <a:schemeClr val="tx1"/>
          </a:solidFill>
          <a:latin typeface="+mj-lt"/>
          <a:ea typeface="ＭＳ Ｐゴシック" panose="020B0600070205080204" pitchFamily="34" charset="-128"/>
          <a:cs typeface="MS PGothic" charset="0"/>
        </a:defRPr>
      </a:lvl1pPr>
      <a:lvl2pPr algn="ctr" defTabSz="457200" rtl="0" eaLnBrk="0" fontAlgn="base" hangingPunct="0">
        <a:spcBef>
          <a:spcPct val="0"/>
        </a:spcBef>
        <a:spcAft>
          <a:spcPct val="0"/>
        </a:spcAft>
        <a:defRPr sz="4400">
          <a:solidFill>
            <a:schemeClr val="tx1"/>
          </a:solidFill>
          <a:latin typeface="Calibri" pitchFamily="34" charset="0"/>
          <a:ea typeface="ＭＳ Ｐゴシック" panose="020B0600070205080204" pitchFamily="34" charset="-128"/>
          <a:cs typeface="MS PGothic" charset="0"/>
        </a:defRPr>
      </a:lvl2pPr>
      <a:lvl3pPr algn="ctr" defTabSz="457200" rtl="0" eaLnBrk="0" fontAlgn="base" hangingPunct="0">
        <a:spcBef>
          <a:spcPct val="0"/>
        </a:spcBef>
        <a:spcAft>
          <a:spcPct val="0"/>
        </a:spcAft>
        <a:defRPr sz="4400">
          <a:solidFill>
            <a:schemeClr val="tx1"/>
          </a:solidFill>
          <a:latin typeface="Calibri" pitchFamily="34" charset="0"/>
          <a:ea typeface="ＭＳ Ｐゴシック" panose="020B0600070205080204" pitchFamily="34" charset="-128"/>
          <a:cs typeface="MS PGothic" charset="0"/>
        </a:defRPr>
      </a:lvl3pPr>
      <a:lvl4pPr algn="ctr" defTabSz="457200" rtl="0" eaLnBrk="0" fontAlgn="base" hangingPunct="0">
        <a:spcBef>
          <a:spcPct val="0"/>
        </a:spcBef>
        <a:spcAft>
          <a:spcPct val="0"/>
        </a:spcAft>
        <a:defRPr sz="4400">
          <a:solidFill>
            <a:schemeClr val="tx1"/>
          </a:solidFill>
          <a:latin typeface="Calibri" pitchFamily="34" charset="0"/>
          <a:ea typeface="ＭＳ Ｐゴシック" panose="020B0600070205080204" pitchFamily="34" charset="-128"/>
          <a:cs typeface="MS PGothic" charset="0"/>
        </a:defRPr>
      </a:lvl4pPr>
      <a:lvl5pPr algn="ctr" defTabSz="457200" rtl="0" eaLnBrk="0" fontAlgn="base" hangingPunct="0">
        <a:spcBef>
          <a:spcPct val="0"/>
        </a:spcBef>
        <a:spcAft>
          <a:spcPct val="0"/>
        </a:spcAft>
        <a:defRPr sz="4400">
          <a:solidFill>
            <a:schemeClr val="tx1"/>
          </a:solidFill>
          <a:latin typeface="Calibri" pitchFamily="34" charset="0"/>
          <a:ea typeface="ＭＳ Ｐゴシック" panose="020B0600070205080204" pitchFamily="34" charset="-128"/>
          <a:cs typeface="MS PGothic" charset="0"/>
        </a:defRPr>
      </a:lvl5pPr>
      <a:lvl6pPr marL="457200" algn="ctr" defTabSz="457200" rtl="0" fontAlgn="base">
        <a:spcBef>
          <a:spcPct val="0"/>
        </a:spcBef>
        <a:spcAft>
          <a:spcPct val="0"/>
        </a:spcAft>
        <a:defRPr sz="4400">
          <a:solidFill>
            <a:schemeClr val="tx1"/>
          </a:solidFill>
          <a:latin typeface="Calibri" pitchFamily="34" charset="0"/>
        </a:defRPr>
      </a:lvl6pPr>
      <a:lvl7pPr marL="914400" algn="ctr" defTabSz="457200" rtl="0" fontAlgn="base">
        <a:spcBef>
          <a:spcPct val="0"/>
        </a:spcBef>
        <a:spcAft>
          <a:spcPct val="0"/>
        </a:spcAft>
        <a:defRPr sz="4400">
          <a:solidFill>
            <a:schemeClr val="tx1"/>
          </a:solidFill>
          <a:latin typeface="Calibri" pitchFamily="34" charset="0"/>
        </a:defRPr>
      </a:lvl7pPr>
      <a:lvl8pPr marL="1371600" algn="ctr" defTabSz="457200" rtl="0" fontAlgn="base">
        <a:spcBef>
          <a:spcPct val="0"/>
        </a:spcBef>
        <a:spcAft>
          <a:spcPct val="0"/>
        </a:spcAft>
        <a:defRPr sz="4400">
          <a:solidFill>
            <a:schemeClr val="tx1"/>
          </a:solidFill>
          <a:latin typeface="Calibri" pitchFamily="34" charset="0"/>
        </a:defRPr>
      </a:lvl8pPr>
      <a:lvl9pPr marL="1828800" algn="ctr" defTabSz="457200" rtl="0" fontAlgn="base">
        <a:spcBef>
          <a:spcPct val="0"/>
        </a:spcBef>
        <a:spcAft>
          <a:spcPct val="0"/>
        </a:spcAft>
        <a:defRPr sz="4400">
          <a:solidFill>
            <a:schemeClr val="tx1"/>
          </a:solidFill>
          <a:latin typeface="Calibri" pitchFamily="34" charset="0"/>
        </a:defRPr>
      </a:lvl9pPr>
    </p:titleStyle>
    <p:bodyStyle>
      <a:lvl1pPr marL="342900" indent="-342900" algn="l" defTabSz="457200"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ＭＳ Ｐゴシック" panose="020B0600070205080204" pitchFamily="34" charset="-128"/>
          <a:cs typeface="MS PGothic" charset="0"/>
        </a:defRPr>
      </a:lvl1pPr>
      <a:lvl2pPr marL="742950" indent="-285750" algn="l" defTabSz="45720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ＭＳ Ｐゴシック" panose="020B0600070205080204" pitchFamily="34" charset="-128"/>
          <a:cs typeface="MS PGothic" charset="0"/>
        </a:defRPr>
      </a:lvl2pPr>
      <a:lvl3pPr marL="1143000" indent="-228600" algn="l" defTabSz="45720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ＭＳ Ｐゴシック" panose="020B0600070205080204" pitchFamily="34" charset="-128"/>
          <a:cs typeface="MS PGothic" charset="0"/>
        </a:defRPr>
      </a:lvl3pPr>
      <a:lvl4pPr marL="16002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ＭＳ Ｐゴシック" panose="020B0600070205080204" pitchFamily="34" charset="-128"/>
          <a:cs typeface="MS PGothic" charset="0"/>
        </a:defRPr>
      </a:lvl4pPr>
      <a:lvl5pPr marL="20574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ＭＳ Ｐゴシック" panose="020B0600070205080204" pitchFamily="34" charset="-128"/>
          <a:cs typeface="MS PGothic" charset="0"/>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4.jpeg"/><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0.xml"/><Relationship Id="rId1" Type="http://schemas.openxmlformats.org/officeDocument/2006/relationships/slideLayout" Target="../slideLayouts/slideLayout12.xml"/><Relationship Id="rId5" Type="http://schemas.openxmlformats.org/officeDocument/2006/relationships/image" Target="../media/image19.png"/><Relationship Id="rId4" Type="http://schemas.openxmlformats.org/officeDocument/2006/relationships/image" Target="../media/image18.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video" Target="../media/media3.mp4"/><Relationship Id="rId1" Type="http://schemas.microsoft.com/office/2007/relationships/media" Target="../media/media3.mp4"/><Relationship Id="rId6" Type="http://schemas.openxmlformats.org/officeDocument/2006/relationships/image" Target="../media/image20.png"/><Relationship Id="rId5" Type="http://schemas.openxmlformats.org/officeDocument/2006/relationships/image" Target="../media/image2.png"/><Relationship Id="rId4"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2.xml"/><Relationship Id="rId1" Type="http://schemas.openxmlformats.org/officeDocument/2006/relationships/slideLayout" Target="../slideLayouts/slideLayout12.xml"/><Relationship Id="rId4" Type="http://schemas.openxmlformats.org/officeDocument/2006/relationships/image" Target="../media/image2.png"/></Relationships>
</file>

<file path=ppt/slides/_rels/slide13.xml.rels><?xml version="1.0" encoding="UTF-8" standalone="yes"?>
<Relationships xmlns="http://schemas.openxmlformats.org/package/2006/relationships"><Relationship Id="rId3" Type="http://schemas.openxmlformats.org/officeDocument/2006/relationships/hyperlink" Target="mailto:tkb@iris.edu" TargetMode="External"/><Relationship Id="rId7" Type="http://schemas.openxmlformats.org/officeDocument/2006/relationships/image" Target="../media/image24.png"/><Relationship Id="rId2" Type="http://schemas.openxmlformats.org/officeDocument/2006/relationships/notesSlide" Target="../notesSlides/notesSlide13.xml"/><Relationship Id="rId1" Type="http://schemas.openxmlformats.org/officeDocument/2006/relationships/slideLayout" Target="../slideLayouts/slideLayout12.xml"/><Relationship Id="rId6" Type="http://schemas.openxmlformats.org/officeDocument/2006/relationships/image" Target="../media/image23.jpeg"/><Relationship Id="rId5" Type="http://schemas.openxmlformats.org/officeDocument/2006/relationships/image" Target="../media/image22.jpeg"/><Relationship Id="rId4" Type="http://schemas.openxmlformats.org/officeDocument/2006/relationships/hyperlink" Target="http://www.iris.edu/hq/retm"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1.xml"/><Relationship Id="rId5" Type="http://schemas.openxmlformats.org/officeDocument/2006/relationships/image" Target="../media/image6.PNG"/><Relationship Id="rId4" Type="http://schemas.openxmlformats.org/officeDocument/2006/relationships/image" Target="../media/image5.jpeg"/></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1.xml"/><Relationship Id="rId5" Type="http://schemas.openxmlformats.org/officeDocument/2006/relationships/image" Target="../media/image8.PNG"/><Relationship Id="rId4" Type="http://schemas.openxmlformats.org/officeDocument/2006/relationships/image" Target="../media/image7.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image" Target="../media/image9.png"/><Relationship Id="rId5" Type="http://schemas.openxmlformats.org/officeDocument/2006/relationships/image" Target="../media/image2.png"/><Relationship Id="rId4"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xml"/><Relationship Id="rId1" Type="http://schemas.openxmlformats.org/officeDocument/2006/relationships/slideLayout" Target="../slideLayouts/slideLayout1.xml"/><Relationship Id="rId5" Type="http://schemas.openxmlformats.org/officeDocument/2006/relationships/image" Target="../media/image11.png"/><Relationship Id="rId4" Type="http://schemas.openxmlformats.org/officeDocument/2006/relationships/image" Target="../media/image10.png"/></Relationships>
</file>

<file path=ppt/slides/_rels/slide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6.xml"/><Relationship Id="rId1" Type="http://schemas.openxmlformats.org/officeDocument/2006/relationships/slideLayout" Target="../slideLayouts/slideLayout1.xml"/><Relationship Id="rId5" Type="http://schemas.openxmlformats.org/officeDocument/2006/relationships/image" Target="../media/image13.png"/><Relationship Id="rId4" Type="http://schemas.openxmlformats.org/officeDocument/2006/relationships/image" Target="../media/image2.png"/></Relationships>
</file>

<file path=ppt/slides/_rels/slide7.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7.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8.xml"/><Relationship Id="rId1" Type="http://schemas.openxmlformats.org/officeDocument/2006/relationships/slideLayout" Target="../slideLayouts/slideLayout1.xml"/><Relationship Id="rId5" Type="http://schemas.openxmlformats.org/officeDocument/2006/relationships/image" Target="../media/image16.jpg"/><Relationship Id="rId4" Type="http://schemas.openxmlformats.org/officeDocument/2006/relationships/image" Target="../media/image15.jp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video" Target="../media/media2.mp4"/><Relationship Id="rId1" Type="http://schemas.microsoft.com/office/2007/relationships/media" Target="../media/media2.mp4"/><Relationship Id="rId6" Type="http://schemas.openxmlformats.org/officeDocument/2006/relationships/image" Target="../media/image17.png"/><Relationship Id="rId5" Type="http://schemas.openxmlformats.org/officeDocument/2006/relationships/image" Target="../media/image2.png"/><Relationship Id="rId4"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B766A8D9-F3AC-4DCE-9A75-42A3F8EB846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23763" y="2875438"/>
            <a:ext cx="4763037" cy="3499603"/>
          </a:xfrm>
          <a:prstGeom prst="rect">
            <a:avLst/>
          </a:prstGeom>
        </p:spPr>
      </p:pic>
      <p:sp>
        <p:nvSpPr>
          <p:cNvPr id="4" name="Rectangle 3">
            <a:extLst>
              <a:ext uri="{FF2B5EF4-FFF2-40B4-BE49-F238E27FC236}">
                <a16:creationId xmlns:a16="http://schemas.microsoft.com/office/drawing/2014/main" id="{3BE55331-B441-4E76-89CF-00F210B11EA6}"/>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pic>
        <p:nvPicPr>
          <p:cNvPr id="27652" name="Picture 8" descr="IRIS_TMlogo.png">
            <a:extLst>
              <a:ext uri="{FF2B5EF4-FFF2-40B4-BE49-F238E27FC236}">
                <a16:creationId xmlns:a16="http://schemas.microsoft.com/office/drawing/2014/main" id="{EF9E18C8-FAB2-F443-802D-707D4FA90BF8}"/>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653" name="TextBox 14">
            <a:extLst>
              <a:ext uri="{FF2B5EF4-FFF2-40B4-BE49-F238E27FC236}">
                <a16:creationId xmlns:a16="http://schemas.microsoft.com/office/drawing/2014/main" id="{A7ABB2C8-B15E-1D4A-BB4E-FBB4C7EDF736}"/>
              </a:ext>
            </a:extLst>
          </p:cNvPr>
          <p:cNvSpPr txBox="1">
            <a:spLocks noChangeArrowheads="1"/>
          </p:cNvSpPr>
          <p:nvPr/>
        </p:nvSpPr>
        <p:spPr bwMode="auto">
          <a:xfrm>
            <a:off x="241300" y="1082675"/>
            <a:ext cx="6708802"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spcBef>
                <a:spcPct val="0"/>
              </a:spcBef>
              <a:buNone/>
            </a:pPr>
            <a:r>
              <a:rPr lang="en-US" altLang="en-US" sz="1800" dirty="0">
                <a:latin typeface="Arial" panose="020B0604020202020204" pitchFamily="34" charset="0"/>
                <a:cs typeface="Arial" panose="020B0604020202020204" pitchFamily="34" charset="0"/>
              </a:rPr>
              <a:t>A magnitude 7.5 earthquake occurred 45km NE of Kokopo, Papua New Guinea at a depth of 10 km (6.2 miles). </a:t>
            </a:r>
          </a:p>
          <a:p>
            <a:pPr>
              <a:spcBef>
                <a:spcPct val="0"/>
              </a:spcBef>
              <a:buFont typeface="Arial" panose="020B0604020202020204" pitchFamily="34" charset="0"/>
              <a:buNone/>
            </a:pPr>
            <a:endParaRPr lang="en-US" altLang="en-US" sz="1800" dirty="0">
              <a:latin typeface="Arial" panose="020B0604020202020204" pitchFamily="34" charset="0"/>
              <a:cs typeface="Arial" panose="020B0604020202020204" pitchFamily="34" charset="0"/>
            </a:endParaRPr>
          </a:p>
          <a:p>
            <a:pPr>
              <a:spcBef>
                <a:spcPct val="0"/>
              </a:spcBef>
              <a:buFontTx/>
              <a:buNone/>
            </a:pPr>
            <a:r>
              <a:rPr lang="en-US" altLang="en-US" sz="1800" dirty="0">
                <a:latin typeface="Arial" panose="020B0604020202020204" pitchFamily="34" charset="0"/>
                <a:cs typeface="Arial" panose="020B0604020202020204" pitchFamily="34" charset="0"/>
              </a:rPr>
              <a:t>There are no immediate reports of damage.</a:t>
            </a:r>
          </a:p>
        </p:txBody>
      </p:sp>
      <p:pic>
        <p:nvPicPr>
          <p:cNvPr id="27654" name="Picture 1">
            <a:extLst>
              <a:ext uri="{FF2B5EF4-FFF2-40B4-BE49-F238E27FC236}">
                <a16:creationId xmlns:a16="http://schemas.microsoft.com/office/drawing/2014/main" id="{EF03FCEA-A602-6647-ACA1-6E8EA2414046}"/>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319088" y="3367047"/>
            <a:ext cx="3338512" cy="2652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655" name="Picture 2">
            <a:extLst>
              <a:ext uri="{FF2B5EF4-FFF2-40B4-BE49-F238E27FC236}">
                <a16:creationId xmlns:a16="http://schemas.microsoft.com/office/drawing/2014/main" id="{5EF1E316-2BFD-7145-AFA5-AA779C6473DF}"/>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6705600" y="681038"/>
            <a:ext cx="1681163" cy="1681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Title 1">
            <a:extLst>
              <a:ext uri="{FF2B5EF4-FFF2-40B4-BE49-F238E27FC236}">
                <a16:creationId xmlns:a16="http://schemas.microsoft.com/office/drawing/2014/main" id="{66966AC1-B5B3-4767-B15E-C87A28C00D1A}"/>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chemeClr val="tx2">
                    <a:satMod val="130000"/>
                  </a:schemeClr>
                </a:solidFill>
                <a:effectLst>
                  <a:outerShdw blurRad="50000" dist="30000" dir="5400000" algn="tl" rotWithShape="0">
                    <a:srgbClr val="000000">
                      <a:alpha val="30000"/>
                    </a:srgbClr>
                  </a:outerShdw>
                </a:effectLst>
                <a:ea typeface="+mj-ea"/>
              </a:rPr>
              <a:t>Magnitude </a:t>
            </a:r>
            <a:r>
              <a:rPr lang="en-US" sz="2400" b="1" dirty="0">
                <a:solidFill>
                  <a:schemeClr val="tx2">
                    <a:satMod val="130000"/>
                  </a:schemeClr>
                </a:solidFill>
                <a:effectLst>
                  <a:outerShdw blurRad="50000" dist="30000" dir="5400000" algn="tl" rotWithShape="0">
                    <a:srgbClr val="000000">
                      <a:alpha val="30000"/>
                    </a:srgbClr>
                  </a:outerShdw>
                </a:effectLst>
                <a:ea typeface="MS PGothic" panose="020B0600070205080204" pitchFamily="34" charset="-128"/>
                <a:cs typeface="Arial" pitchFamily="34" charset="0"/>
              </a:rPr>
              <a:t>7.5 PAPUA NEW GUINEA</a:t>
            </a:r>
            <a:br>
              <a:rPr lang="en-US" sz="4300" b="1" dirty="0">
                <a:solidFill>
                  <a:schemeClr val="tx2">
                    <a:satMod val="130000"/>
                  </a:schemeClr>
                </a:solidFill>
                <a:effectLst>
                  <a:outerShdw blurRad="50000" dist="30000" dir="5400000" algn="tl" rotWithShape="0">
                    <a:srgbClr val="000000">
                      <a:alpha val="30000"/>
                    </a:srgbClr>
                  </a:outerShdw>
                </a:effectLst>
                <a:ea typeface="+mj-ea"/>
              </a:rPr>
            </a:br>
            <a:r>
              <a:rPr lang="en-US" b="1" dirty="0">
                <a:solidFill>
                  <a:schemeClr val="tx2">
                    <a:satMod val="130000"/>
                  </a:schemeClr>
                </a:solidFill>
                <a:effectLst>
                  <a:outerShdw blurRad="50000" dist="30000" dir="5400000" algn="tl" rotWithShape="0">
                    <a:srgbClr val="000000">
                      <a:alpha val="30000"/>
                    </a:srgbClr>
                  </a:outerShdw>
                </a:effectLst>
                <a:ea typeface="MS PGothic" panose="020B0600070205080204" pitchFamily="34" charset="-128"/>
                <a:cs typeface="Arial" pitchFamily="34" charset="0"/>
              </a:rPr>
              <a:t>Tuesday,  May 14, 2019 at 12:58:26 UTC</a:t>
            </a:r>
            <a:endParaRPr lang="en-US" dirty="0">
              <a:solidFill>
                <a:schemeClr val="tx2">
                  <a:satMod val="130000"/>
                </a:schemeClr>
              </a:solidFill>
              <a:effectLst>
                <a:outerShdw blurRad="50000" dist="30000" dir="5400000" algn="tl" rotWithShape="0">
                  <a:srgbClr val="000000">
                    <a:alpha val="30000"/>
                  </a:srgbClr>
                </a:outerShdw>
              </a:effectLst>
              <a:ea typeface="+mj-ea"/>
            </a:endParaRPr>
          </a:p>
        </p:txBody>
      </p:sp>
      <p:grpSp>
        <p:nvGrpSpPr>
          <p:cNvPr id="27657" name="Group 1">
            <a:extLst>
              <a:ext uri="{FF2B5EF4-FFF2-40B4-BE49-F238E27FC236}">
                <a16:creationId xmlns:a16="http://schemas.microsoft.com/office/drawing/2014/main" id="{F11E7D83-3E2A-8846-8234-8057BA0CC633}"/>
              </a:ext>
            </a:extLst>
          </p:cNvPr>
          <p:cNvGrpSpPr>
            <a:grpSpLocks/>
          </p:cNvGrpSpPr>
          <p:nvPr/>
        </p:nvGrpSpPr>
        <p:grpSpPr bwMode="auto">
          <a:xfrm>
            <a:off x="4274078" y="4498283"/>
            <a:ext cx="3561643" cy="607121"/>
            <a:chOff x="4258105" y="4917499"/>
            <a:chExt cx="3562430" cy="606893"/>
          </a:xfrm>
        </p:grpSpPr>
        <p:sp>
          <p:nvSpPr>
            <p:cNvPr id="6" name="TextBox 5">
              <a:extLst>
                <a:ext uri="{FF2B5EF4-FFF2-40B4-BE49-F238E27FC236}">
                  <a16:creationId xmlns:a16="http://schemas.microsoft.com/office/drawing/2014/main" id="{45E389A0-A96B-4599-B61A-3DAC09E0B2EB}"/>
                </a:ext>
              </a:extLst>
            </p:cNvPr>
            <p:cNvSpPr txBox="1"/>
            <p:nvPr/>
          </p:nvSpPr>
          <p:spPr>
            <a:xfrm>
              <a:off x="4258105" y="4917499"/>
              <a:ext cx="1448120" cy="253821"/>
            </a:xfrm>
            <a:prstGeom prst="rect">
              <a:avLst/>
            </a:prstGeom>
            <a:noFill/>
          </p:spPr>
          <p:txBody>
            <a:bodyPr wrap="square">
              <a:spAutoFit/>
            </a:bodyPr>
            <a:lstStyle/>
            <a:p>
              <a:pPr>
                <a:defRPr/>
              </a:pPr>
              <a:r>
                <a:rPr lang="en-US" sz="1050" dirty="0">
                  <a:solidFill>
                    <a:schemeClr val="bg2"/>
                  </a:solidFill>
                  <a:latin typeface="Arial" charset="0"/>
                  <a:ea typeface="MS PGothic" charset="0"/>
                  <a:cs typeface="MS PGothic" charset="0"/>
                </a:rPr>
                <a:t>Papua New Guinea</a:t>
              </a:r>
            </a:p>
          </p:txBody>
        </p:sp>
        <p:sp>
          <p:nvSpPr>
            <p:cNvPr id="14" name="TextBox 13">
              <a:extLst>
                <a:ext uri="{FF2B5EF4-FFF2-40B4-BE49-F238E27FC236}">
                  <a16:creationId xmlns:a16="http://schemas.microsoft.com/office/drawing/2014/main" id="{1018B376-25EB-4CC5-B166-C83E814547F3}"/>
                </a:ext>
              </a:extLst>
            </p:cNvPr>
            <p:cNvSpPr txBox="1"/>
            <p:nvPr/>
          </p:nvSpPr>
          <p:spPr>
            <a:xfrm>
              <a:off x="6524848" y="5248271"/>
              <a:ext cx="1295687" cy="276121"/>
            </a:xfrm>
            <a:prstGeom prst="rect">
              <a:avLst/>
            </a:prstGeom>
            <a:noFill/>
          </p:spPr>
          <p:txBody>
            <a:bodyPr>
              <a:spAutoFit/>
            </a:bodyPr>
            <a:lstStyle/>
            <a:p>
              <a:pPr>
                <a:defRPr/>
              </a:pPr>
              <a:r>
                <a:rPr lang="en-US" sz="1200" i="1" dirty="0">
                  <a:solidFill>
                    <a:schemeClr val="tx2">
                      <a:lumMod val="40000"/>
                      <a:lumOff val="60000"/>
                    </a:schemeClr>
                  </a:solidFill>
                  <a:latin typeface="Times New Roman"/>
                  <a:ea typeface="MS PGothic" charset="0"/>
                  <a:cs typeface="Times New Roman"/>
                </a:rPr>
                <a:t>Solomon Sea</a:t>
              </a:r>
            </a:p>
          </p:txBody>
        </p:sp>
      </p:grpSp>
      <p:cxnSp>
        <p:nvCxnSpPr>
          <p:cNvPr id="7" name="Straight Connector 6">
            <a:extLst>
              <a:ext uri="{FF2B5EF4-FFF2-40B4-BE49-F238E27FC236}">
                <a16:creationId xmlns:a16="http://schemas.microsoft.com/office/drawing/2014/main" id="{F1B01DBD-6824-43B6-B8D8-CED73D0B756C}"/>
              </a:ext>
            </a:extLst>
          </p:cNvPr>
          <p:cNvCxnSpPr>
            <a:cxnSpLocks/>
          </p:cNvCxnSpPr>
          <p:nvPr/>
        </p:nvCxnSpPr>
        <p:spPr>
          <a:xfrm flipV="1">
            <a:off x="1859486" y="2895693"/>
            <a:ext cx="2088303" cy="1195254"/>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649ACEA0-4127-4435-9AE6-4BCD8A7E0765}"/>
              </a:ext>
            </a:extLst>
          </p:cNvPr>
          <p:cNvCxnSpPr/>
          <p:nvPr/>
        </p:nvCxnSpPr>
        <p:spPr>
          <a:xfrm>
            <a:off x="1859486" y="4603158"/>
            <a:ext cx="2073519" cy="1761289"/>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TextBox 8">
            <a:extLst>
              <a:ext uri="{FF2B5EF4-FFF2-40B4-BE49-F238E27FC236}">
                <a16:creationId xmlns:a16="http://schemas.microsoft.com/office/drawing/2014/main" id="{B52260A4-EA9B-0B43-BC35-6402FC805359}"/>
              </a:ext>
            </a:extLst>
          </p:cNvPr>
          <p:cNvSpPr txBox="1">
            <a:spLocks noChangeArrowheads="1"/>
          </p:cNvSpPr>
          <p:nvPr/>
        </p:nvSpPr>
        <p:spPr bwMode="auto">
          <a:xfrm>
            <a:off x="4095392" y="5638800"/>
            <a:ext cx="4375507" cy="738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400" dirty="0">
                <a:latin typeface="Arial" panose="020B0604020202020204" pitchFamily="34" charset="0"/>
                <a:cs typeface="Arial" panose="020B0604020202020204" pitchFamily="34" charset="0"/>
              </a:rPr>
              <a:t>The tension axis (T) reflects the minimum compressive stress direction.  The pressure axis (P) reflects the maximum compressive stress direction.</a:t>
            </a:r>
            <a:endParaRPr lang="en-US" altLang="en-US" sz="1800" dirty="0">
              <a:latin typeface="Arial" panose="020B0604020202020204" pitchFamily="34" charset="0"/>
              <a:cs typeface="Arial" panose="020B0604020202020204" pitchFamily="34" charset="0"/>
            </a:endParaRPr>
          </a:p>
        </p:txBody>
      </p:sp>
      <p:sp>
        <p:nvSpPr>
          <p:cNvPr id="35843" name="TextBox 11">
            <a:extLst>
              <a:ext uri="{FF2B5EF4-FFF2-40B4-BE49-F238E27FC236}">
                <a16:creationId xmlns:a16="http://schemas.microsoft.com/office/drawing/2014/main" id="{72D3F39C-D510-3A49-81E6-FB5C579A2C2D}"/>
              </a:ext>
            </a:extLst>
          </p:cNvPr>
          <p:cNvSpPr txBox="1">
            <a:spLocks noChangeArrowheads="1"/>
          </p:cNvSpPr>
          <p:nvPr/>
        </p:nvSpPr>
        <p:spPr bwMode="auto">
          <a:xfrm>
            <a:off x="381000" y="6400800"/>
            <a:ext cx="35052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400">
                <a:latin typeface="Arial" panose="020B0604020202020204" pitchFamily="34" charset="0"/>
                <a:cs typeface="Arial" panose="020B0604020202020204" pitchFamily="34" charset="0"/>
              </a:rPr>
              <a:t>W-phase Moment Tensor Solution</a:t>
            </a:r>
            <a:endParaRPr lang="en-US" altLang="en-US" sz="1800">
              <a:latin typeface="Arial" panose="020B0604020202020204" pitchFamily="34" charset="0"/>
              <a:cs typeface="Arial" panose="020B0604020202020204" pitchFamily="34" charset="0"/>
            </a:endParaRPr>
          </a:p>
        </p:txBody>
      </p:sp>
      <p:sp>
        <p:nvSpPr>
          <p:cNvPr id="15" name="Rectangle 14">
            <a:extLst>
              <a:ext uri="{FF2B5EF4-FFF2-40B4-BE49-F238E27FC236}">
                <a16:creationId xmlns:a16="http://schemas.microsoft.com/office/drawing/2014/main" id="{6084BA5C-2649-4384-813C-D9068537919F}"/>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pic>
        <p:nvPicPr>
          <p:cNvPr id="35845" name="Picture 8" descr="IRIS_TMlogo.png">
            <a:extLst>
              <a:ext uri="{FF2B5EF4-FFF2-40B4-BE49-F238E27FC236}">
                <a16:creationId xmlns:a16="http://schemas.microsoft.com/office/drawing/2014/main" id="{5E52D5B1-0966-8748-BE66-5E07518168FF}"/>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5846" name="Rectangle 7">
            <a:extLst>
              <a:ext uri="{FF2B5EF4-FFF2-40B4-BE49-F238E27FC236}">
                <a16:creationId xmlns:a16="http://schemas.microsoft.com/office/drawing/2014/main" id="{479D1D1E-ECC8-6949-AF03-D17D39FA78D6}"/>
              </a:ext>
            </a:extLst>
          </p:cNvPr>
          <p:cNvSpPr>
            <a:spLocks noChangeArrowheads="1"/>
          </p:cNvSpPr>
          <p:nvPr/>
        </p:nvSpPr>
        <p:spPr bwMode="auto">
          <a:xfrm>
            <a:off x="5232400" y="6489700"/>
            <a:ext cx="39116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r" eaLnBrk="1" hangingPunct="1">
              <a:spcBef>
                <a:spcPct val="0"/>
              </a:spcBef>
              <a:buFontTx/>
              <a:buNone/>
            </a:pPr>
            <a:r>
              <a:rPr lang="en-US" altLang="en-US" sz="1400" i="1">
                <a:latin typeface="Arial" panose="020B0604020202020204" pitchFamily="34" charset="0"/>
                <a:cs typeface="Arial" panose="020B0604020202020204" pitchFamily="34" charset="0"/>
              </a:rPr>
              <a:t>Images courtesy of the U.S. Geological Survey</a:t>
            </a:r>
          </a:p>
        </p:txBody>
      </p:sp>
      <p:sp>
        <p:nvSpPr>
          <p:cNvPr id="35848" name="TextBox 4">
            <a:extLst>
              <a:ext uri="{FF2B5EF4-FFF2-40B4-BE49-F238E27FC236}">
                <a16:creationId xmlns:a16="http://schemas.microsoft.com/office/drawing/2014/main" id="{6C40407E-2380-2B44-B347-490E78778DEB}"/>
              </a:ext>
            </a:extLst>
          </p:cNvPr>
          <p:cNvSpPr txBox="1">
            <a:spLocks noChangeArrowheads="1"/>
          </p:cNvSpPr>
          <p:nvPr/>
        </p:nvSpPr>
        <p:spPr bwMode="auto">
          <a:xfrm>
            <a:off x="317500" y="1101725"/>
            <a:ext cx="8369300" cy="20621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r>
              <a:rPr lang="en-US" altLang="en-US" sz="1600" dirty="0"/>
              <a:t>The focal mechanism is how seismologists plot the 3-D stress orientations of an earthquake.  Because an earthquake occurs as slip on a fault, it generates primary waves in quadrants where the first pulse is compressional (shaded) and quadrants where the first pulse is extensional (white). The orientation of these quadrants determined from recorded seismic waves identifies the type of fault that produced the earthquake.</a:t>
            </a:r>
          </a:p>
          <a:p>
            <a:endParaRPr lang="en-US" altLang="en-US" sz="1600" dirty="0"/>
          </a:p>
          <a:p>
            <a:r>
              <a:rPr lang="en-US" altLang="en-US" sz="1600" dirty="0"/>
              <a:t>This earthquake occurred as the result of shallow strike-slip faulting within the interior of the Pacific Plate.</a:t>
            </a:r>
          </a:p>
        </p:txBody>
      </p:sp>
      <p:pic>
        <p:nvPicPr>
          <p:cNvPr id="4" name="Picture 3">
            <a:extLst>
              <a:ext uri="{FF2B5EF4-FFF2-40B4-BE49-F238E27FC236}">
                <a16:creationId xmlns:a16="http://schemas.microsoft.com/office/drawing/2014/main" id="{3683A43B-EB33-4CFB-850A-DA7E7E8C2CD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81000" y="3508474"/>
            <a:ext cx="3561220" cy="2868514"/>
          </a:xfrm>
          <a:prstGeom prst="rect">
            <a:avLst/>
          </a:prstGeom>
        </p:spPr>
      </p:pic>
      <p:pic>
        <p:nvPicPr>
          <p:cNvPr id="18" name="Picture 2">
            <a:extLst>
              <a:ext uri="{FF2B5EF4-FFF2-40B4-BE49-F238E27FC236}">
                <a16:creationId xmlns:a16="http://schemas.microsoft.com/office/drawing/2014/main" id="{C6968167-FF7F-4717-A779-66AD9BF395DE}"/>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4024132" y="3262253"/>
            <a:ext cx="4518025" cy="2185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 name="Title 1">
            <a:extLst>
              <a:ext uri="{FF2B5EF4-FFF2-40B4-BE49-F238E27FC236}">
                <a16:creationId xmlns:a16="http://schemas.microsoft.com/office/drawing/2014/main" id="{08A24260-3F73-4520-953B-E6C0816E7EBB}"/>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chemeClr val="tx2">
                    <a:satMod val="130000"/>
                  </a:schemeClr>
                </a:solidFill>
                <a:effectLst>
                  <a:outerShdw blurRad="50000" dist="30000" dir="5400000" algn="tl" rotWithShape="0">
                    <a:srgbClr val="000000">
                      <a:alpha val="30000"/>
                    </a:srgbClr>
                  </a:outerShdw>
                </a:effectLst>
                <a:ea typeface="+mj-ea"/>
              </a:rPr>
              <a:t>Magnitude </a:t>
            </a:r>
            <a:r>
              <a:rPr lang="en-US" sz="2400" b="1" dirty="0">
                <a:solidFill>
                  <a:schemeClr val="tx2">
                    <a:satMod val="130000"/>
                  </a:schemeClr>
                </a:solidFill>
                <a:effectLst>
                  <a:outerShdw blurRad="50000" dist="30000" dir="5400000" algn="tl" rotWithShape="0">
                    <a:srgbClr val="000000">
                      <a:alpha val="30000"/>
                    </a:srgbClr>
                  </a:outerShdw>
                </a:effectLst>
                <a:ea typeface="MS PGothic" panose="020B0600070205080204" pitchFamily="34" charset="-128"/>
                <a:cs typeface="Arial" pitchFamily="34" charset="0"/>
              </a:rPr>
              <a:t>7.5 PAPUA NEW GUINEA</a:t>
            </a:r>
            <a:br>
              <a:rPr lang="en-US" sz="4300" b="1" dirty="0">
                <a:solidFill>
                  <a:schemeClr val="tx2">
                    <a:satMod val="130000"/>
                  </a:schemeClr>
                </a:solidFill>
                <a:effectLst>
                  <a:outerShdw blurRad="50000" dist="30000" dir="5400000" algn="tl" rotWithShape="0">
                    <a:srgbClr val="000000">
                      <a:alpha val="30000"/>
                    </a:srgbClr>
                  </a:outerShdw>
                </a:effectLst>
                <a:ea typeface="+mj-ea"/>
              </a:rPr>
            </a:br>
            <a:r>
              <a:rPr lang="en-US" b="1" dirty="0">
                <a:solidFill>
                  <a:schemeClr val="tx2">
                    <a:satMod val="130000"/>
                  </a:schemeClr>
                </a:solidFill>
                <a:effectLst>
                  <a:outerShdw blurRad="50000" dist="30000" dir="5400000" algn="tl" rotWithShape="0">
                    <a:srgbClr val="000000">
                      <a:alpha val="30000"/>
                    </a:srgbClr>
                  </a:outerShdw>
                </a:effectLst>
                <a:ea typeface="MS PGothic" panose="020B0600070205080204" pitchFamily="34" charset="-128"/>
                <a:cs typeface="Arial" pitchFamily="34" charset="0"/>
              </a:rPr>
              <a:t>Tuesday,  May 14, 2019 at 12:58:26 UTC</a:t>
            </a:r>
            <a:endParaRPr lang="en-US" dirty="0">
              <a:solidFill>
                <a:schemeClr val="tx2">
                  <a:satMod val="130000"/>
                </a:schemeClr>
              </a:solidFill>
              <a:effectLst>
                <a:outerShdw blurRad="50000" dist="30000" dir="5400000" algn="tl" rotWithShape="0">
                  <a:srgbClr val="000000">
                    <a:alpha val="30000"/>
                  </a:srgbClr>
                </a:outerShdw>
              </a:effectLst>
              <a:ea typeface="+mj-ea"/>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CEC8BDFA-CE12-4968-8008-FE22BB202453}"/>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ctr" eaLnBrk="1" hangingPunct="1">
              <a:spcBef>
                <a:spcPct val="0"/>
              </a:spcBef>
              <a:buFontTx/>
              <a:buNone/>
              <a:defRPr/>
            </a:pPr>
            <a:endParaRPr lang="en-US" altLang="en-US" sz="1800">
              <a:solidFill>
                <a:srgbClr val="FFFFFF"/>
              </a:solidFill>
              <a:cs typeface="Arial" panose="020B0604020202020204" pitchFamily="34" charset="0"/>
            </a:endParaRPr>
          </a:p>
        </p:txBody>
      </p:sp>
      <p:pic>
        <p:nvPicPr>
          <p:cNvPr id="14339" name="Picture 18" descr="IRIS_TMlogo.png">
            <a:extLst>
              <a:ext uri="{FF2B5EF4-FFF2-40B4-BE49-F238E27FC236}">
                <a16:creationId xmlns:a16="http://schemas.microsoft.com/office/drawing/2014/main" id="{5149D362-9893-4071-997B-66C71F1196C8}"/>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40" name="TextBox 14">
            <a:extLst>
              <a:ext uri="{FF2B5EF4-FFF2-40B4-BE49-F238E27FC236}">
                <a16:creationId xmlns:a16="http://schemas.microsoft.com/office/drawing/2014/main" id="{F0EC4074-53E2-4CF6-B58B-37AC0C7EAB65}"/>
              </a:ext>
            </a:extLst>
          </p:cNvPr>
          <p:cNvSpPr txBox="1">
            <a:spLocks noChangeArrowheads="1"/>
          </p:cNvSpPr>
          <p:nvPr/>
        </p:nvSpPr>
        <p:spPr bwMode="auto">
          <a:xfrm>
            <a:off x="306388" y="1150938"/>
            <a:ext cx="2284412" cy="24006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9pPr>
          </a:lstStyle>
          <a:p>
            <a:pPr eaLnBrk="1" hangingPunct="1">
              <a:lnSpc>
                <a:spcPts val="1800"/>
              </a:lnSpc>
              <a:spcBef>
                <a:spcPct val="0"/>
              </a:spcBef>
              <a:buNone/>
            </a:pPr>
            <a:r>
              <a:rPr lang="en-US" altLang="en-US" sz="1600" dirty="0">
                <a:latin typeface="Arial" panose="020B0604020202020204" pitchFamily="34" charset="0"/>
              </a:rPr>
              <a:t>This animation explores how the earthquake created the seismogram seen in the next slide.  </a:t>
            </a:r>
          </a:p>
          <a:p>
            <a:pPr eaLnBrk="1" hangingPunct="1">
              <a:lnSpc>
                <a:spcPts val="1800"/>
              </a:lnSpc>
              <a:spcBef>
                <a:spcPct val="0"/>
              </a:spcBef>
              <a:buNone/>
            </a:pPr>
            <a:endParaRPr lang="en-US" altLang="en-US" sz="1600" dirty="0">
              <a:latin typeface="Arial" panose="020B0604020202020204" pitchFamily="34" charset="0"/>
            </a:endParaRPr>
          </a:p>
          <a:p>
            <a:pPr eaLnBrk="1" hangingPunct="1">
              <a:lnSpc>
                <a:spcPts val="1800"/>
              </a:lnSpc>
              <a:spcBef>
                <a:spcPct val="0"/>
              </a:spcBef>
              <a:buNone/>
            </a:pPr>
            <a:r>
              <a:rPr lang="en-US" altLang="en-US" sz="1600" dirty="0">
                <a:latin typeface="Arial" panose="020B0604020202020204" pitchFamily="34" charset="0"/>
              </a:rPr>
              <a:t>The seismic station BNOR was 90 degrees from this earthquake.</a:t>
            </a:r>
          </a:p>
          <a:p>
            <a:pPr eaLnBrk="1" hangingPunct="1">
              <a:lnSpc>
                <a:spcPts val="1800"/>
              </a:lnSpc>
              <a:spcBef>
                <a:spcPct val="0"/>
              </a:spcBef>
              <a:buFont typeface="Arial" panose="020B0604020202020204" pitchFamily="34" charset="0"/>
              <a:buNone/>
            </a:pPr>
            <a:endParaRPr lang="en-US" altLang="en-US" sz="1600" dirty="0">
              <a:latin typeface="Arial" panose="020B0604020202020204" pitchFamily="34" charset="0"/>
            </a:endParaRPr>
          </a:p>
        </p:txBody>
      </p:sp>
      <p:sp>
        <p:nvSpPr>
          <p:cNvPr id="8" name="Title 1">
            <a:extLst>
              <a:ext uri="{FF2B5EF4-FFF2-40B4-BE49-F238E27FC236}">
                <a16:creationId xmlns:a16="http://schemas.microsoft.com/office/drawing/2014/main" id="{4694FB65-6D3B-4A5C-9EA4-0463589A0DC1}"/>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chemeClr val="tx2">
                    <a:satMod val="130000"/>
                  </a:schemeClr>
                </a:solidFill>
                <a:effectLst>
                  <a:outerShdw blurRad="50000" dist="30000" dir="5400000" algn="tl" rotWithShape="0">
                    <a:srgbClr val="000000">
                      <a:alpha val="30000"/>
                    </a:srgbClr>
                  </a:outerShdw>
                </a:effectLst>
                <a:ea typeface="+mj-ea"/>
              </a:rPr>
              <a:t>Magnitude </a:t>
            </a:r>
            <a:r>
              <a:rPr lang="en-US" sz="2400" b="1" dirty="0">
                <a:solidFill>
                  <a:schemeClr val="tx2">
                    <a:satMod val="130000"/>
                  </a:schemeClr>
                </a:solidFill>
                <a:effectLst>
                  <a:outerShdw blurRad="50000" dist="30000" dir="5400000" algn="tl" rotWithShape="0">
                    <a:srgbClr val="000000">
                      <a:alpha val="30000"/>
                    </a:srgbClr>
                  </a:outerShdw>
                </a:effectLst>
                <a:ea typeface="MS PGothic" panose="020B0600070205080204" pitchFamily="34" charset="-128"/>
                <a:cs typeface="Arial" pitchFamily="34" charset="0"/>
              </a:rPr>
              <a:t>7.5 PAPUA NEW GUINEA</a:t>
            </a:r>
            <a:br>
              <a:rPr lang="en-US" sz="4300" b="1" dirty="0">
                <a:solidFill>
                  <a:schemeClr val="tx2">
                    <a:satMod val="130000"/>
                  </a:schemeClr>
                </a:solidFill>
                <a:effectLst>
                  <a:outerShdw blurRad="50000" dist="30000" dir="5400000" algn="tl" rotWithShape="0">
                    <a:srgbClr val="000000">
                      <a:alpha val="30000"/>
                    </a:srgbClr>
                  </a:outerShdw>
                </a:effectLst>
                <a:ea typeface="+mj-ea"/>
              </a:rPr>
            </a:br>
            <a:r>
              <a:rPr lang="en-US" b="1" dirty="0">
                <a:solidFill>
                  <a:schemeClr val="tx2">
                    <a:satMod val="130000"/>
                  </a:schemeClr>
                </a:solidFill>
                <a:effectLst>
                  <a:outerShdw blurRad="50000" dist="30000" dir="5400000" algn="tl" rotWithShape="0">
                    <a:srgbClr val="000000">
                      <a:alpha val="30000"/>
                    </a:srgbClr>
                  </a:outerShdw>
                </a:effectLst>
                <a:ea typeface="MS PGothic" panose="020B0600070205080204" pitchFamily="34" charset="-128"/>
                <a:cs typeface="Arial" pitchFamily="34" charset="0"/>
              </a:rPr>
              <a:t>Tuesday,  May 14, 2019 at 12:58:26 UTC</a:t>
            </a:r>
            <a:endParaRPr lang="en-US" dirty="0">
              <a:solidFill>
                <a:schemeClr val="tx2">
                  <a:satMod val="130000"/>
                </a:schemeClr>
              </a:solidFill>
              <a:effectLst>
                <a:outerShdw blurRad="50000" dist="30000" dir="5400000" algn="tl" rotWithShape="0">
                  <a:srgbClr val="000000">
                    <a:alpha val="30000"/>
                  </a:srgbClr>
                </a:outerShdw>
              </a:effectLst>
              <a:ea typeface="+mj-ea"/>
            </a:endParaRPr>
          </a:p>
        </p:txBody>
      </p:sp>
      <p:pic>
        <p:nvPicPr>
          <p:cNvPr id="3" name="Seismograms_30-120degrees_Low">
            <a:hlinkClick r:id="" action="ppaction://media"/>
            <a:extLst>
              <a:ext uri="{FF2B5EF4-FFF2-40B4-BE49-F238E27FC236}">
                <a16:creationId xmlns:a16="http://schemas.microsoft.com/office/drawing/2014/main" id="{8482822E-4768-4660-9292-D6F90C4A22D2}"/>
              </a:ext>
            </a:extLst>
          </p:cNvPr>
          <p:cNvPicPr>
            <a:picLocks noChangeAspect="1"/>
          </p:cNvPicPr>
          <p:nvPr>
            <a:videoFile r:link="rId2"/>
            <p:extLst>
              <p:ext uri="{DAA4B4D4-6D71-4841-9C94-3DE7FCFB9230}">
                <p14:media xmlns:p14="http://schemas.microsoft.com/office/powerpoint/2010/main" r:embed="rId1"/>
              </p:ext>
            </p:extLst>
          </p:nvPr>
        </p:nvPicPr>
        <p:blipFill>
          <a:blip r:embed="rId6"/>
          <a:stretch>
            <a:fillRect/>
          </a:stretch>
        </p:blipFill>
        <p:spPr>
          <a:xfrm>
            <a:off x="2734099" y="1206321"/>
            <a:ext cx="6096000" cy="4572000"/>
          </a:xfrm>
          <a:prstGeom prst="rect">
            <a:avLst/>
          </a:prstGeom>
        </p:spPr>
      </p:pic>
    </p:spTree>
    <p:extLst>
      <p:ext uri="{BB962C8B-B14F-4D97-AF65-F5344CB8AC3E}">
        <p14:creationId xmlns:p14="http://schemas.microsoft.com/office/powerpoint/2010/main" val="18214215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50384"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92200520-6E10-C041-9421-0FC396ABD532}"/>
              </a:ext>
            </a:extLst>
          </p:cNvPr>
          <p:cNvGrpSpPr/>
          <p:nvPr/>
        </p:nvGrpSpPr>
        <p:grpSpPr>
          <a:xfrm>
            <a:off x="874712" y="1164831"/>
            <a:ext cx="7457477" cy="5364162"/>
            <a:chOff x="874712" y="1164831"/>
            <a:chExt cx="7457477" cy="5364162"/>
          </a:xfrm>
        </p:grpSpPr>
        <p:grpSp>
          <p:nvGrpSpPr>
            <p:cNvPr id="8" name="Group 7">
              <a:extLst>
                <a:ext uri="{FF2B5EF4-FFF2-40B4-BE49-F238E27FC236}">
                  <a16:creationId xmlns:a16="http://schemas.microsoft.com/office/drawing/2014/main" id="{F882CE58-DC79-2449-A6F0-8DB8E6BEA442}"/>
                </a:ext>
              </a:extLst>
            </p:cNvPr>
            <p:cNvGrpSpPr/>
            <p:nvPr/>
          </p:nvGrpSpPr>
          <p:grpSpPr>
            <a:xfrm>
              <a:off x="874712" y="1164831"/>
              <a:ext cx="7394576" cy="5364162"/>
              <a:chOff x="874712" y="1164831"/>
              <a:chExt cx="7394576" cy="5364162"/>
            </a:xfrm>
          </p:grpSpPr>
          <p:pic>
            <p:nvPicPr>
              <p:cNvPr id="6" name="Picture 5">
                <a:extLst>
                  <a:ext uri="{FF2B5EF4-FFF2-40B4-BE49-F238E27FC236}">
                    <a16:creationId xmlns:a16="http://schemas.microsoft.com/office/drawing/2014/main" id="{62248D08-6E16-DB43-87A9-4B8A98E6EFF7}"/>
                  </a:ext>
                </a:extLst>
              </p:cNvPr>
              <p:cNvPicPr>
                <a:picLocks/>
              </p:cNvPicPr>
              <p:nvPr/>
            </p:nvPicPr>
            <p:blipFill rotWithShape="1">
              <a:blip r:embed="rId3"/>
              <a:srcRect t="2228"/>
              <a:stretch/>
            </p:blipFill>
            <p:spPr>
              <a:xfrm>
                <a:off x="874712" y="1164831"/>
                <a:ext cx="7315200" cy="5364162"/>
              </a:xfrm>
              <a:prstGeom prst="rect">
                <a:avLst/>
              </a:prstGeom>
            </p:spPr>
          </p:pic>
          <p:sp>
            <p:nvSpPr>
              <p:cNvPr id="7" name="Rectangle 6">
                <a:extLst>
                  <a:ext uri="{FF2B5EF4-FFF2-40B4-BE49-F238E27FC236}">
                    <a16:creationId xmlns:a16="http://schemas.microsoft.com/office/drawing/2014/main" id="{1CC78859-7D82-1D4B-A6AD-6162321EA606}"/>
                  </a:ext>
                </a:extLst>
              </p:cNvPr>
              <p:cNvSpPr/>
              <p:nvPr/>
            </p:nvSpPr>
            <p:spPr>
              <a:xfrm>
                <a:off x="6238954" y="5548200"/>
                <a:ext cx="2030334" cy="6240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
          <p:nvSpPr>
            <p:cNvPr id="9" name="Rectangle 8">
              <a:extLst>
                <a:ext uri="{FF2B5EF4-FFF2-40B4-BE49-F238E27FC236}">
                  <a16:creationId xmlns:a16="http://schemas.microsoft.com/office/drawing/2014/main" id="{52CDE52E-C98A-F94C-AFC7-6F6DE3E0CF6B}"/>
                </a:ext>
              </a:extLst>
            </p:cNvPr>
            <p:cNvSpPr/>
            <p:nvPr/>
          </p:nvSpPr>
          <p:spPr>
            <a:xfrm>
              <a:off x="2667000" y="1371600"/>
              <a:ext cx="1585912" cy="162697"/>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3" name="Rectangle 22">
              <a:extLst>
                <a:ext uri="{FF2B5EF4-FFF2-40B4-BE49-F238E27FC236}">
                  <a16:creationId xmlns:a16="http://schemas.microsoft.com/office/drawing/2014/main" id="{AE70AA79-CF73-D848-8EB8-BDEF825D7004}"/>
                </a:ext>
              </a:extLst>
            </p:cNvPr>
            <p:cNvSpPr/>
            <p:nvPr/>
          </p:nvSpPr>
          <p:spPr>
            <a:xfrm>
              <a:off x="7236383" y="1418398"/>
              <a:ext cx="1095806" cy="268299"/>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
        <p:nvSpPr>
          <p:cNvPr id="4" name="Rectangle 3">
            <a:extLst>
              <a:ext uri="{FF2B5EF4-FFF2-40B4-BE49-F238E27FC236}">
                <a16:creationId xmlns:a16="http://schemas.microsoft.com/office/drawing/2014/main" id="{94357E9E-39B4-FF40-8B57-7FA478B6BEA6}"/>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defRPr/>
            </a:pPr>
            <a:endParaRPr lang="en-US" altLang="en-US" sz="1800">
              <a:solidFill>
                <a:srgbClr val="FFFFFF"/>
              </a:solidFill>
              <a:ea typeface="ＭＳ Ｐゴシック" panose="020B0600070205080204" pitchFamily="34" charset="-128"/>
              <a:cs typeface="Arial" panose="020B0604020202020204" pitchFamily="34" charset="0"/>
            </a:endParaRPr>
          </a:p>
        </p:txBody>
      </p:sp>
      <p:pic>
        <p:nvPicPr>
          <p:cNvPr id="37892" name="Picture 18" descr="IRIS_TMlogo.png">
            <a:extLst>
              <a:ext uri="{FF2B5EF4-FFF2-40B4-BE49-F238E27FC236}">
                <a16:creationId xmlns:a16="http://schemas.microsoft.com/office/drawing/2014/main" id="{BF4739DB-681B-A74A-9BCC-E18685513588}"/>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7893" name="TextBox 4">
            <a:extLst>
              <a:ext uri="{FF2B5EF4-FFF2-40B4-BE49-F238E27FC236}">
                <a16:creationId xmlns:a16="http://schemas.microsoft.com/office/drawing/2014/main" id="{8E0F2CC5-82B2-A44B-98E3-7E3729CBD530}"/>
              </a:ext>
            </a:extLst>
          </p:cNvPr>
          <p:cNvSpPr txBox="1">
            <a:spLocks noChangeArrowheads="1"/>
          </p:cNvSpPr>
          <p:nvPr/>
        </p:nvSpPr>
        <p:spPr bwMode="auto">
          <a:xfrm>
            <a:off x="1681955" y="3171886"/>
            <a:ext cx="6624638" cy="52322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400" dirty="0">
                <a:solidFill>
                  <a:srgbClr val="000000"/>
                </a:solidFill>
                <a:latin typeface="Arial" panose="020B0604020202020204" pitchFamily="34" charset="0"/>
              </a:rPr>
              <a:t>Following the earthquake, it </a:t>
            </a:r>
            <a:r>
              <a:rPr lang="en-US" altLang="en-US" sz="1400" dirty="0">
                <a:latin typeface="Arial" panose="020B0604020202020204" pitchFamily="34" charset="0"/>
              </a:rPr>
              <a:t>took 13 minutes </a:t>
            </a:r>
            <a:r>
              <a:rPr lang="en-US" altLang="en-US" sz="1400" dirty="0">
                <a:solidFill>
                  <a:srgbClr val="000000"/>
                </a:solidFill>
                <a:latin typeface="Arial" panose="020B0604020202020204" pitchFamily="34" charset="0"/>
              </a:rPr>
              <a:t>for the compressional P waves to travel a curved path through the mantle to Bend, Oregon.</a:t>
            </a:r>
          </a:p>
        </p:txBody>
      </p:sp>
      <p:sp>
        <p:nvSpPr>
          <p:cNvPr id="37894" name="TextBox 7">
            <a:extLst>
              <a:ext uri="{FF2B5EF4-FFF2-40B4-BE49-F238E27FC236}">
                <a16:creationId xmlns:a16="http://schemas.microsoft.com/office/drawing/2014/main" id="{D08F676C-B785-8749-AE00-3DD8B48531A2}"/>
              </a:ext>
            </a:extLst>
          </p:cNvPr>
          <p:cNvSpPr txBox="1">
            <a:spLocks noChangeArrowheads="1"/>
          </p:cNvSpPr>
          <p:nvPr/>
        </p:nvSpPr>
        <p:spPr bwMode="auto">
          <a:xfrm>
            <a:off x="1828005" y="899115"/>
            <a:ext cx="6332538" cy="522288"/>
          </a:xfrm>
          <a:prstGeom prst="rect">
            <a:avLst/>
          </a:prstGeom>
          <a:solidFill>
            <a:schemeClr val="bg1"/>
          </a:solidFill>
          <a:ln>
            <a:noFill/>
          </a:ln>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400" dirty="0">
                <a:solidFill>
                  <a:srgbClr val="000000"/>
                </a:solidFill>
                <a:latin typeface="Arial" panose="020B0604020202020204" pitchFamily="34" charset="0"/>
              </a:rPr>
              <a:t>The record of the earthquake in Bend, Oregon (BNOR) is illustrated below. Bend is 10010 km (6220 miles, 90.2°) from the location of this earthquake. </a:t>
            </a:r>
          </a:p>
        </p:txBody>
      </p:sp>
      <p:sp>
        <p:nvSpPr>
          <p:cNvPr id="37895" name="TextBox 6">
            <a:extLst>
              <a:ext uri="{FF2B5EF4-FFF2-40B4-BE49-F238E27FC236}">
                <a16:creationId xmlns:a16="http://schemas.microsoft.com/office/drawing/2014/main" id="{5C563F1C-0B80-9846-9CDA-45BE984AB743}"/>
              </a:ext>
            </a:extLst>
          </p:cNvPr>
          <p:cNvSpPr txBox="1">
            <a:spLocks noChangeArrowheads="1"/>
          </p:cNvSpPr>
          <p:nvPr/>
        </p:nvSpPr>
        <p:spPr bwMode="auto">
          <a:xfrm>
            <a:off x="1585912" y="4875292"/>
            <a:ext cx="6816725" cy="760412"/>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None/>
            </a:pPr>
            <a:r>
              <a:rPr lang="en-US" altLang="en-US" sz="1400" dirty="0">
                <a:solidFill>
                  <a:srgbClr val="000000"/>
                </a:solidFill>
                <a:latin typeface="Arial" panose="020B0604020202020204" pitchFamily="34" charset="0"/>
              </a:rPr>
              <a:t>Surface waves traveled the 10010 km (6220 miles) along the perimeter of the Earth from the earthquake to the recording station. </a:t>
            </a:r>
            <a:r>
              <a:rPr lang="en-US" altLang="en-US" sz="1400" dirty="0">
                <a:latin typeface="Arial" panose="020B0604020202020204" pitchFamily="34" charset="0"/>
              </a:rPr>
              <a:t>The surface waves began to arrive in Bend about 45 minutes </a:t>
            </a:r>
            <a:r>
              <a:rPr lang="en-US" altLang="en-US" sz="1400" dirty="0">
                <a:solidFill>
                  <a:srgbClr val="000000"/>
                </a:solidFill>
                <a:latin typeface="Arial" panose="020B0604020202020204" pitchFamily="34" charset="0"/>
              </a:rPr>
              <a:t>after the earthquake occurred</a:t>
            </a:r>
            <a:r>
              <a:rPr lang="en-US" altLang="en-US" sz="1400" dirty="0">
                <a:latin typeface="Arial" panose="020B0604020202020204" pitchFamily="34" charset="0"/>
              </a:rPr>
              <a:t>. </a:t>
            </a:r>
            <a:r>
              <a:rPr lang="en-US" altLang="en-US" sz="1400" dirty="0">
                <a:solidFill>
                  <a:srgbClr val="000000"/>
                </a:solidFill>
                <a:latin typeface="Arial" panose="020B0604020202020204" pitchFamily="34" charset="0"/>
              </a:rPr>
              <a:t> </a:t>
            </a:r>
          </a:p>
        </p:txBody>
      </p:sp>
      <p:sp>
        <p:nvSpPr>
          <p:cNvPr id="37896" name="TextBox 9">
            <a:extLst>
              <a:ext uri="{FF2B5EF4-FFF2-40B4-BE49-F238E27FC236}">
                <a16:creationId xmlns:a16="http://schemas.microsoft.com/office/drawing/2014/main" id="{5CF8E6D4-90C5-004B-88F9-38B0BA3386B7}"/>
              </a:ext>
            </a:extLst>
          </p:cNvPr>
          <p:cNvSpPr txBox="1">
            <a:spLocks noChangeArrowheads="1"/>
          </p:cNvSpPr>
          <p:nvPr/>
        </p:nvSpPr>
        <p:spPr bwMode="auto">
          <a:xfrm>
            <a:off x="1565274" y="4023261"/>
            <a:ext cx="6858000" cy="52387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400" dirty="0">
                <a:solidFill>
                  <a:srgbClr val="000000"/>
                </a:solidFill>
                <a:latin typeface="Arial" panose="020B0604020202020204" pitchFamily="34" charset="0"/>
              </a:rPr>
              <a:t>S waves are shear </a:t>
            </a:r>
            <a:r>
              <a:rPr lang="en-US" altLang="en-US" sz="1400" dirty="0">
                <a:latin typeface="Arial" panose="020B0604020202020204" pitchFamily="34" charset="0"/>
              </a:rPr>
              <a:t>waves that follow the same path through the mantle as P waves.  S waves took about 23 minutes </a:t>
            </a:r>
            <a:r>
              <a:rPr lang="en-US" altLang="en-US" sz="1400" dirty="0">
                <a:solidFill>
                  <a:srgbClr val="000000"/>
                </a:solidFill>
                <a:latin typeface="Arial" panose="020B0604020202020204" pitchFamily="34" charset="0"/>
              </a:rPr>
              <a:t>to travel from the earthquake to Bend.</a:t>
            </a:r>
          </a:p>
        </p:txBody>
      </p:sp>
      <p:sp>
        <p:nvSpPr>
          <p:cNvPr id="37897" name="TextBox 4">
            <a:extLst>
              <a:ext uri="{FF2B5EF4-FFF2-40B4-BE49-F238E27FC236}">
                <a16:creationId xmlns:a16="http://schemas.microsoft.com/office/drawing/2014/main" id="{DCB288F5-05FE-FA4A-91BC-9E3DFF15F3D0}"/>
              </a:ext>
            </a:extLst>
          </p:cNvPr>
          <p:cNvSpPr txBox="1">
            <a:spLocks noChangeArrowheads="1"/>
          </p:cNvSpPr>
          <p:nvPr/>
        </p:nvSpPr>
        <p:spPr bwMode="auto">
          <a:xfrm>
            <a:off x="2590800" y="1499747"/>
            <a:ext cx="376238" cy="3683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800" b="1" dirty="0">
                <a:latin typeface="Arial" panose="020B0604020202020204" pitchFamily="34" charset="0"/>
              </a:rPr>
              <a:t>P</a:t>
            </a:r>
          </a:p>
        </p:txBody>
      </p:sp>
      <p:sp>
        <p:nvSpPr>
          <p:cNvPr id="12" name="TextBox 11">
            <a:extLst>
              <a:ext uri="{FF2B5EF4-FFF2-40B4-BE49-F238E27FC236}">
                <a16:creationId xmlns:a16="http://schemas.microsoft.com/office/drawing/2014/main" id="{8069DAE2-EB9D-2846-BC89-B4D763167C37}"/>
              </a:ext>
            </a:extLst>
          </p:cNvPr>
          <p:cNvSpPr txBox="1"/>
          <p:nvPr/>
        </p:nvSpPr>
        <p:spPr>
          <a:xfrm>
            <a:off x="5867400" y="2761672"/>
            <a:ext cx="2152650" cy="368300"/>
          </a:xfrm>
          <a:prstGeom prst="rect">
            <a:avLst/>
          </a:prstGeom>
          <a:solidFill>
            <a:schemeClr val="bg1"/>
          </a:solidFill>
        </p:spPr>
        <p:txBody>
          <a:bodyPr>
            <a:spAutoFit/>
          </a:bodyPr>
          <a:lstStyle/>
          <a:p>
            <a:pPr eaLnBrk="1" hangingPunct="1">
              <a:defRPr/>
            </a:pPr>
            <a:r>
              <a:rPr lang="en-US" spc="200" dirty="0">
                <a:latin typeface="Arial" charset="0"/>
                <a:ea typeface="MS PGothic" charset="-128"/>
              </a:rPr>
              <a:t>Surface Waves</a:t>
            </a:r>
          </a:p>
        </p:txBody>
      </p:sp>
      <p:sp>
        <p:nvSpPr>
          <p:cNvPr id="22" name="Rectangle 21">
            <a:extLst>
              <a:ext uri="{FF2B5EF4-FFF2-40B4-BE49-F238E27FC236}">
                <a16:creationId xmlns:a16="http://schemas.microsoft.com/office/drawing/2014/main" id="{5FD27CAF-1FC4-A040-B18E-C7E412BE8B09}"/>
              </a:ext>
            </a:extLst>
          </p:cNvPr>
          <p:cNvSpPr/>
          <p:nvPr/>
        </p:nvSpPr>
        <p:spPr>
          <a:xfrm>
            <a:off x="2819400" y="1534297"/>
            <a:ext cx="1585912" cy="1524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7898" name="TextBox 11">
            <a:extLst>
              <a:ext uri="{FF2B5EF4-FFF2-40B4-BE49-F238E27FC236}">
                <a16:creationId xmlns:a16="http://schemas.microsoft.com/office/drawing/2014/main" id="{4EC6129E-06CB-AB44-83F7-BD558F6AF908}"/>
              </a:ext>
            </a:extLst>
          </p:cNvPr>
          <p:cNvSpPr txBox="1">
            <a:spLocks noChangeArrowheads="1"/>
          </p:cNvSpPr>
          <p:nvPr/>
        </p:nvSpPr>
        <p:spPr bwMode="auto">
          <a:xfrm>
            <a:off x="3886200" y="1534297"/>
            <a:ext cx="338137" cy="36988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800" b="1" dirty="0">
                <a:latin typeface="Arial" panose="020B0604020202020204" pitchFamily="34" charset="0"/>
              </a:rPr>
              <a:t>S</a:t>
            </a:r>
          </a:p>
        </p:txBody>
      </p:sp>
      <p:sp>
        <p:nvSpPr>
          <p:cNvPr id="18" name="Title 1">
            <a:extLst>
              <a:ext uri="{FF2B5EF4-FFF2-40B4-BE49-F238E27FC236}">
                <a16:creationId xmlns:a16="http://schemas.microsoft.com/office/drawing/2014/main" id="{5E27D6DF-9DBB-4B6B-B902-47F12AC21E9F}"/>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chemeClr val="tx2">
                    <a:satMod val="130000"/>
                  </a:schemeClr>
                </a:solidFill>
                <a:effectLst>
                  <a:outerShdw blurRad="50000" dist="30000" dir="5400000" algn="tl" rotWithShape="0">
                    <a:srgbClr val="000000">
                      <a:alpha val="30000"/>
                    </a:srgbClr>
                  </a:outerShdw>
                </a:effectLst>
                <a:ea typeface="+mj-ea"/>
              </a:rPr>
              <a:t>Magnitude </a:t>
            </a:r>
            <a:r>
              <a:rPr lang="en-US" sz="2400" b="1" dirty="0">
                <a:solidFill>
                  <a:schemeClr val="tx2">
                    <a:satMod val="130000"/>
                  </a:schemeClr>
                </a:solidFill>
                <a:effectLst>
                  <a:outerShdw blurRad="50000" dist="30000" dir="5400000" algn="tl" rotWithShape="0">
                    <a:srgbClr val="000000">
                      <a:alpha val="30000"/>
                    </a:srgbClr>
                  </a:outerShdw>
                </a:effectLst>
                <a:ea typeface="MS PGothic" panose="020B0600070205080204" pitchFamily="34" charset="-128"/>
                <a:cs typeface="Arial" pitchFamily="34" charset="0"/>
              </a:rPr>
              <a:t>7.5 PAPUA NEW GUINEA</a:t>
            </a:r>
            <a:br>
              <a:rPr lang="en-US" sz="4300" b="1" dirty="0">
                <a:solidFill>
                  <a:schemeClr val="tx2">
                    <a:satMod val="130000"/>
                  </a:schemeClr>
                </a:solidFill>
                <a:effectLst>
                  <a:outerShdw blurRad="50000" dist="30000" dir="5400000" algn="tl" rotWithShape="0">
                    <a:srgbClr val="000000">
                      <a:alpha val="30000"/>
                    </a:srgbClr>
                  </a:outerShdw>
                </a:effectLst>
                <a:ea typeface="+mj-ea"/>
              </a:rPr>
            </a:br>
            <a:r>
              <a:rPr lang="en-US" b="1" dirty="0">
                <a:solidFill>
                  <a:schemeClr val="tx2">
                    <a:satMod val="130000"/>
                  </a:schemeClr>
                </a:solidFill>
                <a:effectLst>
                  <a:outerShdw blurRad="50000" dist="30000" dir="5400000" algn="tl" rotWithShape="0">
                    <a:srgbClr val="000000">
                      <a:alpha val="30000"/>
                    </a:srgbClr>
                  </a:outerShdw>
                </a:effectLst>
                <a:ea typeface="MS PGothic" panose="020B0600070205080204" pitchFamily="34" charset="-128"/>
                <a:cs typeface="Arial" pitchFamily="34" charset="0"/>
              </a:rPr>
              <a:t>Tuesday,  May 14, 2019 at 12:58:26 UTC</a:t>
            </a:r>
            <a:endParaRPr lang="en-US" dirty="0">
              <a:solidFill>
                <a:schemeClr val="tx2">
                  <a:satMod val="130000"/>
                </a:schemeClr>
              </a:solidFill>
              <a:effectLst>
                <a:outerShdw blurRad="50000" dist="30000" dir="5400000" algn="tl" rotWithShape="0">
                  <a:srgbClr val="000000">
                    <a:alpha val="30000"/>
                  </a:srgbClr>
                </a:outerShdw>
              </a:effectLst>
              <a:ea typeface="+mj-ea"/>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6451877C-316B-6C4E-9235-5A75B0479FB2}"/>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defRPr/>
            </a:pPr>
            <a:endParaRPr lang="en-US" altLang="en-US">
              <a:solidFill>
                <a:srgbClr val="FFFFFF"/>
              </a:solidFill>
              <a:latin typeface="Calibri" panose="020F0502020204030204" pitchFamily="34" charset="0"/>
            </a:endParaRPr>
          </a:p>
        </p:txBody>
      </p:sp>
      <p:sp>
        <p:nvSpPr>
          <p:cNvPr id="59394" name="TextBox 9">
            <a:extLst>
              <a:ext uri="{FF2B5EF4-FFF2-40B4-BE49-F238E27FC236}">
                <a16:creationId xmlns:a16="http://schemas.microsoft.com/office/drawing/2014/main" id="{E4024EA3-34B6-3E4A-915C-1FC12262104D}"/>
              </a:ext>
            </a:extLst>
          </p:cNvPr>
          <p:cNvSpPr txBox="1">
            <a:spLocks noChangeArrowheads="1"/>
          </p:cNvSpPr>
          <p:nvPr/>
        </p:nvSpPr>
        <p:spPr bwMode="auto">
          <a:xfrm>
            <a:off x="709613" y="773113"/>
            <a:ext cx="7859712" cy="3970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r>
              <a:rPr lang="en-US" altLang="en-US" sz="1800" b="1">
                <a:solidFill>
                  <a:srgbClr val="393996"/>
                </a:solidFill>
                <a:latin typeface="Arial" panose="020B0604020202020204" pitchFamily="34" charset="0"/>
              </a:rPr>
              <a:t>Teachable Moments are a service of</a:t>
            </a:r>
            <a:endParaRPr lang="en-US" altLang="en-US" sz="1800">
              <a:latin typeface="Arial" panose="020B0604020202020204" pitchFamily="34" charset="0"/>
            </a:endParaRPr>
          </a:p>
          <a:p>
            <a:pPr algn="ctr" eaLnBrk="1" hangingPunct="1">
              <a:spcBef>
                <a:spcPct val="0"/>
              </a:spcBef>
              <a:buFontTx/>
              <a:buNone/>
            </a:pPr>
            <a:endParaRPr lang="en-US" altLang="en-US" sz="1800">
              <a:latin typeface="Arial" panose="020B0604020202020204" pitchFamily="34" charset="0"/>
            </a:endParaRPr>
          </a:p>
          <a:p>
            <a:pPr algn="ctr" eaLnBrk="1" hangingPunct="1">
              <a:spcBef>
                <a:spcPct val="0"/>
              </a:spcBef>
              <a:buFontTx/>
              <a:buNone/>
            </a:pPr>
            <a:r>
              <a:rPr lang="en-US" altLang="en-US" sz="1800">
                <a:latin typeface="Arial" panose="020B0604020202020204" pitchFamily="34" charset="0"/>
              </a:rPr>
              <a:t>The Incorporated Research Institutions for Seismology</a:t>
            </a:r>
          </a:p>
          <a:p>
            <a:pPr algn="ctr" eaLnBrk="1" hangingPunct="1">
              <a:spcBef>
                <a:spcPct val="0"/>
              </a:spcBef>
              <a:buFontTx/>
              <a:buNone/>
            </a:pPr>
            <a:r>
              <a:rPr lang="en-US" altLang="en-US" sz="1800">
                <a:latin typeface="Arial" panose="020B0604020202020204" pitchFamily="34" charset="0"/>
              </a:rPr>
              <a:t> Education &amp; Public Outreach </a:t>
            </a:r>
          </a:p>
          <a:p>
            <a:pPr algn="ctr" eaLnBrk="1" hangingPunct="1">
              <a:spcBef>
                <a:spcPct val="0"/>
              </a:spcBef>
              <a:buFontTx/>
              <a:buNone/>
            </a:pPr>
            <a:r>
              <a:rPr lang="en-US" altLang="en-US" sz="1800">
                <a:latin typeface="Arial" panose="020B0604020202020204" pitchFamily="34" charset="0"/>
              </a:rPr>
              <a:t>and </a:t>
            </a:r>
          </a:p>
          <a:p>
            <a:pPr algn="ctr" eaLnBrk="1" hangingPunct="1">
              <a:spcBef>
                <a:spcPct val="0"/>
              </a:spcBef>
              <a:buFontTx/>
              <a:buNone/>
            </a:pPr>
            <a:r>
              <a:rPr lang="en-US" altLang="en-US" sz="1800">
                <a:latin typeface="Arial" panose="020B0604020202020204" pitchFamily="34" charset="0"/>
              </a:rPr>
              <a:t>The University of Portland </a:t>
            </a:r>
          </a:p>
          <a:p>
            <a:pPr algn="ctr" eaLnBrk="1" hangingPunct="1">
              <a:spcBef>
                <a:spcPct val="0"/>
              </a:spcBef>
              <a:buFontTx/>
              <a:buNone/>
            </a:pPr>
            <a:endParaRPr lang="en-US" altLang="en-US" sz="1800">
              <a:latin typeface="Arial" panose="020B0604020202020204" pitchFamily="34" charset="0"/>
            </a:endParaRPr>
          </a:p>
          <a:p>
            <a:pPr algn="ctr" eaLnBrk="1" hangingPunct="1">
              <a:spcBef>
                <a:spcPct val="0"/>
              </a:spcBef>
              <a:buFontTx/>
              <a:buNone/>
            </a:pPr>
            <a:endParaRPr lang="en-US" altLang="en-US" sz="1800">
              <a:latin typeface="Arial" panose="020B0604020202020204" pitchFamily="34" charset="0"/>
            </a:endParaRPr>
          </a:p>
          <a:p>
            <a:pPr algn="ctr" eaLnBrk="1" hangingPunct="1">
              <a:spcBef>
                <a:spcPct val="0"/>
              </a:spcBef>
              <a:buFontTx/>
              <a:buNone/>
            </a:pPr>
            <a:endParaRPr lang="en-US" altLang="en-US" sz="1800">
              <a:latin typeface="Arial" panose="020B0604020202020204" pitchFamily="34" charset="0"/>
            </a:endParaRPr>
          </a:p>
          <a:p>
            <a:pPr algn="ctr" eaLnBrk="1" hangingPunct="1">
              <a:spcBef>
                <a:spcPct val="0"/>
              </a:spcBef>
              <a:buFontTx/>
              <a:buNone/>
            </a:pPr>
            <a:r>
              <a:rPr lang="en-US" altLang="en-US" sz="1800">
                <a:latin typeface="Arial" panose="020B0604020202020204" pitchFamily="34" charset="0"/>
              </a:rPr>
              <a:t>Please send feedback to </a:t>
            </a:r>
            <a:r>
              <a:rPr lang="en-US" altLang="en-US" sz="1800">
                <a:latin typeface="Arial" panose="020B0604020202020204" pitchFamily="34" charset="0"/>
                <a:hlinkClick r:id="rId3"/>
              </a:rPr>
              <a:t>tkb@iris.edu</a:t>
            </a:r>
            <a:endParaRPr lang="en-US" altLang="en-US" sz="1800">
              <a:latin typeface="Arial" panose="020B0604020202020204" pitchFamily="34" charset="0"/>
            </a:endParaRPr>
          </a:p>
          <a:p>
            <a:pPr algn="ctr" eaLnBrk="1" hangingPunct="1">
              <a:spcBef>
                <a:spcPct val="0"/>
              </a:spcBef>
              <a:buFontTx/>
              <a:buNone/>
            </a:pPr>
            <a:endParaRPr lang="en-US" altLang="en-US" sz="1800">
              <a:latin typeface="Arial" panose="020B0604020202020204" pitchFamily="34" charset="0"/>
            </a:endParaRPr>
          </a:p>
          <a:p>
            <a:pPr algn="ctr" eaLnBrk="1" hangingPunct="1">
              <a:spcBef>
                <a:spcPct val="0"/>
              </a:spcBef>
              <a:buFont typeface="Arial" panose="020B0604020202020204" pitchFamily="34" charset="0"/>
              <a:buNone/>
            </a:pPr>
            <a:r>
              <a:rPr lang="en-US" altLang="en-US" sz="1800">
                <a:latin typeface="Arial" panose="020B0604020202020204" pitchFamily="34" charset="0"/>
              </a:rPr>
              <a:t>To receive automatic notifications of new Teachable Moments</a:t>
            </a:r>
          </a:p>
          <a:p>
            <a:pPr algn="ctr" eaLnBrk="1" hangingPunct="1">
              <a:spcBef>
                <a:spcPct val="0"/>
              </a:spcBef>
              <a:buFont typeface="Arial" panose="020B0604020202020204" pitchFamily="34" charset="0"/>
              <a:buNone/>
            </a:pPr>
            <a:r>
              <a:rPr lang="en-US" altLang="en-US" sz="1800">
                <a:latin typeface="Arial" panose="020B0604020202020204" pitchFamily="34" charset="0"/>
              </a:rPr>
              <a:t> subscribe at </a:t>
            </a:r>
            <a:r>
              <a:rPr lang="en-US" altLang="en-US" sz="1800">
                <a:latin typeface="Arial" panose="020B0604020202020204" pitchFamily="34" charset="0"/>
                <a:hlinkClick r:id="rId4"/>
              </a:rPr>
              <a:t>www.iris.edu/hq/retm</a:t>
            </a:r>
            <a:endParaRPr lang="en-US" altLang="en-US" sz="1800">
              <a:latin typeface="Arial" panose="020B0604020202020204" pitchFamily="34" charset="0"/>
            </a:endParaRPr>
          </a:p>
          <a:p>
            <a:pPr algn="ctr" eaLnBrk="1" hangingPunct="1">
              <a:spcBef>
                <a:spcPct val="0"/>
              </a:spcBef>
              <a:buFont typeface="Arial" panose="020B0604020202020204" pitchFamily="34" charset="0"/>
              <a:buNone/>
            </a:pPr>
            <a:endParaRPr lang="en-US" altLang="en-US" sz="1800">
              <a:latin typeface="Arial" panose="020B0604020202020204" pitchFamily="34" charset="0"/>
            </a:endParaRPr>
          </a:p>
        </p:txBody>
      </p:sp>
      <p:pic>
        <p:nvPicPr>
          <p:cNvPr id="59395" name="Picture 1">
            <a:extLst>
              <a:ext uri="{FF2B5EF4-FFF2-40B4-BE49-F238E27FC236}">
                <a16:creationId xmlns:a16="http://schemas.microsoft.com/office/drawing/2014/main" id="{F4019DC9-3DBE-2947-BEAB-8D75B3F0D335}"/>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6400800" y="5262563"/>
            <a:ext cx="2413000" cy="1281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9396" name="Picture 1">
            <a:extLst>
              <a:ext uri="{FF2B5EF4-FFF2-40B4-BE49-F238E27FC236}">
                <a16:creationId xmlns:a16="http://schemas.microsoft.com/office/drawing/2014/main" id="{4E08BFEC-9C8A-5E42-8DE0-3A009DC81969}"/>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709613" y="5337175"/>
            <a:ext cx="1200150" cy="1206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9397" name="TextBox 1">
            <a:extLst>
              <a:ext uri="{FF2B5EF4-FFF2-40B4-BE49-F238E27FC236}">
                <a16:creationId xmlns:a16="http://schemas.microsoft.com/office/drawing/2014/main" id="{B2A6D7CD-2ACE-A94D-A468-747765F1B3EE}"/>
              </a:ext>
            </a:extLst>
          </p:cNvPr>
          <p:cNvSpPr txBox="1">
            <a:spLocks noChangeArrowheads="1"/>
          </p:cNvSpPr>
          <p:nvPr/>
        </p:nvSpPr>
        <p:spPr bwMode="auto">
          <a:xfrm>
            <a:off x="3370263" y="6462713"/>
            <a:ext cx="251142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r>
              <a:rPr lang="en-US" altLang="en-US" sz="1400">
                <a:solidFill>
                  <a:srgbClr val="2144AB"/>
                </a:solidFill>
                <a:latin typeface="Arial" panose="020B0604020202020204" pitchFamily="34" charset="0"/>
              </a:rPr>
              <a:t>www.iris.edu/earthquake</a:t>
            </a:r>
          </a:p>
        </p:txBody>
      </p:sp>
      <p:pic>
        <p:nvPicPr>
          <p:cNvPr id="59398" name="Picture 4">
            <a:extLst>
              <a:ext uri="{FF2B5EF4-FFF2-40B4-BE49-F238E27FC236}">
                <a16:creationId xmlns:a16="http://schemas.microsoft.com/office/drawing/2014/main" id="{313F3E3D-4EE0-0C49-B17E-54F964A1E961}"/>
              </a:ext>
            </a:extLst>
          </p:cNvPr>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3681413" y="4997450"/>
            <a:ext cx="1887537" cy="1465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4900342F-5378-4688-945B-366EC6994B3D}"/>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29700" name="TextBox 15">
            <a:extLst>
              <a:ext uri="{FF2B5EF4-FFF2-40B4-BE49-F238E27FC236}">
                <a16:creationId xmlns:a16="http://schemas.microsoft.com/office/drawing/2014/main" id="{00744420-C97D-2741-85E6-0CB2DE7A5C93}"/>
              </a:ext>
            </a:extLst>
          </p:cNvPr>
          <p:cNvSpPr txBox="1">
            <a:spLocks noChangeArrowheads="1"/>
          </p:cNvSpPr>
          <p:nvPr/>
        </p:nvSpPr>
        <p:spPr bwMode="auto">
          <a:xfrm>
            <a:off x="152400" y="6321425"/>
            <a:ext cx="48768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r" eaLnBrk="1" hangingPunct="1">
              <a:spcBef>
                <a:spcPct val="0"/>
              </a:spcBef>
              <a:buFontTx/>
              <a:buNone/>
            </a:pPr>
            <a:r>
              <a:rPr lang="en-US" altLang="en-US" sz="1400" i="1" dirty="0">
                <a:latin typeface="Arial" panose="020B0604020202020204" pitchFamily="34" charset="0"/>
                <a:cs typeface="Arial" panose="020B0604020202020204" pitchFamily="34" charset="0"/>
              </a:rPr>
              <a:t>USGS Estimated shaking Intensity from M 7.5 Earthquake</a:t>
            </a:r>
          </a:p>
        </p:txBody>
      </p:sp>
      <p:sp>
        <p:nvSpPr>
          <p:cNvPr id="29701" name="TextBox 15">
            <a:extLst>
              <a:ext uri="{FF2B5EF4-FFF2-40B4-BE49-F238E27FC236}">
                <a16:creationId xmlns:a16="http://schemas.microsoft.com/office/drawing/2014/main" id="{7F72B5DA-FF56-C64D-9F48-21F402B932FC}"/>
              </a:ext>
            </a:extLst>
          </p:cNvPr>
          <p:cNvSpPr txBox="1">
            <a:spLocks noChangeArrowheads="1"/>
          </p:cNvSpPr>
          <p:nvPr/>
        </p:nvSpPr>
        <p:spPr bwMode="auto">
          <a:xfrm>
            <a:off x="252413" y="1123950"/>
            <a:ext cx="8358187" cy="17543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800" dirty="0">
                <a:latin typeface="Arial" panose="020B0604020202020204" pitchFamily="34" charset="0"/>
                <a:cs typeface="Arial" panose="020B0604020202020204" pitchFamily="34" charset="0"/>
              </a:rPr>
              <a:t>The Modified-Mercalli Intensity (MMI) scale is a twelve-stage scale, from I to XII, that indicates the severity of ground shaking. </a:t>
            </a:r>
          </a:p>
          <a:p>
            <a:pPr eaLnBrk="1" hangingPunct="1">
              <a:spcBef>
                <a:spcPct val="0"/>
              </a:spcBef>
              <a:buFontTx/>
              <a:buNone/>
            </a:pPr>
            <a:endParaRPr lang="en-US" altLang="en-US" sz="1800" dirty="0">
              <a:latin typeface="Arial" panose="020B0604020202020204" pitchFamily="34" charset="0"/>
              <a:cs typeface="Arial" panose="020B0604020202020204" pitchFamily="34" charset="0"/>
            </a:endParaRPr>
          </a:p>
          <a:p>
            <a:pPr eaLnBrk="1" hangingPunct="1">
              <a:spcBef>
                <a:spcPct val="0"/>
              </a:spcBef>
              <a:buFontTx/>
              <a:buNone/>
            </a:pPr>
            <a:r>
              <a:rPr lang="en-US" altLang="en-US" sz="1800" dirty="0">
                <a:latin typeface="Arial" panose="020B0604020202020204" pitchFamily="34" charset="0"/>
                <a:cs typeface="Arial" panose="020B0604020202020204" pitchFamily="34" charset="0"/>
              </a:rPr>
              <a:t>The area near the epicenter experienced very strong shaking from this earthquake.</a:t>
            </a:r>
          </a:p>
          <a:p>
            <a:pPr eaLnBrk="1" hangingPunct="1">
              <a:spcBef>
                <a:spcPct val="0"/>
              </a:spcBef>
              <a:buFontTx/>
              <a:buNone/>
            </a:pPr>
            <a:endParaRPr lang="en-US" altLang="en-US" sz="1800" dirty="0">
              <a:latin typeface="Arial" panose="020B0604020202020204" pitchFamily="34" charset="0"/>
              <a:cs typeface="Arial" panose="020B0604020202020204" pitchFamily="34" charset="0"/>
            </a:endParaRPr>
          </a:p>
        </p:txBody>
      </p:sp>
      <p:pic>
        <p:nvPicPr>
          <p:cNvPr id="29702" name="Picture 8" descr="IRIS_TMlogo.png">
            <a:extLst>
              <a:ext uri="{FF2B5EF4-FFF2-40B4-BE49-F238E27FC236}">
                <a16:creationId xmlns:a16="http://schemas.microsoft.com/office/drawing/2014/main" id="{9CF46DD6-070A-BF4B-B95C-9F65EAF12003}"/>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7" name="Group 6">
            <a:extLst>
              <a:ext uri="{FF2B5EF4-FFF2-40B4-BE49-F238E27FC236}">
                <a16:creationId xmlns:a16="http://schemas.microsoft.com/office/drawing/2014/main" id="{26E27861-1A13-40DA-A7E9-8D92518BE0E0}"/>
              </a:ext>
            </a:extLst>
          </p:cNvPr>
          <p:cNvGrpSpPr/>
          <p:nvPr/>
        </p:nvGrpSpPr>
        <p:grpSpPr>
          <a:xfrm>
            <a:off x="6258748" y="2590800"/>
            <a:ext cx="1978025" cy="3278188"/>
            <a:chOff x="7143750" y="2286000"/>
            <a:chExt cx="1978025" cy="3278188"/>
          </a:xfrm>
        </p:grpSpPr>
        <p:sp>
          <p:nvSpPr>
            <p:cNvPr id="29699" name="TextBox 14">
              <a:extLst>
                <a:ext uri="{FF2B5EF4-FFF2-40B4-BE49-F238E27FC236}">
                  <a16:creationId xmlns:a16="http://schemas.microsoft.com/office/drawing/2014/main" id="{648CF7C2-261F-6A48-8A1D-6075EBE6430D}"/>
                </a:ext>
              </a:extLst>
            </p:cNvPr>
            <p:cNvSpPr txBox="1">
              <a:spLocks noChangeArrowheads="1"/>
            </p:cNvSpPr>
            <p:nvPr/>
          </p:nvSpPr>
          <p:spPr bwMode="auto">
            <a:xfrm>
              <a:off x="7902575" y="2286000"/>
              <a:ext cx="1219200" cy="3278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ctr" eaLnBrk="1" hangingPunct="1">
                <a:spcBef>
                  <a:spcPct val="0"/>
                </a:spcBef>
                <a:buFontTx/>
                <a:buNone/>
              </a:pPr>
              <a:r>
                <a:rPr lang="en-US" altLang="en-US" sz="1400" b="1" dirty="0">
                  <a:latin typeface="Arial" panose="020B0604020202020204" pitchFamily="34" charset="0"/>
                  <a:cs typeface="Arial" panose="020B0604020202020204" pitchFamily="34" charset="0"/>
                </a:rPr>
                <a:t>Perceived </a:t>
              </a:r>
            </a:p>
            <a:p>
              <a:pPr algn="ctr" eaLnBrk="1" hangingPunct="1">
                <a:spcBef>
                  <a:spcPct val="0"/>
                </a:spcBef>
                <a:spcAft>
                  <a:spcPts val="600"/>
                </a:spcAft>
                <a:buFontTx/>
                <a:buNone/>
              </a:pPr>
              <a:r>
                <a:rPr lang="en-US" altLang="en-US" sz="1400" b="1" dirty="0">
                  <a:latin typeface="Arial" panose="020B0604020202020204" pitchFamily="34" charset="0"/>
                  <a:cs typeface="Arial" panose="020B0604020202020204" pitchFamily="34" charset="0"/>
                </a:rPr>
                <a:t>  Shaking</a:t>
              </a:r>
            </a:p>
            <a:p>
              <a:pPr algn="ctr" eaLnBrk="1" hangingPunct="1">
                <a:spcBef>
                  <a:spcPct val="0"/>
                </a:spcBef>
                <a:spcAft>
                  <a:spcPts val="400"/>
                </a:spcAft>
                <a:buFontTx/>
                <a:buNone/>
              </a:pPr>
              <a:r>
                <a:rPr lang="en-US" altLang="en-US" sz="1400" b="1" dirty="0">
                  <a:solidFill>
                    <a:srgbClr val="C00000"/>
                  </a:solidFill>
                  <a:latin typeface="Arial" panose="020B0604020202020204" pitchFamily="34" charset="0"/>
                  <a:cs typeface="Arial" panose="020B0604020202020204" pitchFamily="34" charset="0"/>
                </a:rPr>
                <a:t>Extreme </a:t>
              </a:r>
            </a:p>
            <a:p>
              <a:pPr algn="ctr" eaLnBrk="1" hangingPunct="1">
                <a:spcBef>
                  <a:spcPct val="0"/>
                </a:spcBef>
                <a:spcAft>
                  <a:spcPts val="400"/>
                </a:spcAft>
                <a:buFontTx/>
                <a:buNone/>
              </a:pPr>
              <a:r>
                <a:rPr lang="en-US" altLang="en-US" sz="1400" b="1" dirty="0">
                  <a:solidFill>
                    <a:srgbClr val="FF0000"/>
                  </a:solidFill>
                  <a:latin typeface="Arial" panose="020B0604020202020204" pitchFamily="34" charset="0"/>
                  <a:cs typeface="Arial" panose="020B0604020202020204" pitchFamily="34" charset="0"/>
                </a:rPr>
                <a:t>Violent</a:t>
              </a:r>
            </a:p>
            <a:p>
              <a:pPr algn="ctr" eaLnBrk="1" hangingPunct="1">
                <a:spcBef>
                  <a:spcPct val="0"/>
                </a:spcBef>
                <a:spcAft>
                  <a:spcPts val="400"/>
                </a:spcAft>
                <a:buFontTx/>
                <a:buNone/>
              </a:pPr>
              <a:r>
                <a:rPr lang="en-US" altLang="en-US" sz="1400" b="1" dirty="0">
                  <a:solidFill>
                    <a:srgbClr val="FFC000"/>
                  </a:solidFill>
                  <a:latin typeface="Arial" panose="020B0604020202020204" pitchFamily="34" charset="0"/>
                  <a:cs typeface="Arial" panose="020B0604020202020204" pitchFamily="34" charset="0"/>
                </a:rPr>
                <a:t>Severe</a:t>
              </a:r>
            </a:p>
            <a:p>
              <a:pPr algn="ctr" eaLnBrk="1" hangingPunct="1">
                <a:spcBef>
                  <a:spcPct val="0"/>
                </a:spcBef>
                <a:spcAft>
                  <a:spcPts val="400"/>
                </a:spcAft>
                <a:buFontTx/>
                <a:buNone/>
              </a:pPr>
              <a:r>
                <a:rPr lang="en-US" altLang="en-US" sz="1400" b="1" dirty="0">
                  <a:solidFill>
                    <a:srgbClr val="FFC000"/>
                  </a:solidFill>
                  <a:latin typeface="Arial" panose="020B0604020202020204" pitchFamily="34" charset="0"/>
                  <a:cs typeface="Arial" panose="020B0604020202020204" pitchFamily="34" charset="0"/>
                </a:rPr>
                <a:t>Very Strong</a:t>
              </a:r>
            </a:p>
            <a:p>
              <a:pPr algn="ctr" eaLnBrk="1" hangingPunct="1">
                <a:spcBef>
                  <a:spcPct val="0"/>
                </a:spcBef>
                <a:spcAft>
                  <a:spcPts val="400"/>
                </a:spcAft>
                <a:buFontTx/>
                <a:buNone/>
              </a:pPr>
              <a:r>
                <a:rPr lang="en-US" altLang="en-US" sz="1400" b="1" dirty="0">
                  <a:solidFill>
                    <a:srgbClr val="FFFF00"/>
                  </a:solidFill>
                  <a:latin typeface="Arial" panose="020B0604020202020204" pitchFamily="34" charset="0"/>
                  <a:cs typeface="Arial" panose="020B0604020202020204" pitchFamily="34" charset="0"/>
                </a:rPr>
                <a:t>Strong</a:t>
              </a:r>
            </a:p>
            <a:p>
              <a:pPr algn="ctr" eaLnBrk="1" hangingPunct="1">
                <a:spcBef>
                  <a:spcPct val="0"/>
                </a:spcBef>
                <a:spcAft>
                  <a:spcPts val="400"/>
                </a:spcAft>
                <a:buFontTx/>
                <a:buNone/>
              </a:pPr>
              <a:r>
                <a:rPr lang="en-US" altLang="en-US" sz="1400" dirty="0">
                  <a:latin typeface="Arial" panose="020B0604020202020204" pitchFamily="34" charset="0"/>
                  <a:cs typeface="Arial" panose="020B0604020202020204" pitchFamily="34" charset="0"/>
                </a:rPr>
                <a:t>Moderate</a:t>
              </a:r>
            </a:p>
            <a:p>
              <a:pPr algn="ctr" eaLnBrk="1" hangingPunct="1">
                <a:spcBef>
                  <a:spcPct val="0"/>
                </a:spcBef>
                <a:spcAft>
                  <a:spcPts val="400"/>
                </a:spcAft>
                <a:buFontTx/>
                <a:buNone/>
              </a:pPr>
              <a:r>
                <a:rPr lang="en-US" altLang="en-US" sz="1400" dirty="0">
                  <a:latin typeface="Arial" panose="020B0604020202020204" pitchFamily="34" charset="0"/>
                  <a:cs typeface="Arial" panose="020B0604020202020204" pitchFamily="34" charset="0"/>
                </a:rPr>
                <a:t>Light</a:t>
              </a:r>
            </a:p>
            <a:p>
              <a:pPr algn="ctr" eaLnBrk="1" hangingPunct="1">
                <a:spcBef>
                  <a:spcPct val="0"/>
                </a:spcBef>
                <a:spcAft>
                  <a:spcPts val="400"/>
                </a:spcAft>
                <a:buFontTx/>
                <a:buNone/>
              </a:pPr>
              <a:r>
                <a:rPr lang="en-US" altLang="en-US" sz="1400" dirty="0">
                  <a:latin typeface="Arial" panose="020B0604020202020204" pitchFamily="34" charset="0"/>
                  <a:cs typeface="Arial" panose="020B0604020202020204" pitchFamily="34" charset="0"/>
                </a:rPr>
                <a:t>Weak</a:t>
              </a:r>
            </a:p>
            <a:p>
              <a:pPr algn="ctr" eaLnBrk="1" hangingPunct="1">
                <a:spcBef>
                  <a:spcPct val="0"/>
                </a:spcBef>
                <a:spcAft>
                  <a:spcPts val="400"/>
                </a:spcAft>
                <a:buFontTx/>
                <a:buNone/>
              </a:pPr>
              <a:r>
                <a:rPr lang="en-US" altLang="en-US" sz="1400" dirty="0">
                  <a:latin typeface="Arial" panose="020B0604020202020204" pitchFamily="34" charset="0"/>
                  <a:cs typeface="Arial" panose="020B0604020202020204" pitchFamily="34" charset="0"/>
                </a:rPr>
                <a:t>Not Felt</a:t>
              </a:r>
            </a:p>
            <a:p>
              <a:pPr eaLnBrk="1" hangingPunct="1">
                <a:spcBef>
                  <a:spcPct val="0"/>
                </a:spcBef>
                <a:buFontTx/>
                <a:buNone/>
              </a:pPr>
              <a:endParaRPr lang="en-US" altLang="en-US" sz="1800" dirty="0">
                <a:latin typeface="Arial" panose="020B0604020202020204" pitchFamily="34" charset="0"/>
                <a:cs typeface="Arial" panose="020B0604020202020204" pitchFamily="34" charset="0"/>
              </a:endParaRPr>
            </a:p>
          </p:txBody>
        </p:sp>
        <p:sp>
          <p:nvSpPr>
            <p:cNvPr id="29704" name="TextBox 13">
              <a:extLst>
                <a:ext uri="{FF2B5EF4-FFF2-40B4-BE49-F238E27FC236}">
                  <a16:creationId xmlns:a16="http://schemas.microsoft.com/office/drawing/2014/main" id="{578DB599-4B0E-3347-83A4-3D2AD9995CAC}"/>
                </a:ext>
              </a:extLst>
            </p:cNvPr>
            <p:cNvSpPr txBox="1">
              <a:spLocks noChangeArrowheads="1"/>
            </p:cNvSpPr>
            <p:nvPr/>
          </p:nvSpPr>
          <p:spPr bwMode="auto">
            <a:xfrm>
              <a:off x="7256463" y="2500313"/>
              <a:ext cx="74612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400" b="1" dirty="0">
                  <a:latin typeface="Arial" panose="020B0604020202020204" pitchFamily="34" charset="0"/>
                  <a:cs typeface="Arial" panose="020B0604020202020204" pitchFamily="34" charset="0"/>
                </a:rPr>
                <a:t>MMI</a:t>
              </a:r>
            </a:p>
          </p:txBody>
        </p:sp>
        <p:pic>
          <p:nvPicPr>
            <p:cNvPr id="29705" name="Picture 5">
              <a:extLst>
                <a:ext uri="{FF2B5EF4-FFF2-40B4-BE49-F238E27FC236}">
                  <a16:creationId xmlns:a16="http://schemas.microsoft.com/office/drawing/2014/main" id="{39056658-5B25-FF4B-A585-99A36340661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143750" y="2843213"/>
              <a:ext cx="752475" cy="2314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3" name="Picture 2">
            <a:extLst>
              <a:ext uri="{FF2B5EF4-FFF2-40B4-BE49-F238E27FC236}">
                <a16:creationId xmlns:a16="http://schemas.microsoft.com/office/drawing/2014/main" id="{F9DB3564-3744-4B51-B17E-A35D4C35E11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02581" y="2769952"/>
            <a:ext cx="5617219" cy="3402248"/>
          </a:xfrm>
          <a:prstGeom prst="rect">
            <a:avLst/>
          </a:prstGeom>
        </p:spPr>
      </p:pic>
      <p:sp>
        <p:nvSpPr>
          <p:cNvPr id="14" name="Title 1">
            <a:extLst>
              <a:ext uri="{FF2B5EF4-FFF2-40B4-BE49-F238E27FC236}">
                <a16:creationId xmlns:a16="http://schemas.microsoft.com/office/drawing/2014/main" id="{FBA7A0A2-0122-4FE3-B38C-D22867B5D5F3}"/>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chemeClr val="tx2">
                    <a:satMod val="130000"/>
                  </a:schemeClr>
                </a:solidFill>
                <a:effectLst>
                  <a:outerShdw blurRad="50000" dist="30000" dir="5400000" algn="tl" rotWithShape="0">
                    <a:srgbClr val="000000">
                      <a:alpha val="30000"/>
                    </a:srgbClr>
                  </a:outerShdw>
                </a:effectLst>
                <a:ea typeface="+mj-ea"/>
              </a:rPr>
              <a:t>Magnitude </a:t>
            </a:r>
            <a:r>
              <a:rPr lang="en-US" sz="2400" b="1" dirty="0">
                <a:solidFill>
                  <a:schemeClr val="tx2">
                    <a:satMod val="130000"/>
                  </a:schemeClr>
                </a:solidFill>
                <a:effectLst>
                  <a:outerShdw blurRad="50000" dist="30000" dir="5400000" algn="tl" rotWithShape="0">
                    <a:srgbClr val="000000">
                      <a:alpha val="30000"/>
                    </a:srgbClr>
                  </a:outerShdw>
                </a:effectLst>
                <a:ea typeface="MS PGothic" panose="020B0600070205080204" pitchFamily="34" charset="-128"/>
                <a:cs typeface="Arial" pitchFamily="34" charset="0"/>
              </a:rPr>
              <a:t>7.5 PAPUA NEW GUINEA</a:t>
            </a:r>
            <a:br>
              <a:rPr lang="en-US" sz="4300" b="1" dirty="0">
                <a:solidFill>
                  <a:schemeClr val="tx2">
                    <a:satMod val="130000"/>
                  </a:schemeClr>
                </a:solidFill>
                <a:effectLst>
                  <a:outerShdw blurRad="50000" dist="30000" dir="5400000" algn="tl" rotWithShape="0">
                    <a:srgbClr val="000000">
                      <a:alpha val="30000"/>
                    </a:srgbClr>
                  </a:outerShdw>
                </a:effectLst>
                <a:ea typeface="+mj-ea"/>
              </a:rPr>
            </a:br>
            <a:r>
              <a:rPr lang="en-US" b="1" dirty="0">
                <a:solidFill>
                  <a:schemeClr val="tx2">
                    <a:satMod val="130000"/>
                  </a:schemeClr>
                </a:solidFill>
                <a:effectLst>
                  <a:outerShdw blurRad="50000" dist="30000" dir="5400000" algn="tl" rotWithShape="0">
                    <a:srgbClr val="000000">
                      <a:alpha val="30000"/>
                    </a:srgbClr>
                  </a:outerShdw>
                </a:effectLst>
                <a:ea typeface="MS PGothic" panose="020B0600070205080204" pitchFamily="34" charset="-128"/>
                <a:cs typeface="Arial" pitchFamily="34" charset="0"/>
              </a:rPr>
              <a:t>Tuesday,  May 14, 2019 at 12:58:26 UTC</a:t>
            </a:r>
            <a:endParaRPr lang="en-US" dirty="0">
              <a:solidFill>
                <a:schemeClr val="tx2">
                  <a:satMod val="130000"/>
                </a:schemeClr>
              </a:solidFill>
              <a:effectLst>
                <a:outerShdw blurRad="50000" dist="30000" dir="5400000" algn="tl" rotWithShape="0">
                  <a:srgbClr val="000000">
                    <a:alpha val="30000"/>
                  </a:srgbClr>
                </a:outerShdw>
              </a:effectLst>
              <a:ea typeface="+mj-ea"/>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5C041977-FB47-4248-9C77-B2110F22B77F}"/>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31747" name="TextBox 15">
            <a:extLst>
              <a:ext uri="{FF2B5EF4-FFF2-40B4-BE49-F238E27FC236}">
                <a16:creationId xmlns:a16="http://schemas.microsoft.com/office/drawing/2014/main" id="{19DAC123-35EF-084E-A9BF-98D3EE055AC5}"/>
              </a:ext>
            </a:extLst>
          </p:cNvPr>
          <p:cNvSpPr txBox="1">
            <a:spLocks noChangeArrowheads="1"/>
          </p:cNvSpPr>
          <p:nvPr/>
        </p:nvSpPr>
        <p:spPr bwMode="auto">
          <a:xfrm>
            <a:off x="5186363" y="655638"/>
            <a:ext cx="38862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r" eaLnBrk="1" hangingPunct="1">
              <a:spcBef>
                <a:spcPct val="0"/>
              </a:spcBef>
              <a:buFontTx/>
              <a:buNone/>
            </a:pPr>
            <a:r>
              <a:rPr lang="en-US" altLang="en-US" sz="1400" i="1">
                <a:latin typeface="Arial" panose="020B0604020202020204" pitchFamily="34" charset="0"/>
              </a:rPr>
              <a:t>USGS PAGER </a:t>
            </a:r>
          </a:p>
          <a:p>
            <a:pPr algn="r" eaLnBrk="1" hangingPunct="1">
              <a:spcBef>
                <a:spcPct val="0"/>
              </a:spcBef>
              <a:buFontTx/>
              <a:buNone/>
            </a:pPr>
            <a:r>
              <a:rPr lang="en-US" altLang="en-US" sz="1400" i="1">
                <a:latin typeface="Arial" panose="020B0604020202020204" pitchFamily="34" charset="0"/>
              </a:rPr>
              <a:t>Population Exposed to Earthquake Shaking</a:t>
            </a:r>
          </a:p>
        </p:txBody>
      </p:sp>
      <p:pic>
        <p:nvPicPr>
          <p:cNvPr id="31748" name="Picture 8" descr="IRIS_TMlogo.png">
            <a:extLst>
              <a:ext uri="{FF2B5EF4-FFF2-40B4-BE49-F238E27FC236}">
                <a16:creationId xmlns:a16="http://schemas.microsoft.com/office/drawing/2014/main" id="{04F1BBB2-71DD-A645-A0D2-86112650FB08}"/>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749" name="TextBox 15">
            <a:extLst>
              <a:ext uri="{FF2B5EF4-FFF2-40B4-BE49-F238E27FC236}">
                <a16:creationId xmlns:a16="http://schemas.microsoft.com/office/drawing/2014/main" id="{BCE6B55D-5A7D-2241-BA35-B08A6A58FB52}"/>
              </a:ext>
            </a:extLst>
          </p:cNvPr>
          <p:cNvSpPr txBox="1">
            <a:spLocks noChangeArrowheads="1"/>
          </p:cNvSpPr>
          <p:nvPr/>
        </p:nvSpPr>
        <p:spPr bwMode="auto">
          <a:xfrm>
            <a:off x="5427663" y="6473825"/>
            <a:ext cx="3716337"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400" i="1">
                <a:latin typeface="Arial" panose="020B0604020202020204" pitchFamily="34" charset="0"/>
              </a:rPr>
              <a:t>Image courtesy of the US Geological Survey</a:t>
            </a:r>
          </a:p>
        </p:txBody>
      </p:sp>
      <p:sp>
        <p:nvSpPr>
          <p:cNvPr id="31750" name="TextBox 20">
            <a:extLst>
              <a:ext uri="{FF2B5EF4-FFF2-40B4-BE49-F238E27FC236}">
                <a16:creationId xmlns:a16="http://schemas.microsoft.com/office/drawing/2014/main" id="{FEDB7404-5F6F-1D44-8A3B-84E5958F5FC5}"/>
              </a:ext>
            </a:extLst>
          </p:cNvPr>
          <p:cNvSpPr txBox="1">
            <a:spLocks noChangeArrowheads="1"/>
          </p:cNvSpPr>
          <p:nvPr/>
        </p:nvSpPr>
        <p:spPr bwMode="auto">
          <a:xfrm>
            <a:off x="3333750" y="5521325"/>
            <a:ext cx="5767388" cy="954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r" eaLnBrk="1" hangingPunct="1">
              <a:spcBef>
                <a:spcPct val="0"/>
              </a:spcBef>
              <a:buFontTx/>
              <a:buNone/>
            </a:pPr>
            <a:r>
              <a:rPr lang="en-US" altLang="en-US" sz="1400">
                <a:latin typeface="Arial" panose="020B0604020202020204" pitchFamily="34" charset="0"/>
              </a:rPr>
              <a:t>The color coded contour lines outline regions of MMI intensity.  </a:t>
            </a:r>
          </a:p>
          <a:p>
            <a:pPr algn="r" eaLnBrk="1" hangingPunct="1">
              <a:spcBef>
                <a:spcPct val="0"/>
              </a:spcBef>
              <a:buFontTx/>
              <a:buNone/>
            </a:pPr>
            <a:r>
              <a:rPr lang="en-US" altLang="en-US" sz="1400">
                <a:latin typeface="Arial" panose="020B0604020202020204" pitchFamily="34" charset="0"/>
              </a:rPr>
              <a:t>The total population exposure to a given MMI value is obtained by summing the population between the contour lines. The estimated population exposure to each MMI Intensity is shown in the table.</a:t>
            </a:r>
          </a:p>
        </p:txBody>
      </p:sp>
      <p:sp>
        <p:nvSpPr>
          <p:cNvPr id="31751" name="TextBox 18">
            <a:extLst>
              <a:ext uri="{FF2B5EF4-FFF2-40B4-BE49-F238E27FC236}">
                <a16:creationId xmlns:a16="http://schemas.microsoft.com/office/drawing/2014/main" id="{9BE500DF-A1B2-064C-A9DF-FDC61E4FF999}"/>
              </a:ext>
            </a:extLst>
          </p:cNvPr>
          <p:cNvSpPr txBox="1">
            <a:spLocks noChangeArrowheads="1"/>
          </p:cNvSpPr>
          <p:nvPr/>
        </p:nvSpPr>
        <p:spPr bwMode="auto">
          <a:xfrm>
            <a:off x="242888" y="1095375"/>
            <a:ext cx="4405312" cy="17543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800" dirty="0">
                <a:latin typeface="Arial" panose="020B0604020202020204" pitchFamily="34" charset="0"/>
              </a:rPr>
              <a:t>The USGS PAGER map shows the population exposed to different Modified Mercalli Intensity (MMI) levels. </a:t>
            </a:r>
          </a:p>
          <a:p>
            <a:pPr eaLnBrk="1" hangingPunct="1">
              <a:spcBef>
                <a:spcPct val="0"/>
              </a:spcBef>
              <a:buFontTx/>
              <a:buNone/>
            </a:pPr>
            <a:endParaRPr lang="en-US" altLang="en-US" sz="1800" dirty="0">
              <a:latin typeface="Arial" panose="020B0604020202020204" pitchFamily="34" charset="0"/>
            </a:endParaRPr>
          </a:p>
          <a:p>
            <a:pPr eaLnBrk="1" hangingPunct="1">
              <a:spcBef>
                <a:spcPct val="0"/>
              </a:spcBef>
              <a:buFontTx/>
              <a:buNone/>
            </a:pPr>
            <a:r>
              <a:rPr lang="en-US" altLang="en-US" sz="1800" dirty="0">
                <a:latin typeface="Arial" panose="020B0604020202020204" pitchFamily="34" charset="0"/>
              </a:rPr>
              <a:t>31,000 people were exposed to very strong shaking from this earthquake.</a:t>
            </a:r>
          </a:p>
        </p:txBody>
      </p:sp>
      <p:pic>
        <p:nvPicPr>
          <p:cNvPr id="5" name="Picture 4">
            <a:extLst>
              <a:ext uri="{FF2B5EF4-FFF2-40B4-BE49-F238E27FC236}">
                <a16:creationId xmlns:a16="http://schemas.microsoft.com/office/drawing/2014/main" id="{F96D0C2F-51A8-4884-A75B-0FB39B1E60D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622442" y="1184130"/>
            <a:ext cx="4343400" cy="4337195"/>
          </a:xfrm>
          <a:prstGeom prst="rect">
            <a:avLst/>
          </a:prstGeom>
        </p:spPr>
      </p:pic>
      <p:pic>
        <p:nvPicPr>
          <p:cNvPr id="8" name="Picture 7">
            <a:extLst>
              <a:ext uri="{FF2B5EF4-FFF2-40B4-BE49-F238E27FC236}">
                <a16:creationId xmlns:a16="http://schemas.microsoft.com/office/drawing/2014/main" id="{5118A1BF-D4AA-4812-85D6-26F7C1A98F9A}"/>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08839" y="2876182"/>
            <a:ext cx="2315551" cy="3956060"/>
          </a:xfrm>
          <a:prstGeom prst="rect">
            <a:avLst/>
          </a:prstGeom>
        </p:spPr>
      </p:pic>
      <p:sp>
        <p:nvSpPr>
          <p:cNvPr id="15" name="Title 1">
            <a:extLst>
              <a:ext uri="{FF2B5EF4-FFF2-40B4-BE49-F238E27FC236}">
                <a16:creationId xmlns:a16="http://schemas.microsoft.com/office/drawing/2014/main" id="{92C3FDE6-3D88-404D-BC3A-C10D86F3CE42}"/>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chemeClr val="tx2">
                    <a:satMod val="130000"/>
                  </a:schemeClr>
                </a:solidFill>
                <a:effectLst>
                  <a:outerShdw blurRad="50000" dist="30000" dir="5400000" algn="tl" rotWithShape="0">
                    <a:srgbClr val="000000">
                      <a:alpha val="30000"/>
                    </a:srgbClr>
                  </a:outerShdw>
                </a:effectLst>
                <a:ea typeface="+mj-ea"/>
              </a:rPr>
              <a:t>Magnitude </a:t>
            </a:r>
            <a:r>
              <a:rPr lang="en-US" sz="2400" b="1" dirty="0">
                <a:solidFill>
                  <a:schemeClr val="tx2">
                    <a:satMod val="130000"/>
                  </a:schemeClr>
                </a:solidFill>
                <a:effectLst>
                  <a:outerShdw blurRad="50000" dist="30000" dir="5400000" algn="tl" rotWithShape="0">
                    <a:srgbClr val="000000">
                      <a:alpha val="30000"/>
                    </a:srgbClr>
                  </a:outerShdw>
                </a:effectLst>
                <a:ea typeface="MS PGothic" panose="020B0600070205080204" pitchFamily="34" charset="-128"/>
                <a:cs typeface="Arial" pitchFamily="34" charset="0"/>
              </a:rPr>
              <a:t>7.5 PAPUA NEW GUINEA</a:t>
            </a:r>
            <a:br>
              <a:rPr lang="en-US" sz="4300" b="1" dirty="0">
                <a:solidFill>
                  <a:schemeClr val="tx2">
                    <a:satMod val="130000"/>
                  </a:schemeClr>
                </a:solidFill>
                <a:effectLst>
                  <a:outerShdw blurRad="50000" dist="30000" dir="5400000" algn="tl" rotWithShape="0">
                    <a:srgbClr val="000000">
                      <a:alpha val="30000"/>
                    </a:srgbClr>
                  </a:outerShdw>
                </a:effectLst>
                <a:ea typeface="+mj-ea"/>
              </a:rPr>
            </a:br>
            <a:r>
              <a:rPr lang="en-US" b="1" dirty="0">
                <a:solidFill>
                  <a:schemeClr val="tx2">
                    <a:satMod val="130000"/>
                  </a:schemeClr>
                </a:solidFill>
                <a:effectLst>
                  <a:outerShdw blurRad="50000" dist="30000" dir="5400000" algn="tl" rotWithShape="0">
                    <a:srgbClr val="000000">
                      <a:alpha val="30000"/>
                    </a:srgbClr>
                  </a:outerShdw>
                </a:effectLst>
                <a:ea typeface="MS PGothic" panose="020B0600070205080204" pitchFamily="34" charset="-128"/>
                <a:cs typeface="Arial" pitchFamily="34" charset="0"/>
              </a:rPr>
              <a:t>Tuesday,  May 14, 2019 at 12:58:26 UTC</a:t>
            </a:r>
            <a:endParaRPr lang="en-US" dirty="0">
              <a:solidFill>
                <a:schemeClr val="tx2">
                  <a:satMod val="130000"/>
                </a:schemeClr>
              </a:solidFill>
              <a:effectLst>
                <a:outerShdw blurRad="50000" dist="30000" dir="5400000" algn="tl" rotWithShape="0">
                  <a:srgbClr val="000000">
                    <a:alpha val="30000"/>
                  </a:srgbClr>
                </a:outerShdw>
              </a:effectLst>
              <a:ea typeface="+mj-ea"/>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CEC8BDFA-CE12-4968-8008-FE22BB202453}"/>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ctr" eaLnBrk="1" hangingPunct="1">
              <a:spcBef>
                <a:spcPct val="0"/>
              </a:spcBef>
              <a:buFontTx/>
              <a:buNone/>
              <a:defRPr/>
            </a:pPr>
            <a:endParaRPr lang="en-US" altLang="en-US" sz="1800">
              <a:solidFill>
                <a:srgbClr val="FFFFFF"/>
              </a:solidFill>
              <a:cs typeface="Arial" panose="020B0604020202020204" pitchFamily="34" charset="0"/>
            </a:endParaRPr>
          </a:p>
        </p:txBody>
      </p:sp>
      <p:pic>
        <p:nvPicPr>
          <p:cNvPr id="14339" name="Picture 18" descr="IRIS_TMlogo.png">
            <a:extLst>
              <a:ext uri="{FF2B5EF4-FFF2-40B4-BE49-F238E27FC236}">
                <a16:creationId xmlns:a16="http://schemas.microsoft.com/office/drawing/2014/main" id="{5149D362-9893-4071-997B-66C71F1196C8}"/>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40" name="TextBox 14">
            <a:extLst>
              <a:ext uri="{FF2B5EF4-FFF2-40B4-BE49-F238E27FC236}">
                <a16:creationId xmlns:a16="http://schemas.microsoft.com/office/drawing/2014/main" id="{F0EC4074-53E2-4CF6-B58B-37AC0C7EAB65}"/>
              </a:ext>
            </a:extLst>
          </p:cNvPr>
          <p:cNvSpPr txBox="1">
            <a:spLocks noChangeArrowheads="1"/>
          </p:cNvSpPr>
          <p:nvPr/>
        </p:nvSpPr>
        <p:spPr bwMode="auto">
          <a:xfrm>
            <a:off x="306388" y="1150938"/>
            <a:ext cx="8609012"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9pPr>
          </a:lstStyle>
          <a:p>
            <a:pPr eaLnBrk="1" hangingPunct="1">
              <a:lnSpc>
                <a:spcPts val="1800"/>
              </a:lnSpc>
              <a:spcBef>
                <a:spcPct val="0"/>
              </a:spcBef>
              <a:buNone/>
            </a:pPr>
            <a:r>
              <a:rPr lang="en-US" altLang="en-US" sz="1600" dirty="0">
                <a:latin typeface="Arial" panose="020B0604020202020204" pitchFamily="34" charset="0"/>
              </a:rPr>
              <a:t>This animation of regional seismicity over last 6 weeks includes both a M7.2 that occurred May 6, 2019 and this M7.5 on May 14, 2019.  While close in time, these earthquake are likely unrelated, both being in a seismically active region.</a:t>
            </a:r>
          </a:p>
          <a:p>
            <a:pPr eaLnBrk="1" hangingPunct="1">
              <a:lnSpc>
                <a:spcPts val="1800"/>
              </a:lnSpc>
              <a:spcBef>
                <a:spcPct val="0"/>
              </a:spcBef>
              <a:buFont typeface="Arial" panose="020B0604020202020204" pitchFamily="34" charset="0"/>
              <a:buNone/>
            </a:pPr>
            <a:endParaRPr lang="en-US" altLang="en-US" sz="1600" dirty="0">
              <a:latin typeface="Arial" panose="020B0604020202020204" pitchFamily="34" charset="0"/>
            </a:endParaRPr>
          </a:p>
        </p:txBody>
      </p:sp>
      <p:sp>
        <p:nvSpPr>
          <p:cNvPr id="14341" name="TextBox 16">
            <a:extLst>
              <a:ext uri="{FF2B5EF4-FFF2-40B4-BE49-F238E27FC236}">
                <a16:creationId xmlns:a16="http://schemas.microsoft.com/office/drawing/2014/main" id="{FAF77AA0-1CAA-4927-A6A8-844FD548AA03}"/>
              </a:ext>
            </a:extLst>
          </p:cNvPr>
          <p:cNvSpPr txBox="1">
            <a:spLocks noChangeArrowheads="1"/>
          </p:cNvSpPr>
          <p:nvPr/>
        </p:nvSpPr>
        <p:spPr bwMode="auto">
          <a:xfrm>
            <a:off x="4202112" y="6581001"/>
            <a:ext cx="379888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9pPr>
          </a:lstStyle>
          <a:p>
            <a:pPr eaLnBrk="1" hangingPunct="1">
              <a:spcBef>
                <a:spcPct val="0"/>
              </a:spcBef>
              <a:buFontTx/>
              <a:buNone/>
            </a:pPr>
            <a:r>
              <a:rPr lang="en-US" altLang="en-US" sz="1200" i="1" dirty="0">
                <a:latin typeface="Arial" panose="020B0604020202020204" pitchFamily="34" charset="0"/>
              </a:rPr>
              <a:t>Animation created with the IRIS Earthquake Browser</a:t>
            </a:r>
          </a:p>
        </p:txBody>
      </p:sp>
      <p:sp>
        <p:nvSpPr>
          <p:cNvPr id="11" name="Title 1">
            <a:extLst>
              <a:ext uri="{FF2B5EF4-FFF2-40B4-BE49-F238E27FC236}">
                <a16:creationId xmlns:a16="http://schemas.microsoft.com/office/drawing/2014/main" id="{6D606829-3C8A-4404-B7D5-8131D173F779}"/>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chemeClr val="tx2">
                    <a:satMod val="130000"/>
                  </a:schemeClr>
                </a:solidFill>
                <a:effectLst>
                  <a:outerShdw blurRad="50000" dist="30000" dir="5400000" algn="tl" rotWithShape="0">
                    <a:srgbClr val="000000">
                      <a:alpha val="30000"/>
                    </a:srgbClr>
                  </a:outerShdw>
                </a:effectLst>
                <a:ea typeface="+mj-ea"/>
              </a:rPr>
              <a:t>Magnitude </a:t>
            </a:r>
            <a:r>
              <a:rPr lang="en-US" sz="2400" b="1" dirty="0">
                <a:solidFill>
                  <a:schemeClr val="tx2">
                    <a:satMod val="130000"/>
                  </a:schemeClr>
                </a:solidFill>
                <a:effectLst>
                  <a:outerShdw blurRad="50000" dist="30000" dir="5400000" algn="tl" rotWithShape="0">
                    <a:srgbClr val="000000">
                      <a:alpha val="30000"/>
                    </a:srgbClr>
                  </a:outerShdw>
                </a:effectLst>
                <a:ea typeface="MS PGothic" panose="020B0600070205080204" pitchFamily="34" charset="-128"/>
                <a:cs typeface="Arial" pitchFamily="34" charset="0"/>
              </a:rPr>
              <a:t>7.5 PAPUA NEW GUINEA</a:t>
            </a:r>
            <a:br>
              <a:rPr lang="en-US" sz="4300" b="1" dirty="0">
                <a:solidFill>
                  <a:schemeClr val="tx2">
                    <a:satMod val="130000"/>
                  </a:schemeClr>
                </a:solidFill>
                <a:effectLst>
                  <a:outerShdw blurRad="50000" dist="30000" dir="5400000" algn="tl" rotWithShape="0">
                    <a:srgbClr val="000000">
                      <a:alpha val="30000"/>
                    </a:srgbClr>
                  </a:outerShdw>
                </a:effectLst>
                <a:ea typeface="+mj-ea"/>
              </a:rPr>
            </a:br>
            <a:r>
              <a:rPr lang="en-US" b="1" dirty="0">
                <a:solidFill>
                  <a:schemeClr val="tx2">
                    <a:satMod val="130000"/>
                  </a:schemeClr>
                </a:solidFill>
                <a:effectLst>
                  <a:outerShdw blurRad="50000" dist="30000" dir="5400000" algn="tl" rotWithShape="0">
                    <a:srgbClr val="000000">
                      <a:alpha val="30000"/>
                    </a:srgbClr>
                  </a:outerShdw>
                </a:effectLst>
                <a:ea typeface="MS PGothic" panose="020B0600070205080204" pitchFamily="34" charset="-128"/>
                <a:cs typeface="Arial" pitchFamily="34" charset="0"/>
              </a:rPr>
              <a:t>Tuesday,  May 14, 2019 at 12:58:26 UTC</a:t>
            </a:r>
            <a:endParaRPr lang="en-US" dirty="0">
              <a:solidFill>
                <a:schemeClr val="tx2">
                  <a:satMod val="130000"/>
                </a:schemeClr>
              </a:solidFill>
              <a:effectLst>
                <a:outerShdw blurRad="50000" dist="30000" dir="5400000" algn="tl" rotWithShape="0">
                  <a:srgbClr val="000000">
                    <a:alpha val="30000"/>
                  </a:srgbClr>
                </a:outerShdw>
              </a:effectLst>
              <a:ea typeface="+mj-ea"/>
            </a:endParaRPr>
          </a:p>
        </p:txBody>
      </p:sp>
      <p:pic>
        <p:nvPicPr>
          <p:cNvPr id="3" name="PapuaNewGuinea_2019">
            <a:hlinkClick r:id="" action="ppaction://media"/>
            <a:extLst>
              <a:ext uri="{FF2B5EF4-FFF2-40B4-BE49-F238E27FC236}">
                <a16:creationId xmlns:a16="http://schemas.microsoft.com/office/drawing/2014/main" id="{BF87D3F3-AB7C-43F6-B8D7-727F822CDF20}"/>
              </a:ext>
            </a:extLst>
          </p:cNvPr>
          <p:cNvPicPr>
            <a:picLocks noChangeAspect="1"/>
          </p:cNvPicPr>
          <p:nvPr>
            <a:videoFile r:link="rId2"/>
            <p:extLst>
              <p:ext uri="{DAA4B4D4-6D71-4841-9C94-3DE7FCFB9230}">
                <p14:media xmlns:p14="http://schemas.microsoft.com/office/powerpoint/2010/main" r:embed="rId1"/>
              </p:ext>
            </p:extLst>
          </p:nvPr>
        </p:nvPicPr>
        <p:blipFill>
          <a:blip r:embed="rId6"/>
          <a:stretch>
            <a:fillRect/>
          </a:stretch>
        </p:blipFill>
        <p:spPr>
          <a:xfrm>
            <a:off x="1562894" y="2057400"/>
            <a:ext cx="6096000" cy="3810000"/>
          </a:xfrm>
          <a:prstGeom prst="rect">
            <a:avLst/>
          </a:prstGeom>
        </p:spPr>
      </p:pic>
    </p:spTree>
    <p:extLst>
      <p:ext uri="{BB962C8B-B14F-4D97-AF65-F5344CB8AC3E}">
        <p14:creationId xmlns:p14="http://schemas.microsoft.com/office/powerpoint/2010/main" val="11150297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8542"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68796DA-2EAA-8543-8E9E-39F4939DD426}"/>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algn="ctr" eaLnBrk="1" hangingPunct="1">
              <a:defRPr/>
            </a:pPr>
            <a:endParaRPr lang="en-US" altLang="en-US">
              <a:solidFill>
                <a:srgbClr val="FFFFFF"/>
              </a:solidFill>
              <a:latin typeface="Calibri" panose="020F0502020204030204" pitchFamily="34" charset="0"/>
            </a:endParaRPr>
          </a:p>
        </p:txBody>
      </p:sp>
      <p:pic>
        <p:nvPicPr>
          <p:cNvPr id="33795" name="Picture 8" descr="IRIS_TMlogo.png">
            <a:extLst>
              <a:ext uri="{FF2B5EF4-FFF2-40B4-BE49-F238E27FC236}">
                <a16:creationId xmlns:a16="http://schemas.microsoft.com/office/drawing/2014/main" id="{8BED1B5C-682F-5043-8A24-47A8DC8A9982}"/>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3796" name="TextBox 14">
            <a:extLst>
              <a:ext uri="{FF2B5EF4-FFF2-40B4-BE49-F238E27FC236}">
                <a16:creationId xmlns:a16="http://schemas.microsoft.com/office/drawing/2014/main" id="{8D861CB5-9C67-9A49-A73E-ADF148DBDD9C}"/>
              </a:ext>
            </a:extLst>
          </p:cNvPr>
          <p:cNvSpPr txBox="1">
            <a:spLocks noChangeArrowheads="1"/>
          </p:cNvSpPr>
          <p:nvPr/>
        </p:nvSpPr>
        <p:spPr bwMode="auto">
          <a:xfrm>
            <a:off x="6031604" y="914400"/>
            <a:ext cx="3121024" cy="1600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None/>
            </a:pPr>
            <a:r>
              <a:rPr lang="en-US" altLang="en-US" sz="1400" dirty="0">
                <a:latin typeface="Arial" panose="020B0604020202020204" pitchFamily="34" charset="0"/>
              </a:rPr>
              <a:t>Arrows on the map below show motions relative to the Australian Plate.  The red star shows the location of the May 14</a:t>
            </a:r>
            <a:r>
              <a:rPr lang="en-US" altLang="en-US" sz="1400" baseline="30000" dirty="0">
                <a:latin typeface="Arial" panose="020B0604020202020204" pitchFamily="34" charset="0"/>
              </a:rPr>
              <a:t>th</a:t>
            </a:r>
            <a:r>
              <a:rPr lang="en-US" altLang="en-US" sz="1400" dirty="0">
                <a:latin typeface="Arial" panose="020B0604020202020204" pitchFamily="34" charset="0"/>
              </a:rPr>
              <a:t> earthquake.  This earthquake occurred on a strike-slip fault between the North Bismarck and South Bismarck (micro)Plates.</a:t>
            </a:r>
          </a:p>
        </p:txBody>
      </p:sp>
      <p:pic>
        <p:nvPicPr>
          <p:cNvPr id="33797" name="Picture 1">
            <a:extLst>
              <a:ext uri="{FF2B5EF4-FFF2-40B4-BE49-F238E27FC236}">
                <a16:creationId xmlns:a16="http://schemas.microsoft.com/office/drawing/2014/main" id="{EA1812BB-B111-F445-85C8-D91C43C2D3D1}"/>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411163" y="990600"/>
            <a:ext cx="5608637" cy="3835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Rectangle 6">
            <a:extLst>
              <a:ext uri="{FF2B5EF4-FFF2-40B4-BE49-F238E27FC236}">
                <a16:creationId xmlns:a16="http://schemas.microsoft.com/office/drawing/2014/main" id="{A8758DAC-3CE1-BB42-A943-951D0316AC8B}"/>
              </a:ext>
            </a:extLst>
          </p:cNvPr>
          <p:cNvSpPr/>
          <p:nvPr/>
        </p:nvSpPr>
        <p:spPr>
          <a:xfrm>
            <a:off x="1066800" y="2971800"/>
            <a:ext cx="304800" cy="366713"/>
          </a:xfrm>
          <a:prstGeom prst="rect">
            <a:avLst/>
          </a:prstGeom>
          <a:noFill/>
          <a:ln w="63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algn="ctr" eaLnBrk="1" hangingPunct="1">
              <a:defRPr/>
            </a:pPr>
            <a:endParaRPr lang="en-US" altLang="en-US">
              <a:solidFill>
                <a:srgbClr val="FFFFFF"/>
              </a:solidFill>
              <a:latin typeface="Calibri" panose="020F0502020204030204" pitchFamily="34" charset="0"/>
            </a:endParaRPr>
          </a:p>
        </p:txBody>
      </p:sp>
      <p:cxnSp>
        <p:nvCxnSpPr>
          <p:cNvPr id="9" name="Straight Connector 8">
            <a:extLst>
              <a:ext uri="{FF2B5EF4-FFF2-40B4-BE49-F238E27FC236}">
                <a16:creationId xmlns:a16="http://schemas.microsoft.com/office/drawing/2014/main" id="{9454D290-5383-9049-8778-A544E33BD5F6}"/>
              </a:ext>
            </a:extLst>
          </p:cNvPr>
          <p:cNvCxnSpPr/>
          <p:nvPr/>
        </p:nvCxnSpPr>
        <p:spPr>
          <a:xfrm flipV="1">
            <a:off x="1371600" y="2730500"/>
            <a:ext cx="4070350" cy="241300"/>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11113FB6-AFC6-C04A-B256-D8B687EE8596}"/>
              </a:ext>
            </a:extLst>
          </p:cNvPr>
          <p:cNvCxnSpPr/>
          <p:nvPr/>
        </p:nvCxnSpPr>
        <p:spPr>
          <a:xfrm>
            <a:off x="1371600" y="3338513"/>
            <a:ext cx="4070350" cy="3213100"/>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pic>
        <p:nvPicPr>
          <p:cNvPr id="35851" name="Picture 2">
            <a:extLst>
              <a:ext uri="{FF2B5EF4-FFF2-40B4-BE49-F238E27FC236}">
                <a16:creationId xmlns:a16="http://schemas.microsoft.com/office/drawing/2014/main" id="{A4D025B6-B5CF-437F-B8D0-3FCF9B99BCA4}"/>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445125" y="2730500"/>
            <a:ext cx="3586163" cy="3827463"/>
          </a:xfrm>
          <a:prstGeom prst="rect">
            <a:avLst/>
          </a:prstGeom>
          <a:noFill/>
          <a:ln w="9525">
            <a:solidFill>
              <a:schemeClr val="tx1"/>
            </a:solidFill>
            <a:miter lim="800000"/>
            <a:headEnd/>
            <a:tailEnd/>
          </a:ln>
          <a:effectLst>
            <a:outerShdw blurRad="50800" dist="38100" dir="10800000" algn="r" rotWithShape="0">
              <a:srgbClr val="808080">
                <a:alpha val="39998"/>
              </a:srgbClr>
            </a:outerShdw>
          </a:effectLst>
          <a:extLst>
            <a:ext uri="{909E8E84-426E-40DD-AFC4-6F175D3DCCD1}">
              <a14:hiddenFill xmlns:a14="http://schemas.microsoft.com/office/drawing/2010/main">
                <a:solidFill>
                  <a:schemeClr val="accent1"/>
                </a:solidFill>
              </a14:hiddenFill>
            </a:ext>
          </a:extLst>
        </p:spPr>
      </p:pic>
      <p:sp>
        <p:nvSpPr>
          <p:cNvPr id="33803" name="Rectangle 13">
            <a:extLst>
              <a:ext uri="{FF2B5EF4-FFF2-40B4-BE49-F238E27FC236}">
                <a16:creationId xmlns:a16="http://schemas.microsoft.com/office/drawing/2014/main" id="{32179E63-79AA-C34C-B269-1481436FA2B1}"/>
              </a:ext>
            </a:extLst>
          </p:cNvPr>
          <p:cNvSpPr>
            <a:spLocks noChangeArrowheads="1"/>
          </p:cNvSpPr>
          <p:nvPr/>
        </p:nvSpPr>
        <p:spPr bwMode="auto">
          <a:xfrm>
            <a:off x="5410200" y="6551613"/>
            <a:ext cx="381000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 typeface="Arial" panose="020B0604020202020204" pitchFamily="34" charset="0"/>
              <a:buNone/>
            </a:pPr>
            <a:r>
              <a:rPr lang="en-US" altLang="en-US" sz="1200" i="1">
                <a:solidFill>
                  <a:srgbClr val="000000"/>
                </a:solidFill>
                <a:latin typeface="Arial" panose="020B0604020202020204" pitchFamily="34" charset="0"/>
              </a:rPr>
              <a:t>Image courtesy OSU; </a:t>
            </a:r>
            <a:r>
              <a:rPr lang="es-VE" altLang="en-US" sz="1200" i="1">
                <a:latin typeface="Arial" panose="020B0604020202020204" pitchFamily="34" charset="0"/>
              </a:rPr>
              <a:t>simplified from Hamilton (1979)</a:t>
            </a:r>
            <a:r>
              <a:rPr lang="en-US" altLang="en-US" sz="1200" i="1">
                <a:latin typeface="Arial" panose="020B0604020202020204" pitchFamily="34" charset="0"/>
              </a:rPr>
              <a:t> </a:t>
            </a:r>
          </a:p>
        </p:txBody>
      </p:sp>
      <p:sp>
        <p:nvSpPr>
          <p:cNvPr id="8" name="5-Point Star 7">
            <a:extLst>
              <a:ext uri="{FF2B5EF4-FFF2-40B4-BE49-F238E27FC236}">
                <a16:creationId xmlns:a16="http://schemas.microsoft.com/office/drawing/2014/main" id="{4B20B596-D564-8647-8D55-FEB38471B2E5}"/>
              </a:ext>
            </a:extLst>
          </p:cNvPr>
          <p:cNvSpPr>
            <a:spLocks noChangeAspect="1"/>
          </p:cNvSpPr>
          <p:nvPr/>
        </p:nvSpPr>
        <p:spPr>
          <a:xfrm>
            <a:off x="7696200" y="4334867"/>
            <a:ext cx="274320" cy="274320"/>
          </a:xfrm>
          <a:prstGeom prst="star5">
            <a:avLst/>
          </a:prstGeom>
          <a:solidFill>
            <a:srgbClr val="FF0000"/>
          </a:solidFill>
          <a:ln w="127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33798" name="TextBox 14">
            <a:extLst>
              <a:ext uri="{FF2B5EF4-FFF2-40B4-BE49-F238E27FC236}">
                <a16:creationId xmlns:a16="http://schemas.microsoft.com/office/drawing/2014/main" id="{6B9C0B36-9EC9-C04E-BA14-036B8FD0D9BA}"/>
              </a:ext>
            </a:extLst>
          </p:cNvPr>
          <p:cNvSpPr txBox="1">
            <a:spLocks noChangeArrowheads="1"/>
          </p:cNvSpPr>
          <p:nvPr/>
        </p:nvSpPr>
        <p:spPr bwMode="auto">
          <a:xfrm>
            <a:off x="350838" y="4906963"/>
            <a:ext cx="4678362" cy="1815882"/>
          </a:xfrm>
          <a:prstGeom prst="rect">
            <a:avLst/>
          </a:prstGeom>
          <a:solidFill>
            <a:schemeClr val="bg1"/>
          </a:solidFill>
          <a:ln>
            <a:noFill/>
          </a:ln>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400" dirty="0">
                <a:latin typeface="Arial" panose="020B0604020202020204" pitchFamily="34" charset="0"/>
              </a:rPr>
              <a:t>In the Solomon Sea region east of Papua New Guinea, the Pacific Plate converges with the Australian Plate at a rate of 9.5 cm/yr.  The Australian Plate is broken into microplates that accommodate its convergence with and subduction beneath the Pacific Plate.  Earthquakes in this region are generally associated with the large-scale convergence of these two major plates and with complex interactions of the associated microplates.  </a:t>
            </a:r>
          </a:p>
        </p:txBody>
      </p:sp>
      <p:sp>
        <p:nvSpPr>
          <p:cNvPr id="13" name="Title 1">
            <a:extLst>
              <a:ext uri="{FF2B5EF4-FFF2-40B4-BE49-F238E27FC236}">
                <a16:creationId xmlns:a16="http://schemas.microsoft.com/office/drawing/2014/main" id="{EA2EC5A6-BCFF-4398-BA77-9DCACA152A91}"/>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chemeClr val="tx2">
                    <a:satMod val="130000"/>
                  </a:schemeClr>
                </a:solidFill>
                <a:effectLst>
                  <a:outerShdw blurRad="50000" dist="30000" dir="5400000" algn="tl" rotWithShape="0">
                    <a:srgbClr val="000000">
                      <a:alpha val="30000"/>
                    </a:srgbClr>
                  </a:outerShdw>
                </a:effectLst>
                <a:ea typeface="+mj-ea"/>
              </a:rPr>
              <a:t>Magnitude </a:t>
            </a:r>
            <a:r>
              <a:rPr lang="en-US" sz="2400" b="1" dirty="0">
                <a:solidFill>
                  <a:schemeClr val="tx2">
                    <a:satMod val="130000"/>
                  </a:schemeClr>
                </a:solidFill>
                <a:effectLst>
                  <a:outerShdw blurRad="50000" dist="30000" dir="5400000" algn="tl" rotWithShape="0">
                    <a:srgbClr val="000000">
                      <a:alpha val="30000"/>
                    </a:srgbClr>
                  </a:outerShdw>
                </a:effectLst>
                <a:ea typeface="MS PGothic" panose="020B0600070205080204" pitchFamily="34" charset="-128"/>
                <a:cs typeface="Arial" pitchFamily="34" charset="0"/>
              </a:rPr>
              <a:t>7.5 PAPUA NEW GUINEA</a:t>
            </a:r>
            <a:br>
              <a:rPr lang="en-US" sz="4300" b="1" dirty="0">
                <a:solidFill>
                  <a:schemeClr val="tx2">
                    <a:satMod val="130000"/>
                  </a:schemeClr>
                </a:solidFill>
                <a:effectLst>
                  <a:outerShdw blurRad="50000" dist="30000" dir="5400000" algn="tl" rotWithShape="0">
                    <a:srgbClr val="000000">
                      <a:alpha val="30000"/>
                    </a:srgbClr>
                  </a:outerShdw>
                </a:effectLst>
                <a:ea typeface="+mj-ea"/>
              </a:rPr>
            </a:br>
            <a:r>
              <a:rPr lang="en-US" b="1" dirty="0">
                <a:solidFill>
                  <a:schemeClr val="tx2">
                    <a:satMod val="130000"/>
                  </a:schemeClr>
                </a:solidFill>
                <a:effectLst>
                  <a:outerShdw blurRad="50000" dist="30000" dir="5400000" algn="tl" rotWithShape="0">
                    <a:srgbClr val="000000">
                      <a:alpha val="30000"/>
                    </a:srgbClr>
                  </a:outerShdw>
                </a:effectLst>
                <a:ea typeface="MS PGothic" panose="020B0600070205080204" pitchFamily="34" charset="-128"/>
                <a:cs typeface="Arial" pitchFamily="34" charset="0"/>
              </a:rPr>
              <a:t>Tuesday,  May 14, 2019 at 12:58:26 UTC</a:t>
            </a:r>
            <a:endParaRPr lang="en-US" dirty="0">
              <a:solidFill>
                <a:schemeClr val="tx2">
                  <a:satMod val="130000"/>
                </a:schemeClr>
              </a:solidFill>
              <a:effectLst>
                <a:outerShdw blurRad="50000" dist="30000" dir="5400000" algn="tl" rotWithShape="0">
                  <a:srgbClr val="000000">
                    <a:alpha val="30000"/>
                  </a:srgbClr>
                </a:outerShdw>
              </a:effectLst>
              <a:ea typeface="+mj-ea"/>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577F6E23-2B7B-461D-B3A0-6B87CB16BF9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24000" y="1048104"/>
            <a:ext cx="7391400" cy="4594418"/>
          </a:xfrm>
          <a:prstGeom prst="rect">
            <a:avLst/>
          </a:prstGeom>
        </p:spPr>
      </p:pic>
      <p:sp>
        <p:nvSpPr>
          <p:cNvPr id="4" name="Rectangle 3">
            <a:extLst>
              <a:ext uri="{FF2B5EF4-FFF2-40B4-BE49-F238E27FC236}">
                <a16:creationId xmlns:a16="http://schemas.microsoft.com/office/drawing/2014/main" id="{CEC8BDFA-CE12-4968-8008-FE22BB202453}"/>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ctr" eaLnBrk="1" hangingPunct="1">
              <a:spcBef>
                <a:spcPct val="0"/>
              </a:spcBef>
              <a:buFontTx/>
              <a:buNone/>
              <a:defRPr/>
            </a:pPr>
            <a:endParaRPr lang="en-US" altLang="en-US" sz="1800">
              <a:solidFill>
                <a:srgbClr val="FFFFFF"/>
              </a:solidFill>
              <a:cs typeface="Arial" panose="020B0604020202020204" pitchFamily="34" charset="0"/>
            </a:endParaRPr>
          </a:p>
        </p:txBody>
      </p:sp>
      <p:pic>
        <p:nvPicPr>
          <p:cNvPr id="14339" name="Picture 18" descr="IRIS_TMlogo.png">
            <a:extLst>
              <a:ext uri="{FF2B5EF4-FFF2-40B4-BE49-F238E27FC236}">
                <a16:creationId xmlns:a16="http://schemas.microsoft.com/office/drawing/2014/main" id="{5149D362-9893-4071-997B-66C71F1196C8}"/>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40" name="TextBox 14">
            <a:extLst>
              <a:ext uri="{FF2B5EF4-FFF2-40B4-BE49-F238E27FC236}">
                <a16:creationId xmlns:a16="http://schemas.microsoft.com/office/drawing/2014/main" id="{F0EC4074-53E2-4CF6-B58B-37AC0C7EAB65}"/>
              </a:ext>
            </a:extLst>
          </p:cNvPr>
          <p:cNvSpPr txBox="1">
            <a:spLocks noChangeArrowheads="1"/>
          </p:cNvSpPr>
          <p:nvPr/>
        </p:nvSpPr>
        <p:spPr bwMode="auto">
          <a:xfrm>
            <a:off x="685800" y="6019800"/>
            <a:ext cx="8229601" cy="7848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9pPr>
          </a:lstStyle>
          <a:p>
            <a:pPr eaLnBrk="1" hangingPunct="1">
              <a:lnSpc>
                <a:spcPts val="1800"/>
              </a:lnSpc>
              <a:spcBef>
                <a:spcPct val="0"/>
              </a:spcBef>
              <a:buFont typeface="Arial" panose="020B0604020202020204" pitchFamily="34" charset="0"/>
              <a:buNone/>
            </a:pPr>
            <a:r>
              <a:rPr lang="en-US" altLang="en-US" sz="1800" dirty="0">
                <a:latin typeface="Arial" panose="020B0604020202020204" pitchFamily="34" charset="0"/>
              </a:rPr>
              <a:t>This seismicity map covers the same region as the microplate tectonic map of the previous slide. Locations of the 5000 most recent earthquakes are shown.  </a:t>
            </a:r>
          </a:p>
          <a:p>
            <a:pPr eaLnBrk="1" hangingPunct="1">
              <a:lnSpc>
                <a:spcPts val="1800"/>
              </a:lnSpc>
              <a:spcBef>
                <a:spcPct val="0"/>
              </a:spcBef>
              <a:buFont typeface="Arial" panose="020B0604020202020204" pitchFamily="34" charset="0"/>
              <a:buNone/>
            </a:pPr>
            <a:endParaRPr lang="en-US" altLang="en-US" sz="1800" dirty="0">
              <a:latin typeface="Arial" panose="020B0604020202020204" pitchFamily="34" charset="0"/>
            </a:endParaRPr>
          </a:p>
        </p:txBody>
      </p:sp>
      <p:sp>
        <p:nvSpPr>
          <p:cNvPr id="14341" name="TextBox 16">
            <a:extLst>
              <a:ext uri="{FF2B5EF4-FFF2-40B4-BE49-F238E27FC236}">
                <a16:creationId xmlns:a16="http://schemas.microsoft.com/office/drawing/2014/main" id="{FAF77AA0-1CAA-4927-A6A8-844FD548AA03}"/>
              </a:ext>
            </a:extLst>
          </p:cNvPr>
          <p:cNvSpPr txBox="1">
            <a:spLocks noChangeArrowheads="1"/>
          </p:cNvSpPr>
          <p:nvPr/>
        </p:nvSpPr>
        <p:spPr bwMode="auto">
          <a:xfrm>
            <a:off x="5652657" y="5663121"/>
            <a:ext cx="42672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9pPr>
          </a:lstStyle>
          <a:p>
            <a:pPr eaLnBrk="1" hangingPunct="1">
              <a:spcBef>
                <a:spcPct val="0"/>
              </a:spcBef>
              <a:buFontTx/>
              <a:buNone/>
            </a:pPr>
            <a:r>
              <a:rPr lang="en-US" altLang="en-US" sz="1200" i="1" dirty="0">
                <a:latin typeface="Arial" panose="020B0604020202020204" pitchFamily="34" charset="0"/>
              </a:rPr>
              <a:t>Map created with the IRIS Earthquake Browser</a:t>
            </a:r>
          </a:p>
          <a:p>
            <a:pPr eaLnBrk="1" hangingPunct="1">
              <a:spcBef>
                <a:spcPct val="0"/>
              </a:spcBef>
              <a:buFontTx/>
              <a:buNone/>
            </a:pPr>
            <a:endParaRPr lang="en-US" altLang="en-US" sz="1200" i="1" dirty="0">
              <a:latin typeface="Arial" panose="020B0604020202020204" pitchFamily="34" charset="0"/>
            </a:endParaRPr>
          </a:p>
        </p:txBody>
      </p:sp>
      <p:grpSp>
        <p:nvGrpSpPr>
          <p:cNvPr id="7" name="Group 6">
            <a:extLst>
              <a:ext uri="{FF2B5EF4-FFF2-40B4-BE49-F238E27FC236}">
                <a16:creationId xmlns:a16="http://schemas.microsoft.com/office/drawing/2014/main" id="{4A189D91-0D76-4588-A5C3-77414DC8877B}"/>
              </a:ext>
            </a:extLst>
          </p:cNvPr>
          <p:cNvGrpSpPr/>
          <p:nvPr/>
        </p:nvGrpSpPr>
        <p:grpSpPr>
          <a:xfrm>
            <a:off x="2136423" y="1299536"/>
            <a:ext cx="6047343" cy="3836895"/>
            <a:chOff x="2090624" y="4926890"/>
            <a:chExt cx="5916200" cy="3520472"/>
          </a:xfrm>
        </p:grpSpPr>
        <p:sp>
          <p:nvSpPr>
            <p:cNvPr id="14348" name="TextBox 16">
              <a:extLst>
                <a:ext uri="{FF2B5EF4-FFF2-40B4-BE49-F238E27FC236}">
                  <a16:creationId xmlns:a16="http://schemas.microsoft.com/office/drawing/2014/main" id="{F00EE421-5F4B-49C2-BA37-A099232852A7}"/>
                </a:ext>
              </a:extLst>
            </p:cNvPr>
            <p:cNvSpPr txBox="1">
              <a:spLocks noChangeArrowheads="1"/>
            </p:cNvSpPr>
            <p:nvPr/>
          </p:nvSpPr>
          <p:spPr bwMode="auto">
            <a:xfrm>
              <a:off x="3902627" y="6017020"/>
              <a:ext cx="1825625" cy="2778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9pPr>
            </a:lstStyle>
            <a:p>
              <a:pPr algn="ctr" eaLnBrk="1" hangingPunct="1">
                <a:spcBef>
                  <a:spcPct val="0"/>
                </a:spcBef>
                <a:buFontTx/>
                <a:buNone/>
              </a:pPr>
              <a:r>
                <a:rPr lang="en-US" altLang="en-US" sz="1200" dirty="0">
                  <a:solidFill>
                    <a:schemeClr val="bg1"/>
                  </a:solidFill>
                  <a:latin typeface="Arial" panose="020B0604020202020204" pitchFamily="34" charset="0"/>
                </a:rPr>
                <a:t>South Bismarck Plate</a:t>
              </a:r>
            </a:p>
          </p:txBody>
        </p:sp>
        <p:sp>
          <p:nvSpPr>
            <p:cNvPr id="14349" name="TextBox 16">
              <a:extLst>
                <a:ext uri="{FF2B5EF4-FFF2-40B4-BE49-F238E27FC236}">
                  <a16:creationId xmlns:a16="http://schemas.microsoft.com/office/drawing/2014/main" id="{11C1B9C9-C9C2-4201-AE7F-04DC4E4EE544}"/>
                </a:ext>
              </a:extLst>
            </p:cNvPr>
            <p:cNvSpPr txBox="1">
              <a:spLocks noChangeArrowheads="1"/>
            </p:cNvSpPr>
            <p:nvPr/>
          </p:nvSpPr>
          <p:spPr bwMode="auto">
            <a:xfrm>
              <a:off x="2893154" y="5292214"/>
              <a:ext cx="182562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9pPr>
            </a:lstStyle>
            <a:p>
              <a:pPr algn="ctr" eaLnBrk="1" hangingPunct="1">
                <a:spcBef>
                  <a:spcPct val="0"/>
                </a:spcBef>
                <a:buFontTx/>
                <a:buNone/>
              </a:pPr>
              <a:r>
                <a:rPr lang="en-US" altLang="en-US" sz="1200" dirty="0">
                  <a:solidFill>
                    <a:schemeClr val="bg1"/>
                  </a:solidFill>
                  <a:latin typeface="Arial" panose="020B0604020202020204" pitchFamily="34" charset="0"/>
                </a:rPr>
                <a:t>North Bismarck Plate</a:t>
              </a:r>
            </a:p>
          </p:txBody>
        </p:sp>
        <p:sp>
          <p:nvSpPr>
            <p:cNvPr id="14345" name="TextBox 16">
              <a:extLst>
                <a:ext uri="{FF2B5EF4-FFF2-40B4-BE49-F238E27FC236}">
                  <a16:creationId xmlns:a16="http://schemas.microsoft.com/office/drawing/2014/main" id="{58332FE9-1E1E-46AE-AEBC-945D177ADAAB}"/>
                </a:ext>
              </a:extLst>
            </p:cNvPr>
            <p:cNvSpPr txBox="1">
              <a:spLocks noChangeArrowheads="1"/>
            </p:cNvSpPr>
            <p:nvPr/>
          </p:nvSpPr>
          <p:spPr bwMode="auto">
            <a:xfrm>
              <a:off x="6152624" y="4926890"/>
              <a:ext cx="18542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9pPr>
            </a:lstStyle>
            <a:p>
              <a:pPr algn="ctr" eaLnBrk="1" hangingPunct="1">
                <a:spcBef>
                  <a:spcPct val="0"/>
                </a:spcBef>
                <a:buFontTx/>
                <a:buNone/>
              </a:pPr>
              <a:r>
                <a:rPr lang="en-US" altLang="en-US" sz="1400" dirty="0">
                  <a:solidFill>
                    <a:schemeClr val="bg1"/>
                  </a:solidFill>
                  <a:latin typeface="Arial" panose="020B0604020202020204" pitchFamily="34" charset="0"/>
                </a:rPr>
                <a:t>Pacific Plate </a:t>
              </a:r>
            </a:p>
          </p:txBody>
        </p:sp>
        <p:sp>
          <p:nvSpPr>
            <p:cNvPr id="14346" name="TextBox 16">
              <a:extLst>
                <a:ext uri="{FF2B5EF4-FFF2-40B4-BE49-F238E27FC236}">
                  <a16:creationId xmlns:a16="http://schemas.microsoft.com/office/drawing/2014/main" id="{CCE08CA1-4752-4948-BAF7-51D949418958}"/>
                </a:ext>
              </a:extLst>
            </p:cNvPr>
            <p:cNvSpPr txBox="1">
              <a:spLocks noChangeArrowheads="1"/>
            </p:cNvSpPr>
            <p:nvPr/>
          </p:nvSpPr>
          <p:spPr bwMode="auto">
            <a:xfrm>
              <a:off x="6133434" y="7158664"/>
              <a:ext cx="1522412"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9pPr>
            </a:lstStyle>
            <a:p>
              <a:pPr algn="ctr" eaLnBrk="1" hangingPunct="1">
                <a:spcBef>
                  <a:spcPct val="0"/>
                </a:spcBef>
                <a:buFontTx/>
                <a:buNone/>
              </a:pPr>
              <a:r>
                <a:rPr lang="en-US" altLang="en-US" sz="1200" dirty="0">
                  <a:solidFill>
                    <a:schemeClr val="bg1"/>
                  </a:solidFill>
                  <a:latin typeface="Arial" panose="020B0604020202020204" pitchFamily="34" charset="0"/>
                </a:rPr>
                <a:t>Solomon Sea</a:t>
              </a:r>
            </a:p>
            <a:p>
              <a:pPr algn="ctr" eaLnBrk="1" hangingPunct="1">
                <a:spcBef>
                  <a:spcPct val="0"/>
                </a:spcBef>
                <a:buFontTx/>
                <a:buNone/>
              </a:pPr>
              <a:r>
                <a:rPr lang="en-US" altLang="en-US" sz="1200" dirty="0">
                  <a:solidFill>
                    <a:schemeClr val="bg1"/>
                  </a:solidFill>
                  <a:latin typeface="Arial" panose="020B0604020202020204" pitchFamily="34" charset="0"/>
                </a:rPr>
                <a:t>Plate</a:t>
              </a:r>
            </a:p>
          </p:txBody>
        </p:sp>
        <p:sp>
          <p:nvSpPr>
            <p:cNvPr id="14343" name="TextBox 9">
              <a:extLst>
                <a:ext uri="{FF2B5EF4-FFF2-40B4-BE49-F238E27FC236}">
                  <a16:creationId xmlns:a16="http://schemas.microsoft.com/office/drawing/2014/main" id="{65FD14FC-801B-4664-B330-355299615A15}"/>
                </a:ext>
              </a:extLst>
            </p:cNvPr>
            <p:cNvSpPr txBox="1">
              <a:spLocks noChangeArrowheads="1"/>
            </p:cNvSpPr>
            <p:nvPr/>
          </p:nvSpPr>
          <p:spPr bwMode="auto">
            <a:xfrm rot="20466964">
              <a:off x="5285336" y="6941327"/>
              <a:ext cx="490538"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9pPr>
            </a:lstStyle>
            <a:p>
              <a:pPr eaLnBrk="1" hangingPunct="1">
                <a:spcBef>
                  <a:spcPct val="0"/>
                </a:spcBef>
                <a:buFontTx/>
                <a:buNone/>
              </a:pPr>
              <a:r>
                <a:rPr lang="en-US" altLang="en-US" sz="1200" dirty="0">
                  <a:solidFill>
                    <a:schemeClr val="bg1"/>
                  </a:solidFill>
                  <a:latin typeface="Arial" panose="020B0604020202020204" pitchFamily="34" charset="0"/>
                </a:rPr>
                <a:t>New</a:t>
              </a:r>
              <a:endParaRPr lang="en-US" altLang="en-US" sz="1200" dirty="0">
                <a:latin typeface="Arial" panose="020B0604020202020204" pitchFamily="34" charset="0"/>
              </a:endParaRPr>
            </a:p>
          </p:txBody>
        </p:sp>
        <p:sp>
          <p:nvSpPr>
            <p:cNvPr id="14344" name="TextBox 11">
              <a:extLst>
                <a:ext uri="{FF2B5EF4-FFF2-40B4-BE49-F238E27FC236}">
                  <a16:creationId xmlns:a16="http://schemas.microsoft.com/office/drawing/2014/main" id="{AC709A48-1392-49D2-8D3D-3F356F70C1DA}"/>
                </a:ext>
              </a:extLst>
            </p:cNvPr>
            <p:cNvSpPr txBox="1">
              <a:spLocks noChangeArrowheads="1"/>
            </p:cNvSpPr>
            <p:nvPr/>
          </p:nvSpPr>
          <p:spPr bwMode="auto">
            <a:xfrm rot="21286130">
              <a:off x="6412789" y="6488786"/>
              <a:ext cx="655637"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9pPr>
            </a:lstStyle>
            <a:p>
              <a:pPr eaLnBrk="1" hangingPunct="1">
                <a:spcBef>
                  <a:spcPct val="0"/>
                </a:spcBef>
                <a:buFontTx/>
                <a:buNone/>
              </a:pPr>
              <a:r>
                <a:rPr lang="en-US" altLang="en-US" sz="1200" dirty="0">
                  <a:solidFill>
                    <a:schemeClr val="bg1"/>
                  </a:solidFill>
                  <a:latin typeface="Arial" panose="020B0604020202020204" pitchFamily="34" charset="0"/>
                </a:rPr>
                <a:t>Trench</a:t>
              </a:r>
              <a:endParaRPr lang="en-US" altLang="en-US" sz="1200" dirty="0">
                <a:latin typeface="Arial" panose="020B0604020202020204" pitchFamily="34" charset="0"/>
              </a:endParaRPr>
            </a:p>
          </p:txBody>
        </p:sp>
        <p:sp>
          <p:nvSpPr>
            <p:cNvPr id="14347" name="TextBox 9">
              <a:extLst>
                <a:ext uri="{FF2B5EF4-FFF2-40B4-BE49-F238E27FC236}">
                  <a16:creationId xmlns:a16="http://schemas.microsoft.com/office/drawing/2014/main" id="{E2CC27FD-7BB0-4A1C-B962-54584F4E06B2}"/>
                </a:ext>
              </a:extLst>
            </p:cNvPr>
            <p:cNvSpPr txBox="1">
              <a:spLocks noChangeArrowheads="1"/>
            </p:cNvSpPr>
            <p:nvPr/>
          </p:nvSpPr>
          <p:spPr bwMode="auto">
            <a:xfrm rot="19898597">
              <a:off x="5756706" y="6692603"/>
              <a:ext cx="61912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9pPr>
            </a:lstStyle>
            <a:p>
              <a:pPr eaLnBrk="1" hangingPunct="1">
                <a:spcBef>
                  <a:spcPct val="0"/>
                </a:spcBef>
                <a:buFontTx/>
                <a:buNone/>
              </a:pPr>
              <a:r>
                <a:rPr lang="en-US" altLang="en-US" sz="1200" dirty="0">
                  <a:solidFill>
                    <a:schemeClr val="bg1"/>
                  </a:solidFill>
                  <a:latin typeface="Arial" panose="020B0604020202020204" pitchFamily="34" charset="0"/>
                </a:rPr>
                <a:t>Britain</a:t>
              </a:r>
              <a:endParaRPr lang="en-US" altLang="en-US" sz="1200" dirty="0">
                <a:latin typeface="Arial" panose="020B0604020202020204" pitchFamily="34" charset="0"/>
              </a:endParaRPr>
            </a:p>
          </p:txBody>
        </p:sp>
        <p:sp>
          <p:nvSpPr>
            <p:cNvPr id="14342" name="TextBox 30">
              <a:extLst>
                <a:ext uri="{FF2B5EF4-FFF2-40B4-BE49-F238E27FC236}">
                  <a16:creationId xmlns:a16="http://schemas.microsoft.com/office/drawing/2014/main" id="{9F82D874-EA03-4396-9E30-87AA9A1871EE}"/>
                </a:ext>
              </a:extLst>
            </p:cNvPr>
            <p:cNvSpPr txBox="1">
              <a:spLocks noChangeArrowheads="1"/>
            </p:cNvSpPr>
            <p:nvPr/>
          </p:nvSpPr>
          <p:spPr bwMode="auto">
            <a:xfrm>
              <a:off x="2090624" y="8109224"/>
              <a:ext cx="2362201"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9pPr>
            </a:lstStyle>
            <a:p>
              <a:pPr algn="ctr" eaLnBrk="1" hangingPunct="1">
                <a:spcBef>
                  <a:spcPct val="0"/>
                </a:spcBef>
                <a:buFontTx/>
                <a:buNone/>
              </a:pPr>
              <a:r>
                <a:rPr lang="en-US" altLang="en-US" sz="1600" dirty="0">
                  <a:solidFill>
                    <a:schemeClr val="bg1"/>
                  </a:solidFill>
                  <a:latin typeface="Arial" panose="020B0604020202020204" pitchFamily="34" charset="0"/>
                </a:rPr>
                <a:t>Australian Plate</a:t>
              </a:r>
            </a:p>
          </p:txBody>
        </p:sp>
      </p:grpSp>
      <p:sp>
        <p:nvSpPr>
          <p:cNvPr id="8" name="TextBox 7">
            <a:extLst>
              <a:ext uri="{FF2B5EF4-FFF2-40B4-BE49-F238E27FC236}">
                <a16:creationId xmlns:a16="http://schemas.microsoft.com/office/drawing/2014/main" id="{B1FACCC3-9D65-4D02-9AD6-874E5642E85D}"/>
              </a:ext>
            </a:extLst>
          </p:cNvPr>
          <p:cNvSpPr txBox="1"/>
          <p:nvPr/>
        </p:nvSpPr>
        <p:spPr>
          <a:xfrm>
            <a:off x="7483522" y="1793856"/>
            <a:ext cx="1253556" cy="276999"/>
          </a:xfrm>
          <a:prstGeom prst="rect">
            <a:avLst/>
          </a:prstGeom>
          <a:noFill/>
        </p:spPr>
        <p:txBody>
          <a:bodyPr wrap="square" rtlCol="0">
            <a:spAutoFit/>
          </a:bodyPr>
          <a:lstStyle/>
          <a:p>
            <a:r>
              <a:rPr lang="en-US" sz="1200" b="1" dirty="0">
                <a:solidFill>
                  <a:srgbClr val="FF0000"/>
                </a:solidFill>
              </a:rPr>
              <a:t>Earthquake</a:t>
            </a:r>
          </a:p>
        </p:txBody>
      </p:sp>
      <p:cxnSp>
        <p:nvCxnSpPr>
          <p:cNvPr id="10" name="Straight Connector 9">
            <a:extLst>
              <a:ext uri="{FF2B5EF4-FFF2-40B4-BE49-F238E27FC236}">
                <a16:creationId xmlns:a16="http://schemas.microsoft.com/office/drawing/2014/main" id="{5D3F1467-8DDD-4C1A-992B-AD1587A57EB2}"/>
              </a:ext>
            </a:extLst>
          </p:cNvPr>
          <p:cNvCxnSpPr>
            <a:cxnSpLocks/>
          </p:cNvCxnSpPr>
          <p:nvPr/>
        </p:nvCxnSpPr>
        <p:spPr>
          <a:xfrm flipH="1">
            <a:off x="6817789" y="2022296"/>
            <a:ext cx="698715" cy="603760"/>
          </a:xfrm>
          <a:prstGeom prst="line">
            <a:avLst/>
          </a:prstGeom>
          <a:ln w="22225">
            <a:solidFill>
              <a:srgbClr val="FF0000"/>
            </a:solidFill>
          </a:ln>
        </p:spPr>
        <p:style>
          <a:lnRef idx="1">
            <a:schemeClr val="accent1"/>
          </a:lnRef>
          <a:fillRef idx="0">
            <a:schemeClr val="accent1"/>
          </a:fillRef>
          <a:effectRef idx="0">
            <a:schemeClr val="accent1"/>
          </a:effectRef>
          <a:fontRef idx="minor">
            <a:schemeClr val="tx1"/>
          </a:fontRef>
        </p:style>
      </p:cxnSp>
      <p:pic>
        <p:nvPicPr>
          <p:cNvPr id="20" name="Picture 7">
            <a:extLst>
              <a:ext uri="{FF2B5EF4-FFF2-40B4-BE49-F238E27FC236}">
                <a16:creationId xmlns:a16="http://schemas.microsoft.com/office/drawing/2014/main" id="{2BDEAE77-36D6-0941-966B-CCE96E7A67BC}"/>
              </a:ext>
            </a:extLst>
          </p:cNvPr>
          <p:cNvPicPr>
            <a:picLocks noChangeAspect="1"/>
          </p:cNvPicPr>
          <p:nvPr/>
        </p:nvPicPr>
        <p:blipFill>
          <a:blip r:embed="rId5">
            <a:extLst>
              <a:ext uri="{28A0092B-C50C-407E-A947-70E740481C1C}">
                <a14:useLocalDpi xmlns:a14="http://schemas.microsoft.com/office/drawing/2010/main" val="0"/>
              </a:ext>
            </a:extLst>
          </a:blip>
          <a:srcRect l="2101" t="1570" r="68369" b="20940"/>
          <a:stretch>
            <a:fillRect/>
          </a:stretch>
        </p:blipFill>
        <p:spPr bwMode="auto">
          <a:xfrm>
            <a:off x="1123927" y="3762922"/>
            <a:ext cx="339725" cy="187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 name="Title 1">
            <a:extLst>
              <a:ext uri="{FF2B5EF4-FFF2-40B4-BE49-F238E27FC236}">
                <a16:creationId xmlns:a16="http://schemas.microsoft.com/office/drawing/2014/main" id="{32AEE076-BCF7-4F13-B193-FFF9A5CDA436}"/>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chemeClr val="tx2">
                    <a:satMod val="130000"/>
                  </a:schemeClr>
                </a:solidFill>
                <a:effectLst>
                  <a:outerShdw blurRad="50000" dist="30000" dir="5400000" algn="tl" rotWithShape="0">
                    <a:srgbClr val="000000">
                      <a:alpha val="30000"/>
                    </a:srgbClr>
                  </a:outerShdw>
                </a:effectLst>
                <a:ea typeface="+mj-ea"/>
              </a:rPr>
              <a:t>Magnitude </a:t>
            </a:r>
            <a:r>
              <a:rPr lang="en-US" sz="2400" b="1" dirty="0">
                <a:solidFill>
                  <a:schemeClr val="tx2">
                    <a:satMod val="130000"/>
                  </a:schemeClr>
                </a:solidFill>
                <a:effectLst>
                  <a:outerShdw blurRad="50000" dist="30000" dir="5400000" algn="tl" rotWithShape="0">
                    <a:srgbClr val="000000">
                      <a:alpha val="30000"/>
                    </a:srgbClr>
                  </a:outerShdw>
                </a:effectLst>
                <a:ea typeface="MS PGothic" panose="020B0600070205080204" pitchFamily="34" charset="-128"/>
                <a:cs typeface="Arial" pitchFamily="34" charset="0"/>
              </a:rPr>
              <a:t>7.5 PAPUA NEW GUINEA</a:t>
            </a:r>
            <a:br>
              <a:rPr lang="en-US" sz="4300" b="1" dirty="0">
                <a:solidFill>
                  <a:schemeClr val="tx2">
                    <a:satMod val="130000"/>
                  </a:schemeClr>
                </a:solidFill>
                <a:effectLst>
                  <a:outerShdw blurRad="50000" dist="30000" dir="5400000" algn="tl" rotWithShape="0">
                    <a:srgbClr val="000000">
                      <a:alpha val="30000"/>
                    </a:srgbClr>
                  </a:outerShdw>
                </a:effectLst>
                <a:ea typeface="+mj-ea"/>
              </a:rPr>
            </a:br>
            <a:r>
              <a:rPr lang="en-US" b="1" dirty="0">
                <a:solidFill>
                  <a:schemeClr val="tx2">
                    <a:satMod val="130000"/>
                  </a:schemeClr>
                </a:solidFill>
                <a:effectLst>
                  <a:outerShdw blurRad="50000" dist="30000" dir="5400000" algn="tl" rotWithShape="0">
                    <a:srgbClr val="000000">
                      <a:alpha val="30000"/>
                    </a:srgbClr>
                  </a:outerShdw>
                </a:effectLst>
                <a:ea typeface="MS PGothic" panose="020B0600070205080204" pitchFamily="34" charset="-128"/>
                <a:cs typeface="Arial" pitchFamily="34" charset="0"/>
              </a:rPr>
              <a:t>Tuesday,  May 14, 2019 at 12:58:26 UTC</a:t>
            </a:r>
            <a:endParaRPr lang="en-US" dirty="0">
              <a:solidFill>
                <a:schemeClr val="tx2">
                  <a:satMod val="130000"/>
                </a:schemeClr>
              </a:solidFill>
              <a:effectLst>
                <a:outerShdw blurRad="50000" dist="30000" dir="5400000" algn="tl" rotWithShape="0">
                  <a:srgbClr val="000000">
                    <a:alpha val="30000"/>
                  </a:srgbClr>
                </a:outerShdw>
              </a:effectLst>
              <a:ea typeface="+mj-ea"/>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68796DA-2EAA-8543-8E9E-39F4939DD426}"/>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algn="ctr" eaLnBrk="1" hangingPunct="1">
              <a:defRPr/>
            </a:pPr>
            <a:endParaRPr lang="en-US" altLang="en-US">
              <a:solidFill>
                <a:srgbClr val="FFFFFF"/>
              </a:solidFill>
              <a:latin typeface="Calibri" panose="020F0502020204030204" pitchFamily="34" charset="0"/>
            </a:endParaRPr>
          </a:p>
        </p:txBody>
      </p:sp>
      <p:cxnSp>
        <p:nvCxnSpPr>
          <p:cNvPr id="9" name="Straight Connector 8">
            <a:extLst>
              <a:ext uri="{FF2B5EF4-FFF2-40B4-BE49-F238E27FC236}">
                <a16:creationId xmlns:a16="http://schemas.microsoft.com/office/drawing/2014/main" id="{9454D290-5383-9049-8778-A544E33BD5F6}"/>
              </a:ext>
            </a:extLst>
          </p:cNvPr>
          <p:cNvCxnSpPr/>
          <p:nvPr/>
        </p:nvCxnSpPr>
        <p:spPr>
          <a:xfrm flipV="1">
            <a:off x="1219200" y="2730500"/>
            <a:ext cx="4070350" cy="241300"/>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sp>
        <p:nvSpPr>
          <p:cNvPr id="33798" name="TextBox 14">
            <a:extLst>
              <a:ext uri="{FF2B5EF4-FFF2-40B4-BE49-F238E27FC236}">
                <a16:creationId xmlns:a16="http://schemas.microsoft.com/office/drawing/2014/main" id="{6B9C0B36-9EC9-C04E-BA14-036B8FD0D9BA}"/>
              </a:ext>
            </a:extLst>
          </p:cNvPr>
          <p:cNvSpPr txBox="1">
            <a:spLocks noChangeArrowheads="1"/>
          </p:cNvSpPr>
          <p:nvPr/>
        </p:nvSpPr>
        <p:spPr bwMode="auto">
          <a:xfrm>
            <a:off x="503238" y="5257800"/>
            <a:ext cx="8412162" cy="1600438"/>
          </a:xfrm>
          <a:prstGeom prst="rect">
            <a:avLst/>
          </a:prstGeom>
          <a:solidFill>
            <a:schemeClr val="bg1"/>
          </a:solidFill>
          <a:ln>
            <a:noFill/>
          </a:ln>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400" dirty="0">
                <a:latin typeface="Arial" panose="020B0604020202020204" pitchFamily="34" charset="0"/>
              </a:rPr>
              <a:t>The map above shows microplates and structures in the Papua New Guinea - Solomon Sea region with the location of the May 14</a:t>
            </a:r>
            <a:r>
              <a:rPr lang="en-US" altLang="en-US" sz="1400" baseline="30000" dirty="0">
                <a:latin typeface="Arial" panose="020B0604020202020204" pitchFamily="34" charset="0"/>
              </a:rPr>
              <a:t>th</a:t>
            </a:r>
            <a:r>
              <a:rPr lang="en-US" altLang="en-US" sz="1400" dirty="0">
                <a:latin typeface="Arial" panose="020B0604020202020204" pitchFamily="34" charset="0"/>
              </a:rPr>
              <a:t> earthquake indicated by the red star.  The focal mechanism of the May 14</a:t>
            </a:r>
            <a:r>
              <a:rPr lang="en-US" altLang="en-US" sz="1400" baseline="30000" dirty="0">
                <a:latin typeface="Arial" panose="020B0604020202020204" pitchFamily="34" charset="0"/>
              </a:rPr>
              <a:t>th</a:t>
            </a:r>
            <a:r>
              <a:rPr lang="en-US" altLang="en-US" sz="1400" dirty="0">
                <a:latin typeface="Arial" panose="020B0604020202020204" pitchFamily="34" charset="0"/>
              </a:rPr>
              <a:t> earthquake indicates that it was produced by either left-lateral strike-slip faulting on a northwest-southeast oriented fault or right-lateral strike-slip faulting on a northeast-southwest oriented fault.  Its location on the </a:t>
            </a:r>
            <a:r>
              <a:rPr lang="en-US" altLang="en-US" sz="1400" dirty="0" err="1">
                <a:latin typeface="Arial" panose="020B0604020202020204" pitchFamily="34" charset="0"/>
              </a:rPr>
              <a:t>Weitin</a:t>
            </a:r>
            <a:r>
              <a:rPr lang="en-US" altLang="en-US" sz="1400" dirty="0">
                <a:latin typeface="Arial" panose="020B0604020202020204" pitchFamily="34" charset="0"/>
              </a:rPr>
              <a:t> Fault, a left-lateral strike-slip fault between the North Bismarck and South Bismarck (micro)plates, strongly argues that this earthquake was produced by left-lateral strike-slip faulting on that fault.  The red box outlines the area of the maps on the next slide.</a:t>
            </a:r>
          </a:p>
        </p:txBody>
      </p:sp>
      <p:pic>
        <p:nvPicPr>
          <p:cNvPr id="3" name="Picture 2">
            <a:extLst>
              <a:ext uri="{FF2B5EF4-FFF2-40B4-BE49-F238E27FC236}">
                <a16:creationId xmlns:a16="http://schemas.microsoft.com/office/drawing/2014/main" id="{F5F3388B-379A-FD4D-AD8C-F49FBBAE3D6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13917" y="723816"/>
            <a:ext cx="6400800" cy="4495967"/>
          </a:xfrm>
          <a:prstGeom prst="rect">
            <a:avLst/>
          </a:prstGeom>
        </p:spPr>
      </p:pic>
      <p:sp>
        <p:nvSpPr>
          <p:cNvPr id="7" name="Rectangle 6">
            <a:extLst>
              <a:ext uri="{FF2B5EF4-FFF2-40B4-BE49-F238E27FC236}">
                <a16:creationId xmlns:a16="http://schemas.microsoft.com/office/drawing/2014/main" id="{A8758DAC-3CE1-BB42-A943-951D0316AC8B}"/>
              </a:ext>
            </a:extLst>
          </p:cNvPr>
          <p:cNvSpPr/>
          <p:nvPr/>
        </p:nvSpPr>
        <p:spPr>
          <a:xfrm>
            <a:off x="4343400" y="2292182"/>
            <a:ext cx="510862" cy="554049"/>
          </a:xfrm>
          <a:prstGeom prst="rect">
            <a:avLst/>
          </a:prstGeom>
          <a:noFill/>
          <a:ln w="127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algn="ctr" eaLnBrk="1" hangingPunct="1">
              <a:defRPr/>
            </a:pPr>
            <a:endParaRPr lang="en-US" altLang="en-US">
              <a:solidFill>
                <a:srgbClr val="FFFFFF"/>
              </a:solidFill>
              <a:latin typeface="Calibri" panose="020F0502020204030204" pitchFamily="34" charset="0"/>
            </a:endParaRPr>
          </a:p>
        </p:txBody>
      </p:sp>
      <p:sp>
        <p:nvSpPr>
          <p:cNvPr id="33803" name="Rectangle 13">
            <a:extLst>
              <a:ext uri="{FF2B5EF4-FFF2-40B4-BE49-F238E27FC236}">
                <a16:creationId xmlns:a16="http://schemas.microsoft.com/office/drawing/2014/main" id="{32179E63-79AA-C34C-B269-1481436FA2B1}"/>
              </a:ext>
            </a:extLst>
          </p:cNvPr>
          <p:cNvSpPr>
            <a:spLocks noChangeArrowheads="1"/>
          </p:cNvSpPr>
          <p:nvPr/>
        </p:nvSpPr>
        <p:spPr bwMode="auto">
          <a:xfrm>
            <a:off x="5105400" y="4824595"/>
            <a:ext cx="2021301" cy="307777"/>
          </a:xfrm>
          <a:prstGeom prst="rect">
            <a:avLst/>
          </a:prstGeom>
          <a:solidFill>
            <a:schemeClr val="bg1"/>
          </a:solidFill>
          <a:ln>
            <a:noFill/>
          </a:ln>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 typeface="Arial" panose="020B0604020202020204" pitchFamily="34" charset="0"/>
              <a:buNone/>
            </a:pPr>
            <a:r>
              <a:rPr lang="es-VE" altLang="en-US" sz="1400" i="1" dirty="0">
                <a:latin typeface="Arial" panose="020B0604020202020204" pitchFamily="34" charset="0"/>
              </a:rPr>
              <a:t>From Holm, et al. 2016</a:t>
            </a:r>
            <a:r>
              <a:rPr lang="en-US" altLang="en-US" sz="1400" i="1" dirty="0">
                <a:latin typeface="Arial" panose="020B0604020202020204" pitchFamily="34" charset="0"/>
              </a:rPr>
              <a:t> </a:t>
            </a:r>
          </a:p>
        </p:txBody>
      </p:sp>
      <p:sp>
        <p:nvSpPr>
          <p:cNvPr id="15" name="5-Point Star 14">
            <a:extLst>
              <a:ext uri="{FF2B5EF4-FFF2-40B4-BE49-F238E27FC236}">
                <a16:creationId xmlns:a16="http://schemas.microsoft.com/office/drawing/2014/main" id="{F0B79E6A-0B13-7C4A-B282-AC61659BDF62}"/>
              </a:ext>
            </a:extLst>
          </p:cNvPr>
          <p:cNvSpPr>
            <a:spLocks noChangeAspect="1"/>
          </p:cNvSpPr>
          <p:nvPr/>
        </p:nvSpPr>
        <p:spPr>
          <a:xfrm>
            <a:off x="4419600" y="2426130"/>
            <a:ext cx="274320" cy="274320"/>
          </a:xfrm>
          <a:prstGeom prst="star5">
            <a:avLst/>
          </a:prstGeom>
          <a:solidFill>
            <a:srgbClr val="FF0000"/>
          </a:solidFill>
          <a:ln w="127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pic>
        <p:nvPicPr>
          <p:cNvPr id="33795" name="Picture 8" descr="IRIS_TMlogo.png">
            <a:extLst>
              <a:ext uri="{FF2B5EF4-FFF2-40B4-BE49-F238E27FC236}">
                <a16:creationId xmlns:a16="http://schemas.microsoft.com/office/drawing/2014/main" id="{8BED1B5C-682F-5043-8A24-47A8DC8A9982}"/>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6" name="Straight Connector 5">
            <a:extLst>
              <a:ext uri="{FF2B5EF4-FFF2-40B4-BE49-F238E27FC236}">
                <a16:creationId xmlns:a16="http://schemas.microsoft.com/office/drawing/2014/main" id="{980CC66A-C3C1-584A-9BDF-AAC30C6843B7}"/>
              </a:ext>
            </a:extLst>
          </p:cNvPr>
          <p:cNvCxnSpPr/>
          <p:nvPr/>
        </p:nvCxnSpPr>
        <p:spPr>
          <a:xfrm>
            <a:off x="7290697" y="1219200"/>
            <a:ext cx="609600" cy="3048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nvGrpSpPr>
          <p:cNvPr id="16" name="Group 15">
            <a:extLst>
              <a:ext uri="{FF2B5EF4-FFF2-40B4-BE49-F238E27FC236}">
                <a16:creationId xmlns:a16="http://schemas.microsoft.com/office/drawing/2014/main" id="{78ACCC3C-8CC6-2E46-AB77-01656251E31C}"/>
              </a:ext>
            </a:extLst>
          </p:cNvPr>
          <p:cNvGrpSpPr/>
          <p:nvPr/>
        </p:nvGrpSpPr>
        <p:grpSpPr>
          <a:xfrm rot="14004485" flipH="1">
            <a:off x="7377453" y="1333343"/>
            <a:ext cx="274320" cy="137160"/>
            <a:chOff x="7963183" y="1234440"/>
            <a:chExt cx="274320" cy="137160"/>
          </a:xfrm>
        </p:grpSpPr>
        <p:cxnSp>
          <p:nvCxnSpPr>
            <p:cNvPr id="18" name="Straight Connector 17">
              <a:extLst>
                <a:ext uri="{FF2B5EF4-FFF2-40B4-BE49-F238E27FC236}">
                  <a16:creationId xmlns:a16="http://schemas.microsoft.com/office/drawing/2014/main" id="{A8AE41FF-77F6-A545-B70D-E6A7AC0FC54C}"/>
                </a:ext>
              </a:extLst>
            </p:cNvPr>
            <p:cNvCxnSpPr>
              <a:cxnSpLocks noChangeAspect="1"/>
            </p:cNvCxnSpPr>
            <p:nvPr/>
          </p:nvCxnSpPr>
          <p:spPr>
            <a:xfrm>
              <a:off x="7963183" y="1234440"/>
              <a:ext cx="274320" cy="13716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FE6A911C-3C9E-674D-9010-CE3089F5E291}"/>
                </a:ext>
              </a:extLst>
            </p:cNvPr>
            <p:cNvCxnSpPr>
              <a:cxnSpLocks noChangeAspect="1"/>
            </p:cNvCxnSpPr>
            <p:nvPr/>
          </p:nvCxnSpPr>
          <p:spPr>
            <a:xfrm>
              <a:off x="8229600" y="1299156"/>
              <a:ext cx="7903" cy="7244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25" name="Group 24">
            <a:extLst>
              <a:ext uri="{FF2B5EF4-FFF2-40B4-BE49-F238E27FC236}">
                <a16:creationId xmlns:a16="http://schemas.microsoft.com/office/drawing/2014/main" id="{723C2044-C88F-B949-9047-30A868797D84}"/>
              </a:ext>
            </a:extLst>
          </p:cNvPr>
          <p:cNvGrpSpPr/>
          <p:nvPr/>
        </p:nvGrpSpPr>
        <p:grpSpPr>
          <a:xfrm rot="13936024" flipV="1">
            <a:off x="7442215" y="1229937"/>
            <a:ext cx="274320" cy="137160"/>
            <a:chOff x="7963183" y="1234440"/>
            <a:chExt cx="274320" cy="137160"/>
          </a:xfrm>
        </p:grpSpPr>
        <p:cxnSp>
          <p:nvCxnSpPr>
            <p:cNvPr id="26" name="Straight Connector 25">
              <a:extLst>
                <a:ext uri="{FF2B5EF4-FFF2-40B4-BE49-F238E27FC236}">
                  <a16:creationId xmlns:a16="http://schemas.microsoft.com/office/drawing/2014/main" id="{B7732190-48BF-654E-8DFF-2B7A9E81B5F2}"/>
                </a:ext>
              </a:extLst>
            </p:cNvPr>
            <p:cNvCxnSpPr>
              <a:cxnSpLocks noChangeAspect="1"/>
            </p:cNvCxnSpPr>
            <p:nvPr/>
          </p:nvCxnSpPr>
          <p:spPr>
            <a:xfrm>
              <a:off x="7963183" y="1234440"/>
              <a:ext cx="274320" cy="13716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7967ADC2-2576-7B41-96A0-2E9CE2E0B580}"/>
                </a:ext>
              </a:extLst>
            </p:cNvPr>
            <p:cNvCxnSpPr>
              <a:cxnSpLocks noChangeAspect="1"/>
            </p:cNvCxnSpPr>
            <p:nvPr/>
          </p:nvCxnSpPr>
          <p:spPr>
            <a:xfrm>
              <a:off x="8229600" y="1299156"/>
              <a:ext cx="7903" cy="7244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28" name="Straight Connector 27">
            <a:extLst>
              <a:ext uri="{FF2B5EF4-FFF2-40B4-BE49-F238E27FC236}">
                <a16:creationId xmlns:a16="http://schemas.microsoft.com/office/drawing/2014/main" id="{CA13F886-7FD1-8046-850A-C6D1D8F879CB}"/>
              </a:ext>
            </a:extLst>
          </p:cNvPr>
          <p:cNvCxnSpPr>
            <a:cxnSpLocks/>
          </p:cNvCxnSpPr>
          <p:nvPr/>
        </p:nvCxnSpPr>
        <p:spPr>
          <a:xfrm flipV="1">
            <a:off x="7239000" y="1752600"/>
            <a:ext cx="762000" cy="1524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2" name="Triangle 21">
            <a:extLst>
              <a:ext uri="{FF2B5EF4-FFF2-40B4-BE49-F238E27FC236}">
                <a16:creationId xmlns:a16="http://schemas.microsoft.com/office/drawing/2014/main" id="{AC50DD7F-BFBC-2344-BC27-C7D2D2E9860E}"/>
              </a:ext>
            </a:extLst>
          </p:cNvPr>
          <p:cNvSpPr/>
          <p:nvPr/>
        </p:nvSpPr>
        <p:spPr>
          <a:xfrm rot="20760665">
            <a:off x="7386996" y="1770847"/>
            <a:ext cx="77871" cy="85754"/>
          </a:xfrm>
          <a:prstGeom prst="triangl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Triangle 34">
            <a:extLst>
              <a:ext uri="{FF2B5EF4-FFF2-40B4-BE49-F238E27FC236}">
                <a16:creationId xmlns:a16="http://schemas.microsoft.com/office/drawing/2014/main" id="{5B3F43B4-4707-6941-9FEC-A662B386FC62}"/>
              </a:ext>
            </a:extLst>
          </p:cNvPr>
          <p:cNvSpPr/>
          <p:nvPr/>
        </p:nvSpPr>
        <p:spPr>
          <a:xfrm rot="20760665">
            <a:off x="7802921" y="1691472"/>
            <a:ext cx="77871" cy="85754"/>
          </a:xfrm>
          <a:prstGeom prst="triangl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TextBox 22">
            <a:extLst>
              <a:ext uri="{FF2B5EF4-FFF2-40B4-BE49-F238E27FC236}">
                <a16:creationId xmlns:a16="http://schemas.microsoft.com/office/drawing/2014/main" id="{A965390D-5950-C242-A7D7-F478723BA755}"/>
              </a:ext>
            </a:extLst>
          </p:cNvPr>
          <p:cNvSpPr txBox="1"/>
          <p:nvPr/>
        </p:nvSpPr>
        <p:spPr>
          <a:xfrm>
            <a:off x="7801801" y="1216460"/>
            <a:ext cx="1342199" cy="276999"/>
          </a:xfrm>
          <a:prstGeom prst="rect">
            <a:avLst/>
          </a:prstGeom>
          <a:noFill/>
        </p:spPr>
        <p:txBody>
          <a:bodyPr wrap="square" rtlCol="0">
            <a:spAutoFit/>
          </a:bodyPr>
          <a:lstStyle/>
          <a:p>
            <a:r>
              <a:rPr lang="en-US" altLang="en-US" sz="1200" dirty="0"/>
              <a:t>Strike-slip </a:t>
            </a:r>
            <a:r>
              <a:rPr lang="en-US" sz="1200" dirty="0"/>
              <a:t>Fault</a:t>
            </a:r>
          </a:p>
        </p:txBody>
      </p:sp>
      <p:sp>
        <p:nvSpPr>
          <p:cNvPr id="37" name="TextBox 36">
            <a:extLst>
              <a:ext uri="{FF2B5EF4-FFF2-40B4-BE49-F238E27FC236}">
                <a16:creationId xmlns:a16="http://schemas.microsoft.com/office/drawing/2014/main" id="{A47D8F85-693D-D94B-8DD5-0CDACC4FB619}"/>
              </a:ext>
            </a:extLst>
          </p:cNvPr>
          <p:cNvSpPr txBox="1"/>
          <p:nvPr/>
        </p:nvSpPr>
        <p:spPr>
          <a:xfrm>
            <a:off x="7969171" y="1595849"/>
            <a:ext cx="1002338" cy="276999"/>
          </a:xfrm>
          <a:prstGeom prst="rect">
            <a:avLst/>
          </a:prstGeom>
          <a:noFill/>
        </p:spPr>
        <p:txBody>
          <a:bodyPr wrap="square" rtlCol="0">
            <a:spAutoFit/>
          </a:bodyPr>
          <a:lstStyle/>
          <a:p>
            <a:r>
              <a:rPr lang="en-US" altLang="en-US" sz="1200" dirty="0"/>
              <a:t>Thrust </a:t>
            </a:r>
            <a:r>
              <a:rPr lang="en-US" sz="1200" dirty="0"/>
              <a:t>Fault</a:t>
            </a:r>
          </a:p>
        </p:txBody>
      </p:sp>
      <p:sp>
        <p:nvSpPr>
          <p:cNvPr id="38" name="TextBox 37">
            <a:extLst>
              <a:ext uri="{FF2B5EF4-FFF2-40B4-BE49-F238E27FC236}">
                <a16:creationId xmlns:a16="http://schemas.microsoft.com/office/drawing/2014/main" id="{EDED32A1-3505-9A49-83E6-6FE8E69689D1}"/>
              </a:ext>
            </a:extLst>
          </p:cNvPr>
          <p:cNvSpPr txBox="1"/>
          <p:nvPr/>
        </p:nvSpPr>
        <p:spPr>
          <a:xfrm>
            <a:off x="7284109" y="2052427"/>
            <a:ext cx="1687400" cy="2677656"/>
          </a:xfrm>
          <a:prstGeom prst="rect">
            <a:avLst/>
          </a:prstGeom>
          <a:noFill/>
        </p:spPr>
        <p:txBody>
          <a:bodyPr wrap="square" rtlCol="0">
            <a:spAutoFit/>
          </a:bodyPr>
          <a:lstStyle/>
          <a:p>
            <a:r>
              <a:rPr lang="en-US" sz="1200" dirty="0"/>
              <a:t>WF </a:t>
            </a:r>
            <a:r>
              <a:rPr lang="en-US" sz="1200" dirty="0" err="1"/>
              <a:t>Weitin</a:t>
            </a:r>
            <a:r>
              <a:rPr lang="en-US" sz="1200" dirty="0"/>
              <a:t> Fault</a:t>
            </a:r>
          </a:p>
          <a:p>
            <a:endParaRPr lang="en-US" sz="1200" dirty="0"/>
          </a:p>
          <a:p>
            <a:r>
              <a:rPr lang="en-US" altLang="en-US" sz="1200" dirty="0"/>
              <a:t>NI New Ireland</a:t>
            </a:r>
          </a:p>
          <a:p>
            <a:endParaRPr lang="en-US" altLang="en-US" sz="1200" dirty="0"/>
          </a:p>
          <a:p>
            <a:r>
              <a:rPr lang="en-US" sz="1200" dirty="0"/>
              <a:t>NB New Britain</a:t>
            </a:r>
          </a:p>
          <a:p>
            <a:endParaRPr lang="en-US" sz="1200" dirty="0"/>
          </a:p>
          <a:p>
            <a:r>
              <a:rPr lang="en-US" sz="1200" dirty="0"/>
              <a:t>GP Gazelle Peninsula</a:t>
            </a:r>
          </a:p>
          <a:p>
            <a:endParaRPr lang="en-US" sz="1200" dirty="0"/>
          </a:p>
          <a:p>
            <a:r>
              <a:rPr lang="en-US" sz="1200" dirty="0"/>
              <a:t>FD </a:t>
            </a:r>
            <a:r>
              <a:rPr lang="en-US" sz="1200" dirty="0" err="1"/>
              <a:t>Feni</a:t>
            </a:r>
            <a:r>
              <a:rPr lang="en-US" sz="1200" dirty="0"/>
              <a:t> Deep</a:t>
            </a:r>
          </a:p>
          <a:p>
            <a:endParaRPr lang="en-US" sz="1200" dirty="0"/>
          </a:p>
          <a:p>
            <a:r>
              <a:rPr lang="en-US" sz="1200" dirty="0"/>
              <a:t>WMR </a:t>
            </a:r>
            <a:r>
              <a:rPr lang="en-US" sz="1200" dirty="0" err="1"/>
              <a:t>Willaumez</a:t>
            </a:r>
            <a:r>
              <a:rPr lang="en-US" sz="1200" dirty="0"/>
              <a:t> – </a:t>
            </a:r>
            <a:br>
              <a:rPr lang="en-US" sz="1200" dirty="0"/>
            </a:br>
            <a:r>
              <a:rPr lang="en-US" sz="1200" dirty="0"/>
              <a:t>       Manus Rise</a:t>
            </a:r>
          </a:p>
          <a:p>
            <a:endParaRPr lang="en-US" sz="1200" dirty="0"/>
          </a:p>
          <a:p>
            <a:r>
              <a:rPr lang="en-US" sz="1200" dirty="0"/>
              <a:t>MI Manus Island</a:t>
            </a:r>
          </a:p>
        </p:txBody>
      </p:sp>
      <p:sp>
        <p:nvSpPr>
          <p:cNvPr id="24" name="Title 1">
            <a:extLst>
              <a:ext uri="{FF2B5EF4-FFF2-40B4-BE49-F238E27FC236}">
                <a16:creationId xmlns:a16="http://schemas.microsoft.com/office/drawing/2014/main" id="{0C04287A-4DE6-491E-ACDB-754F8E0C93C6}"/>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chemeClr val="tx2">
                    <a:satMod val="130000"/>
                  </a:schemeClr>
                </a:solidFill>
                <a:effectLst>
                  <a:outerShdw blurRad="50000" dist="30000" dir="5400000" algn="tl" rotWithShape="0">
                    <a:srgbClr val="000000">
                      <a:alpha val="30000"/>
                    </a:srgbClr>
                  </a:outerShdw>
                </a:effectLst>
                <a:ea typeface="+mj-ea"/>
              </a:rPr>
              <a:t>Magnitude </a:t>
            </a:r>
            <a:r>
              <a:rPr lang="en-US" sz="2400" b="1" dirty="0">
                <a:solidFill>
                  <a:schemeClr val="tx2">
                    <a:satMod val="130000"/>
                  </a:schemeClr>
                </a:solidFill>
                <a:effectLst>
                  <a:outerShdw blurRad="50000" dist="30000" dir="5400000" algn="tl" rotWithShape="0">
                    <a:srgbClr val="000000">
                      <a:alpha val="30000"/>
                    </a:srgbClr>
                  </a:outerShdw>
                </a:effectLst>
                <a:ea typeface="MS PGothic" panose="020B0600070205080204" pitchFamily="34" charset="-128"/>
                <a:cs typeface="Arial" pitchFamily="34" charset="0"/>
              </a:rPr>
              <a:t>7.5 PAPUA NEW GUINEA</a:t>
            </a:r>
            <a:br>
              <a:rPr lang="en-US" sz="4300" b="1" dirty="0">
                <a:solidFill>
                  <a:schemeClr val="tx2">
                    <a:satMod val="130000"/>
                  </a:schemeClr>
                </a:solidFill>
                <a:effectLst>
                  <a:outerShdw blurRad="50000" dist="30000" dir="5400000" algn="tl" rotWithShape="0">
                    <a:srgbClr val="000000">
                      <a:alpha val="30000"/>
                    </a:srgbClr>
                  </a:outerShdw>
                </a:effectLst>
                <a:ea typeface="+mj-ea"/>
              </a:rPr>
            </a:br>
            <a:r>
              <a:rPr lang="en-US" b="1" dirty="0">
                <a:solidFill>
                  <a:schemeClr val="tx2">
                    <a:satMod val="130000"/>
                  </a:schemeClr>
                </a:solidFill>
                <a:effectLst>
                  <a:outerShdw blurRad="50000" dist="30000" dir="5400000" algn="tl" rotWithShape="0">
                    <a:srgbClr val="000000">
                      <a:alpha val="30000"/>
                    </a:srgbClr>
                  </a:outerShdw>
                </a:effectLst>
                <a:ea typeface="MS PGothic" panose="020B0600070205080204" pitchFamily="34" charset="-128"/>
                <a:cs typeface="Arial" pitchFamily="34" charset="0"/>
              </a:rPr>
              <a:t>Tuesday,  May 14, 2019 at 12:58:26 UTC</a:t>
            </a:r>
            <a:endParaRPr lang="en-US" dirty="0">
              <a:solidFill>
                <a:schemeClr val="tx2">
                  <a:satMod val="130000"/>
                </a:schemeClr>
              </a:solidFill>
              <a:effectLst>
                <a:outerShdw blurRad="50000" dist="30000" dir="5400000" algn="tl" rotWithShape="0">
                  <a:srgbClr val="000000">
                    <a:alpha val="30000"/>
                  </a:srgbClr>
                </a:outerShdw>
              </a:effectLst>
              <a:ea typeface="+mj-ea"/>
            </a:endParaRPr>
          </a:p>
        </p:txBody>
      </p:sp>
    </p:spTree>
    <p:extLst>
      <p:ext uri="{BB962C8B-B14F-4D97-AF65-F5344CB8AC3E}">
        <p14:creationId xmlns:p14="http://schemas.microsoft.com/office/powerpoint/2010/main" val="146628419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CEC8BDFA-CE12-4968-8008-FE22BB202453}"/>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ctr" eaLnBrk="1" hangingPunct="1">
              <a:spcBef>
                <a:spcPct val="0"/>
              </a:spcBef>
              <a:buFontTx/>
              <a:buNone/>
              <a:defRPr/>
            </a:pPr>
            <a:endParaRPr lang="en-US" altLang="en-US" sz="1800">
              <a:solidFill>
                <a:srgbClr val="FFFFFF"/>
              </a:solidFill>
              <a:cs typeface="Arial" panose="020B0604020202020204" pitchFamily="34" charset="0"/>
            </a:endParaRPr>
          </a:p>
        </p:txBody>
      </p:sp>
      <p:pic>
        <p:nvPicPr>
          <p:cNvPr id="14339" name="Picture 18" descr="IRIS_TMlogo.png">
            <a:extLst>
              <a:ext uri="{FF2B5EF4-FFF2-40B4-BE49-F238E27FC236}">
                <a16:creationId xmlns:a16="http://schemas.microsoft.com/office/drawing/2014/main" id="{5149D362-9893-4071-997B-66C71F1196C8}"/>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40" name="TextBox 14">
            <a:extLst>
              <a:ext uri="{FF2B5EF4-FFF2-40B4-BE49-F238E27FC236}">
                <a16:creationId xmlns:a16="http://schemas.microsoft.com/office/drawing/2014/main" id="{F0EC4074-53E2-4CF6-B58B-37AC0C7EAB65}"/>
              </a:ext>
            </a:extLst>
          </p:cNvPr>
          <p:cNvSpPr txBox="1">
            <a:spLocks noChangeArrowheads="1"/>
          </p:cNvSpPr>
          <p:nvPr/>
        </p:nvSpPr>
        <p:spPr bwMode="auto">
          <a:xfrm>
            <a:off x="322117" y="4285402"/>
            <a:ext cx="4424091" cy="26146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9pPr>
          </a:lstStyle>
          <a:p>
            <a:pPr eaLnBrk="1" hangingPunct="1">
              <a:lnSpc>
                <a:spcPts val="1800"/>
              </a:lnSpc>
              <a:spcBef>
                <a:spcPct val="0"/>
              </a:spcBef>
              <a:buFont typeface="Arial" panose="020B0604020202020204" pitchFamily="34" charset="0"/>
              <a:buNone/>
            </a:pPr>
            <a:r>
              <a:rPr lang="en-US" altLang="en-US" sz="1400" dirty="0">
                <a:latin typeface="Arial" panose="020B0604020202020204" pitchFamily="34" charset="0"/>
              </a:rPr>
              <a:t>The map above shows the May 14</a:t>
            </a:r>
            <a:r>
              <a:rPr lang="en-US" altLang="en-US" sz="1400" baseline="30000" dirty="0">
                <a:latin typeface="Arial" panose="020B0604020202020204" pitchFamily="34" charset="0"/>
              </a:rPr>
              <a:t>th</a:t>
            </a:r>
            <a:r>
              <a:rPr lang="en-US" altLang="en-US" sz="1400" dirty="0">
                <a:latin typeface="Arial" panose="020B0604020202020204" pitchFamily="34" charset="0"/>
              </a:rPr>
              <a:t> M7.5 earthquake, the “mainshock”, and two M5 aftershocks that occurred in the hours after the mainshock.  Note that these three earthquakes are distributed in a northwest-southeast direction roughly parallel to the </a:t>
            </a:r>
            <a:r>
              <a:rPr lang="en-US" altLang="en-US" sz="1400" dirty="0" err="1">
                <a:latin typeface="Arial" panose="020B0604020202020204" pitchFamily="34" charset="0"/>
              </a:rPr>
              <a:t>Weitin</a:t>
            </a:r>
            <a:r>
              <a:rPr lang="en-US" altLang="en-US" sz="1400" dirty="0">
                <a:latin typeface="Arial" panose="020B0604020202020204" pitchFamily="34" charset="0"/>
              </a:rPr>
              <a:t> Fault that is shown by the dashed line.  These observations and the focal mechanism indicate that the M7.5 mainshock was produced by left-lateral strike-slip faulting on the </a:t>
            </a:r>
            <a:r>
              <a:rPr lang="en-US" altLang="en-US" sz="1400" dirty="0" err="1">
                <a:latin typeface="Arial" panose="020B0604020202020204" pitchFamily="34" charset="0"/>
              </a:rPr>
              <a:t>Weitin</a:t>
            </a:r>
            <a:r>
              <a:rPr lang="en-US" altLang="en-US" sz="1400" dirty="0">
                <a:latin typeface="Arial" panose="020B0604020202020204" pitchFamily="34" charset="0"/>
              </a:rPr>
              <a:t> Fault that forms the boundary between the North Bismarck and South Bismarck (micro)Plates in this area.</a:t>
            </a:r>
            <a:endParaRPr lang="en-US" altLang="en-US" sz="1200" dirty="0">
              <a:latin typeface="Arial" panose="020B0604020202020204" pitchFamily="34" charset="0"/>
            </a:endParaRPr>
          </a:p>
        </p:txBody>
      </p:sp>
      <p:sp>
        <p:nvSpPr>
          <p:cNvPr id="14341" name="TextBox 16">
            <a:extLst>
              <a:ext uri="{FF2B5EF4-FFF2-40B4-BE49-F238E27FC236}">
                <a16:creationId xmlns:a16="http://schemas.microsoft.com/office/drawing/2014/main" id="{FAF77AA0-1CAA-4927-A6A8-844FD548AA03}"/>
              </a:ext>
            </a:extLst>
          </p:cNvPr>
          <p:cNvSpPr txBox="1">
            <a:spLocks noChangeArrowheads="1"/>
          </p:cNvSpPr>
          <p:nvPr/>
        </p:nvSpPr>
        <p:spPr bwMode="auto">
          <a:xfrm>
            <a:off x="1687859" y="4079627"/>
            <a:ext cx="3124200"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9pPr>
          </a:lstStyle>
          <a:p>
            <a:pPr eaLnBrk="1" hangingPunct="1">
              <a:spcBef>
                <a:spcPct val="0"/>
              </a:spcBef>
              <a:buFontTx/>
              <a:buNone/>
            </a:pPr>
            <a:r>
              <a:rPr lang="en-US" altLang="en-US" sz="1100" i="1" dirty="0">
                <a:latin typeface="Arial" panose="020B0604020202020204" pitchFamily="34" charset="0"/>
              </a:rPr>
              <a:t>Map created with the IRIS Earthquake Browser</a:t>
            </a:r>
          </a:p>
        </p:txBody>
      </p:sp>
      <p:grpSp>
        <p:nvGrpSpPr>
          <p:cNvPr id="17" name="Group 16">
            <a:extLst>
              <a:ext uri="{FF2B5EF4-FFF2-40B4-BE49-F238E27FC236}">
                <a16:creationId xmlns:a16="http://schemas.microsoft.com/office/drawing/2014/main" id="{6142E3D3-2E7B-734A-B767-508E9B8E80B2}"/>
              </a:ext>
            </a:extLst>
          </p:cNvPr>
          <p:cNvGrpSpPr/>
          <p:nvPr/>
        </p:nvGrpSpPr>
        <p:grpSpPr>
          <a:xfrm>
            <a:off x="275808" y="989379"/>
            <a:ext cx="4470400" cy="3149600"/>
            <a:chOff x="257423" y="1671812"/>
            <a:chExt cx="4470400" cy="3149600"/>
          </a:xfrm>
        </p:grpSpPr>
        <p:pic>
          <p:nvPicPr>
            <p:cNvPr id="12" name="Picture 11">
              <a:extLst>
                <a:ext uri="{FF2B5EF4-FFF2-40B4-BE49-F238E27FC236}">
                  <a16:creationId xmlns:a16="http://schemas.microsoft.com/office/drawing/2014/main" id="{0617D6D2-9190-1943-855C-9CAB729EEF8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57423" y="1671812"/>
              <a:ext cx="4470400" cy="3149600"/>
            </a:xfrm>
            <a:prstGeom prst="rect">
              <a:avLst/>
            </a:prstGeom>
          </p:spPr>
        </p:pic>
        <p:sp>
          <p:nvSpPr>
            <p:cNvPr id="14" name="TextBox 13">
              <a:extLst>
                <a:ext uri="{FF2B5EF4-FFF2-40B4-BE49-F238E27FC236}">
                  <a16:creationId xmlns:a16="http://schemas.microsoft.com/office/drawing/2014/main" id="{EF8CC98D-018B-B84B-8B08-1CA6DE5FD4EC}"/>
                </a:ext>
              </a:extLst>
            </p:cNvPr>
            <p:cNvSpPr txBox="1"/>
            <p:nvPr/>
          </p:nvSpPr>
          <p:spPr>
            <a:xfrm>
              <a:off x="1553798" y="2801825"/>
              <a:ext cx="1210588" cy="261610"/>
            </a:xfrm>
            <a:prstGeom prst="rect">
              <a:avLst/>
            </a:prstGeom>
            <a:noFill/>
          </p:spPr>
          <p:txBody>
            <a:bodyPr wrap="none" rtlCol="0">
              <a:spAutoFit/>
            </a:bodyPr>
            <a:lstStyle/>
            <a:p>
              <a:r>
                <a:rPr lang="en-US" sz="1100" dirty="0"/>
                <a:t>M7.5 Mainshock</a:t>
              </a:r>
            </a:p>
          </p:txBody>
        </p:sp>
        <p:sp>
          <p:nvSpPr>
            <p:cNvPr id="29" name="TextBox 28">
              <a:extLst>
                <a:ext uri="{FF2B5EF4-FFF2-40B4-BE49-F238E27FC236}">
                  <a16:creationId xmlns:a16="http://schemas.microsoft.com/office/drawing/2014/main" id="{F6CD1412-081E-C641-A44B-A50940A8611A}"/>
                </a:ext>
              </a:extLst>
            </p:cNvPr>
            <p:cNvSpPr txBox="1"/>
            <p:nvPr/>
          </p:nvSpPr>
          <p:spPr>
            <a:xfrm>
              <a:off x="1866599" y="3087141"/>
              <a:ext cx="1083951" cy="261610"/>
            </a:xfrm>
            <a:prstGeom prst="rect">
              <a:avLst/>
            </a:prstGeom>
            <a:noFill/>
          </p:spPr>
          <p:txBody>
            <a:bodyPr wrap="none" rtlCol="0">
              <a:spAutoFit/>
            </a:bodyPr>
            <a:lstStyle/>
            <a:p>
              <a:r>
                <a:rPr lang="en-US" sz="1100" dirty="0"/>
                <a:t>M5 Aftershock</a:t>
              </a:r>
            </a:p>
          </p:txBody>
        </p:sp>
        <p:sp>
          <p:nvSpPr>
            <p:cNvPr id="30" name="TextBox 29">
              <a:extLst>
                <a:ext uri="{FF2B5EF4-FFF2-40B4-BE49-F238E27FC236}">
                  <a16:creationId xmlns:a16="http://schemas.microsoft.com/office/drawing/2014/main" id="{ECA6BD89-18BC-9044-8AF0-F83AFBDC44DF}"/>
                </a:ext>
              </a:extLst>
            </p:cNvPr>
            <p:cNvSpPr txBox="1"/>
            <p:nvPr/>
          </p:nvSpPr>
          <p:spPr>
            <a:xfrm>
              <a:off x="422482" y="2090587"/>
              <a:ext cx="1083951" cy="261610"/>
            </a:xfrm>
            <a:prstGeom prst="rect">
              <a:avLst/>
            </a:prstGeom>
            <a:noFill/>
          </p:spPr>
          <p:txBody>
            <a:bodyPr wrap="none" rtlCol="0">
              <a:spAutoFit/>
            </a:bodyPr>
            <a:lstStyle/>
            <a:p>
              <a:r>
                <a:rPr lang="en-US" sz="1100" dirty="0"/>
                <a:t>M5 Aftershock</a:t>
              </a:r>
            </a:p>
          </p:txBody>
        </p:sp>
      </p:grpSp>
      <p:pic>
        <p:nvPicPr>
          <p:cNvPr id="16" name="Picture 15">
            <a:extLst>
              <a:ext uri="{FF2B5EF4-FFF2-40B4-BE49-F238E27FC236}">
                <a16:creationId xmlns:a16="http://schemas.microsoft.com/office/drawing/2014/main" id="{726A86FD-9DAC-6440-94F4-83ED4F874C52}"/>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877910" y="990807"/>
            <a:ext cx="4206240" cy="3146313"/>
          </a:xfrm>
          <a:prstGeom prst="rect">
            <a:avLst/>
          </a:prstGeom>
        </p:spPr>
      </p:pic>
      <p:sp>
        <p:nvSpPr>
          <p:cNvPr id="34" name="TextBox 16">
            <a:extLst>
              <a:ext uri="{FF2B5EF4-FFF2-40B4-BE49-F238E27FC236}">
                <a16:creationId xmlns:a16="http://schemas.microsoft.com/office/drawing/2014/main" id="{E90309A7-B990-7844-9DE0-160E649BA73F}"/>
              </a:ext>
            </a:extLst>
          </p:cNvPr>
          <p:cNvSpPr txBox="1">
            <a:spLocks noChangeArrowheads="1"/>
          </p:cNvSpPr>
          <p:nvPr/>
        </p:nvSpPr>
        <p:spPr bwMode="auto">
          <a:xfrm>
            <a:off x="7707659" y="4081790"/>
            <a:ext cx="1436341"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9pPr>
          </a:lstStyle>
          <a:p>
            <a:pPr eaLnBrk="1" hangingPunct="1">
              <a:spcBef>
                <a:spcPct val="0"/>
              </a:spcBef>
              <a:buFontTx/>
              <a:buNone/>
            </a:pPr>
            <a:r>
              <a:rPr lang="en-US" altLang="en-US" sz="1100" i="1" dirty="0">
                <a:latin typeface="Arial" panose="020B0604020202020204" pitchFamily="34" charset="0"/>
              </a:rPr>
              <a:t>Google Earth image</a:t>
            </a:r>
          </a:p>
        </p:txBody>
      </p:sp>
      <p:sp>
        <p:nvSpPr>
          <p:cNvPr id="14349" name="TextBox 16">
            <a:extLst>
              <a:ext uri="{FF2B5EF4-FFF2-40B4-BE49-F238E27FC236}">
                <a16:creationId xmlns:a16="http://schemas.microsoft.com/office/drawing/2014/main" id="{11C1B9C9-C9C2-4201-AE7F-04DC4E4EE544}"/>
              </a:ext>
            </a:extLst>
          </p:cNvPr>
          <p:cNvSpPr txBox="1">
            <a:spLocks noChangeArrowheads="1"/>
          </p:cNvSpPr>
          <p:nvPr/>
        </p:nvSpPr>
        <p:spPr bwMode="auto">
          <a:xfrm rot="2832498">
            <a:off x="2641360" y="1761541"/>
            <a:ext cx="263754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9pPr>
          </a:lstStyle>
          <a:p>
            <a:pPr algn="ctr" eaLnBrk="1" hangingPunct="1">
              <a:spcBef>
                <a:spcPct val="0"/>
              </a:spcBef>
              <a:buFontTx/>
              <a:buNone/>
            </a:pPr>
            <a:r>
              <a:rPr lang="en-US" altLang="en-US" sz="1200" b="1" dirty="0">
                <a:solidFill>
                  <a:srgbClr val="002060"/>
                </a:solidFill>
                <a:latin typeface="Arial" panose="020B0604020202020204" pitchFamily="34" charset="0"/>
              </a:rPr>
              <a:t>North Bismarck (micro)Plate</a:t>
            </a:r>
          </a:p>
        </p:txBody>
      </p:sp>
      <p:sp>
        <p:nvSpPr>
          <p:cNvPr id="36" name="TextBox 16">
            <a:extLst>
              <a:ext uri="{FF2B5EF4-FFF2-40B4-BE49-F238E27FC236}">
                <a16:creationId xmlns:a16="http://schemas.microsoft.com/office/drawing/2014/main" id="{90DE9FFA-9FA3-0445-BC2F-747041BCEF5C}"/>
              </a:ext>
            </a:extLst>
          </p:cNvPr>
          <p:cNvSpPr txBox="1">
            <a:spLocks noChangeArrowheads="1"/>
          </p:cNvSpPr>
          <p:nvPr/>
        </p:nvSpPr>
        <p:spPr bwMode="auto">
          <a:xfrm rot="2832498">
            <a:off x="253410" y="2881561"/>
            <a:ext cx="263754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9pPr>
          </a:lstStyle>
          <a:p>
            <a:pPr algn="ctr" eaLnBrk="1" hangingPunct="1">
              <a:spcBef>
                <a:spcPct val="0"/>
              </a:spcBef>
              <a:buFontTx/>
              <a:buNone/>
            </a:pPr>
            <a:r>
              <a:rPr lang="en-US" altLang="en-US" sz="1200" b="1" dirty="0">
                <a:solidFill>
                  <a:srgbClr val="002060"/>
                </a:solidFill>
                <a:latin typeface="Arial" panose="020B0604020202020204" pitchFamily="34" charset="0"/>
              </a:rPr>
              <a:t>South Bismarck (micro)Plate</a:t>
            </a:r>
          </a:p>
        </p:txBody>
      </p:sp>
      <p:cxnSp>
        <p:nvCxnSpPr>
          <p:cNvPr id="19" name="Straight Connector 18">
            <a:extLst>
              <a:ext uri="{FF2B5EF4-FFF2-40B4-BE49-F238E27FC236}">
                <a16:creationId xmlns:a16="http://schemas.microsoft.com/office/drawing/2014/main" id="{A216E81E-34BB-944E-9600-F8F1E214EB58}"/>
              </a:ext>
            </a:extLst>
          </p:cNvPr>
          <p:cNvCxnSpPr>
            <a:cxnSpLocks/>
          </p:cNvCxnSpPr>
          <p:nvPr/>
        </p:nvCxnSpPr>
        <p:spPr>
          <a:xfrm flipH="1" flipV="1">
            <a:off x="1716537" y="988644"/>
            <a:ext cx="2722387" cy="3146314"/>
          </a:xfrm>
          <a:prstGeom prst="line">
            <a:avLst/>
          </a:prstGeom>
          <a:ln w="19050">
            <a:solidFill>
              <a:srgbClr val="002060"/>
            </a:solidFill>
            <a:prstDash val="dash"/>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3BDA7366-6A2B-1D47-95D5-A2416D0D4990}"/>
              </a:ext>
            </a:extLst>
          </p:cNvPr>
          <p:cNvCxnSpPr>
            <a:cxnSpLocks/>
          </p:cNvCxnSpPr>
          <p:nvPr/>
        </p:nvCxnSpPr>
        <p:spPr>
          <a:xfrm flipH="1" flipV="1">
            <a:off x="6547148" y="957137"/>
            <a:ext cx="2425783" cy="3090984"/>
          </a:xfrm>
          <a:prstGeom prst="line">
            <a:avLst/>
          </a:prstGeom>
          <a:ln w="19050">
            <a:solidFill>
              <a:srgbClr val="FFFF00">
                <a:alpha val="20000"/>
              </a:srgbClr>
            </a:solidFill>
            <a:prstDash val="lgDash"/>
          </a:ln>
        </p:spPr>
        <p:style>
          <a:lnRef idx="1">
            <a:schemeClr val="accent1"/>
          </a:lnRef>
          <a:fillRef idx="0">
            <a:schemeClr val="accent1"/>
          </a:fillRef>
          <a:effectRef idx="0">
            <a:schemeClr val="accent1"/>
          </a:effectRef>
          <a:fontRef idx="minor">
            <a:schemeClr val="tx1"/>
          </a:fontRef>
        </p:style>
      </p:cxnSp>
      <p:sp>
        <p:nvSpPr>
          <p:cNvPr id="46" name="TextBox 16">
            <a:extLst>
              <a:ext uri="{FF2B5EF4-FFF2-40B4-BE49-F238E27FC236}">
                <a16:creationId xmlns:a16="http://schemas.microsoft.com/office/drawing/2014/main" id="{7033C818-ED7C-9A43-BBAC-A7EF93BBE781}"/>
              </a:ext>
            </a:extLst>
          </p:cNvPr>
          <p:cNvSpPr txBox="1">
            <a:spLocks noChangeArrowheads="1"/>
          </p:cNvSpPr>
          <p:nvPr/>
        </p:nvSpPr>
        <p:spPr bwMode="auto">
          <a:xfrm rot="2963109">
            <a:off x="1419769" y="1490275"/>
            <a:ext cx="1441746"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9pPr>
          </a:lstStyle>
          <a:p>
            <a:pPr algn="ctr" eaLnBrk="1" hangingPunct="1">
              <a:spcBef>
                <a:spcPct val="0"/>
              </a:spcBef>
              <a:buFontTx/>
              <a:buNone/>
            </a:pPr>
            <a:r>
              <a:rPr lang="en-US" altLang="en-US" sz="1200" b="1" dirty="0" err="1">
                <a:solidFill>
                  <a:srgbClr val="002060"/>
                </a:solidFill>
                <a:latin typeface="Arial" panose="020B0604020202020204" pitchFamily="34" charset="0"/>
              </a:rPr>
              <a:t>Weitin</a:t>
            </a:r>
            <a:r>
              <a:rPr lang="en-US" altLang="en-US" sz="1200" b="1" dirty="0">
                <a:solidFill>
                  <a:srgbClr val="002060"/>
                </a:solidFill>
                <a:latin typeface="Arial" panose="020B0604020202020204" pitchFamily="34" charset="0"/>
              </a:rPr>
              <a:t> Fault</a:t>
            </a:r>
          </a:p>
        </p:txBody>
      </p:sp>
      <p:sp>
        <p:nvSpPr>
          <p:cNvPr id="47" name="TextBox 14">
            <a:extLst>
              <a:ext uri="{FF2B5EF4-FFF2-40B4-BE49-F238E27FC236}">
                <a16:creationId xmlns:a16="http://schemas.microsoft.com/office/drawing/2014/main" id="{A5868B78-6691-B542-87A1-17879F7513D5}"/>
              </a:ext>
            </a:extLst>
          </p:cNvPr>
          <p:cNvSpPr txBox="1">
            <a:spLocks noChangeArrowheads="1"/>
          </p:cNvSpPr>
          <p:nvPr/>
        </p:nvSpPr>
        <p:spPr bwMode="auto">
          <a:xfrm>
            <a:off x="4719909" y="4285402"/>
            <a:ext cx="4424091" cy="23837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9pPr>
          </a:lstStyle>
          <a:p>
            <a:pPr eaLnBrk="1" hangingPunct="1">
              <a:lnSpc>
                <a:spcPts val="1800"/>
              </a:lnSpc>
              <a:spcBef>
                <a:spcPct val="0"/>
              </a:spcBef>
              <a:buNone/>
            </a:pPr>
            <a:r>
              <a:rPr lang="en-US" altLang="en-US" sz="1400" dirty="0">
                <a:latin typeface="Arial" panose="020B0604020202020204" pitchFamily="34" charset="0"/>
              </a:rPr>
              <a:t>The Google Earth image above shows the same area as the map on the left.  The yellow pin locates the epicenter of the M7.5 May 14</a:t>
            </a:r>
            <a:r>
              <a:rPr lang="en-US" altLang="en-US" sz="1400" baseline="30000" dirty="0">
                <a:latin typeface="Arial" panose="020B0604020202020204" pitchFamily="34" charset="0"/>
              </a:rPr>
              <a:t>th</a:t>
            </a:r>
            <a:r>
              <a:rPr lang="en-US" altLang="en-US" sz="1400" dirty="0">
                <a:latin typeface="Arial" panose="020B0604020202020204" pitchFamily="34" charset="0"/>
              </a:rPr>
              <a:t> mainshock.  On this image, the light dashed yellow line shows the location of the </a:t>
            </a:r>
            <a:r>
              <a:rPr lang="en-US" altLang="en-US" sz="1400" dirty="0" err="1">
                <a:latin typeface="Arial" panose="020B0604020202020204" pitchFamily="34" charset="0"/>
              </a:rPr>
              <a:t>Weitin</a:t>
            </a:r>
            <a:r>
              <a:rPr lang="en-US" altLang="en-US" sz="1400" dirty="0">
                <a:latin typeface="Arial" panose="020B0604020202020204" pitchFamily="34" charset="0"/>
              </a:rPr>
              <a:t> Fault that cuts across the south end of New Ireland.  It is interesting to note the valley containing stream deposits that coincides with the </a:t>
            </a:r>
            <a:r>
              <a:rPr lang="en-US" altLang="en-US" sz="1400" dirty="0" err="1">
                <a:latin typeface="Arial" panose="020B0604020202020204" pitchFamily="34" charset="0"/>
              </a:rPr>
              <a:t>Weitlin</a:t>
            </a:r>
            <a:r>
              <a:rPr lang="en-US" altLang="en-US" sz="1400" dirty="0">
                <a:latin typeface="Arial" panose="020B0604020202020204" pitchFamily="34" charset="0"/>
              </a:rPr>
              <a:t> Fault where it cuts across southern New Ireland.  Active faults often produce topographic features, even in heavily vegetated tropical regions.</a:t>
            </a:r>
            <a:endParaRPr lang="en-US" altLang="en-US" sz="1200" dirty="0">
              <a:latin typeface="Arial" panose="020B0604020202020204" pitchFamily="34" charset="0"/>
            </a:endParaRPr>
          </a:p>
        </p:txBody>
      </p:sp>
      <p:sp>
        <p:nvSpPr>
          <p:cNvPr id="20" name="Title 1">
            <a:extLst>
              <a:ext uri="{FF2B5EF4-FFF2-40B4-BE49-F238E27FC236}">
                <a16:creationId xmlns:a16="http://schemas.microsoft.com/office/drawing/2014/main" id="{9600CBC5-53A2-491B-91A0-7A4B7C6F8F6D}"/>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chemeClr val="tx2">
                    <a:satMod val="130000"/>
                  </a:schemeClr>
                </a:solidFill>
                <a:effectLst>
                  <a:outerShdw blurRad="50000" dist="30000" dir="5400000" algn="tl" rotWithShape="0">
                    <a:srgbClr val="000000">
                      <a:alpha val="30000"/>
                    </a:srgbClr>
                  </a:outerShdw>
                </a:effectLst>
                <a:ea typeface="+mj-ea"/>
              </a:rPr>
              <a:t>Magnitude </a:t>
            </a:r>
            <a:r>
              <a:rPr lang="en-US" sz="2400" b="1" dirty="0">
                <a:solidFill>
                  <a:schemeClr val="tx2">
                    <a:satMod val="130000"/>
                  </a:schemeClr>
                </a:solidFill>
                <a:effectLst>
                  <a:outerShdw blurRad="50000" dist="30000" dir="5400000" algn="tl" rotWithShape="0">
                    <a:srgbClr val="000000">
                      <a:alpha val="30000"/>
                    </a:srgbClr>
                  </a:outerShdw>
                </a:effectLst>
                <a:ea typeface="MS PGothic" panose="020B0600070205080204" pitchFamily="34" charset="-128"/>
                <a:cs typeface="Arial" pitchFamily="34" charset="0"/>
              </a:rPr>
              <a:t>7.5 PAPUA NEW GUINEA</a:t>
            </a:r>
            <a:br>
              <a:rPr lang="en-US" sz="4300" b="1" dirty="0">
                <a:solidFill>
                  <a:schemeClr val="tx2">
                    <a:satMod val="130000"/>
                  </a:schemeClr>
                </a:solidFill>
                <a:effectLst>
                  <a:outerShdw blurRad="50000" dist="30000" dir="5400000" algn="tl" rotWithShape="0">
                    <a:srgbClr val="000000">
                      <a:alpha val="30000"/>
                    </a:srgbClr>
                  </a:outerShdw>
                </a:effectLst>
                <a:ea typeface="+mj-ea"/>
              </a:rPr>
            </a:br>
            <a:r>
              <a:rPr lang="en-US" b="1" dirty="0">
                <a:solidFill>
                  <a:schemeClr val="tx2">
                    <a:satMod val="130000"/>
                  </a:schemeClr>
                </a:solidFill>
                <a:effectLst>
                  <a:outerShdw blurRad="50000" dist="30000" dir="5400000" algn="tl" rotWithShape="0">
                    <a:srgbClr val="000000">
                      <a:alpha val="30000"/>
                    </a:srgbClr>
                  </a:outerShdw>
                </a:effectLst>
                <a:ea typeface="MS PGothic" panose="020B0600070205080204" pitchFamily="34" charset="-128"/>
                <a:cs typeface="Arial" pitchFamily="34" charset="0"/>
              </a:rPr>
              <a:t>Tuesday,  May 14, 2019 at 12:58:26 UTC</a:t>
            </a:r>
            <a:endParaRPr lang="en-US" dirty="0">
              <a:solidFill>
                <a:schemeClr val="tx2">
                  <a:satMod val="130000"/>
                </a:schemeClr>
              </a:solidFill>
              <a:effectLst>
                <a:outerShdw blurRad="50000" dist="30000" dir="5400000" algn="tl" rotWithShape="0">
                  <a:srgbClr val="000000">
                    <a:alpha val="30000"/>
                  </a:srgbClr>
                </a:outerShdw>
              </a:effectLst>
              <a:ea typeface="+mj-ea"/>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extBox 7">
            <a:extLst>
              <a:ext uri="{FF2B5EF4-FFF2-40B4-BE49-F238E27FC236}">
                <a16:creationId xmlns:a16="http://schemas.microsoft.com/office/drawing/2014/main" id="{42FB2C92-780E-4B06-BC3B-D2314CFEF736}"/>
              </a:ext>
            </a:extLst>
          </p:cNvPr>
          <p:cNvSpPr txBox="1">
            <a:spLocks noChangeArrowheads="1"/>
          </p:cNvSpPr>
          <p:nvPr/>
        </p:nvSpPr>
        <p:spPr bwMode="auto">
          <a:xfrm>
            <a:off x="274638" y="1066800"/>
            <a:ext cx="8675687" cy="1613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lnSpc>
                <a:spcPts val="2000"/>
              </a:lnSpc>
              <a:spcBef>
                <a:spcPct val="0"/>
              </a:spcBef>
              <a:buNone/>
            </a:pPr>
            <a:r>
              <a:rPr lang="en-US" altLang="en-US" sz="1600" dirty="0">
                <a:latin typeface="Arial" panose="020B0604020202020204" pitchFamily="34" charset="0"/>
              </a:rPr>
              <a:t>The Solomon and Vanuatu Islands are subduction-related features caused by the subduction of the Australian Plate beneath the greater Pacific Plate. It is a seismically active area of frequent large earthquakes. This animation addresses both the subduction earthquakes, as well as a strike-slip component between the island chains. Basically the earthquakes are caused by the northeasterly movement of the Australian Plate as it dives beneath the Pacific Plate, but there are variations along the plate boundary</a:t>
            </a:r>
          </a:p>
        </p:txBody>
      </p:sp>
      <p:sp>
        <p:nvSpPr>
          <p:cNvPr id="15" name="Rectangle 14">
            <a:extLst>
              <a:ext uri="{FF2B5EF4-FFF2-40B4-BE49-F238E27FC236}">
                <a16:creationId xmlns:a16="http://schemas.microsoft.com/office/drawing/2014/main" id="{E5E33ADE-5245-49FF-8DB4-13A623B9E766}"/>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defRPr/>
            </a:pPr>
            <a:endParaRPr lang="en-US" altLang="en-US">
              <a:solidFill>
                <a:srgbClr val="FFFFFF"/>
              </a:solidFill>
              <a:latin typeface="Calibri" panose="020F0502020204030204" pitchFamily="34" charset="0"/>
            </a:endParaRPr>
          </a:p>
        </p:txBody>
      </p:sp>
      <p:pic>
        <p:nvPicPr>
          <p:cNvPr id="13316" name="Picture 8" descr="IRIS_TMlogo.png">
            <a:extLst>
              <a:ext uri="{FF2B5EF4-FFF2-40B4-BE49-F238E27FC236}">
                <a16:creationId xmlns:a16="http://schemas.microsoft.com/office/drawing/2014/main" id="{FFAC231B-0FCF-4557-BB14-4B35D6429990}"/>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317" name="TextBox 2">
            <a:extLst>
              <a:ext uri="{FF2B5EF4-FFF2-40B4-BE49-F238E27FC236}">
                <a16:creationId xmlns:a16="http://schemas.microsoft.com/office/drawing/2014/main" id="{DC3EA550-26A4-48D0-AD2C-795DE17DB36B}"/>
              </a:ext>
            </a:extLst>
          </p:cNvPr>
          <p:cNvSpPr txBox="1">
            <a:spLocks noChangeArrowheads="1"/>
          </p:cNvSpPr>
          <p:nvPr/>
        </p:nvSpPr>
        <p:spPr bwMode="auto">
          <a:xfrm>
            <a:off x="6705600" y="5334000"/>
            <a:ext cx="2049194" cy="1169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400" dirty="0">
                <a:latin typeface="Arial" panose="020B0604020202020204" pitchFamily="34" charset="0"/>
              </a:rPr>
              <a:t>Animation exploring plate tectonics and earthquakes of the Australian – Pacific Plate boundary region.</a:t>
            </a:r>
          </a:p>
        </p:txBody>
      </p:sp>
      <p:sp>
        <p:nvSpPr>
          <p:cNvPr id="9" name="Title 1">
            <a:extLst>
              <a:ext uri="{FF2B5EF4-FFF2-40B4-BE49-F238E27FC236}">
                <a16:creationId xmlns:a16="http://schemas.microsoft.com/office/drawing/2014/main" id="{1264D529-F10B-4D66-9FE7-C86924718588}"/>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chemeClr val="tx2">
                    <a:satMod val="130000"/>
                  </a:schemeClr>
                </a:solidFill>
                <a:effectLst>
                  <a:outerShdw blurRad="50000" dist="30000" dir="5400000" algn="tl" rotWithShape="0">
                    <a:srgbClr val="000000">
                      <a:alpha val="30000"/>
                    </a:srgbClr>
                  </a:outerShdw>
                </a:effectLst>
                <a:ea typeface="+mj-ea"/>
              </a:rPr>
              <a:t>Magnitude </a:t>
            </a:r>
            <a:r>
              <a:rPr lang="en-US" sz="2400" b="1" dirty="0">
                <a:solidFill>
                  <a:schemeClr val="tx2">
                    <a:satMod val="130000"/>
                  </a:schemeClr>
                </a:solidFill>
                <a:effectLst>
                  <a:outerShdw blurRad="50000" dist="30000" dir="5400000" algn="tl" rotWithShape="0">
                    <a:srgbClr val="000000">
                      <a:alpha val="30000"/>
                    </a:srgbClr>
                  </a:outerShdw>
                </a:effectLst>
                <a:ea typeface="MS PGothic" panose="020B0600070205080204" pitchFamily="34" charset="-128"/>
                <a:cs typeface="Arial" pitchFamily="34" charset="0"/>
              </a:rPr>
              <a:t>7.5 PAPUA NEW GUINEA</a:t>
            </a:r>
            <a:br>
              <a:rPr lang="en-US" sz="4300" b="1" dirty="0">
                <a:solidFill>
                  <a:schemeClr val="tx2">
                    <a:satMod val="130000"/>
                  </a:schemeClr>
                </a:solidFill>
                <a:effectLst>
                  <a:outerShdw blurRad="50000" dist="30000" dir="5400000" algn="tl" rotWithShape="0">
                    <a:srgbClr val="000000">
                      <a:alpha val="30000"/>
                    </a:srgbClr>
                  </a:outerShdw>
                </a:effectLst>
                <a:ea typeface="+mj-ea"/>
              </a:rPr>
            </a:br>
            <a:r>
              <a:rPr lang="en-US" b="1" dirty="0">
                <a:solidFill>
                  <a:schemeClr val="tx2">
                    <a:satMod val="130000"/>
                  </a:schemeClr>
                </a:solidFill>
                <a:effectLst>
                  <a:outerShdw blurRad="50000" dist="30000" dir="5400000" algn="tl" rotWithShape="0">
                    <a:srgbClr val="000000">
                      <a:alpha val="30000"/>
                    </a:srgbClr>
                  </a:outerShdw>
                </a:effectLst>
                <a:ea typeface="MS PGothic" panose="020B0600070205080204" pitchFamily="34" charset="-128"/>
                <a:cs typeface="Arial" pitchFamily="34" charset="0"/>
              </a:rPr>
              <a:t>Tuesday,  May 14, 2019 at 12:58:26 UTC</a:t>
            </a:r>
            <a:endParaRPr lang="en-US" dirty="0">
              <a:solidFill>
                <a:schemeClr val="tx2">
                  <a:satMod val="130000"/>
                </a:schemeClr>
              </a:solidFill>
              <a:effectLst>
                <a:outerShdw blurRad="50000" dist="30000" dir="5400000" algn="tl" rotWithShape="0">
                  <a:srgbClr val="000000">
                    <a:alpha val="30000"/>
                  </a:srgbClr>
                </a:outerShdw>
              </a:effectLst>
              <a:ea typeface="+mj-ea"/>
            </a:endParaRPr>
          </a:p>
        </p:txBody>
      </p:sp>
      <p:pic>
        <p:nvPicPr>
          <p:cNvPr id="3" name="SolomonVanuatuFirst 30sec">
            <a:hlinkClick r:id="" action="ppaction://media"/>
            <a:extLst>
              <a:ext uri="{FF2B5EF4-FFF2-40B4-BE49-F238E27FC236}">
                <a16:creationId xmlns:a16="http://schemas.microsoft.com/office/drawing/2014/main" id="{08627B41-E5A9-487D-B119-DC6AC1789543}"/>
              </a:ext>
            </a:extLst>
          </p:cNvPr>
          <p:cNvPicPr>
            <a:picLocks noChangeAspect="1"/>
          </p:cNvPicPr>
          <p:nvPr>
            <a:videoFile r:link="rId2"/>
            <p:extLst>
              <p:ext uri="{DAA4B4D4-6D71-4841-9C94-3DE7FCFB9230}">
                <p14:media xmlns:p14="http://schemas.microsoft.com/office/powerpoint/2010/main" r:embed="rId1"/>
              </p:ext>
            </p:extLst>
          </p:nvPr>
        </p:nvPicPr>
        <p:blipFill>
          <a:blip r:embed="rId6"/>
          <a:stretch>
            <a:fillRect/>
          </a:stretch>
        </p:blipFill>
        <p:spPr>
          <a:xfrm>
            <a:off x="1338665" y="2737548"/>
            <a:ext cx="5290735" cy="3968052"/>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37693"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10234</TotalTime>
  <Words>1432</Words>
  <Application>Microsoft Office PowerPoint</Application>
  <PresentationFormat>On-screen Show (4:3)</PresentationFormat>
  <Paragraphs>149</Paragraphs>
  <Slides>13</Slides>
  <Notes>13</Notes>
  <HiddenSlides>0</HiddenSlides>
  <MMClips>3</MMClips>
  <ScaleCrop>false</ScaleCrop>
  <HeadingPairs>
    <vt:vector size="6" baseType="variant">
      <vt:variant>
        <vt:lpstr>Fonts Used</vt:lpstr>
      </vt:variant>
      <vt:variant>
        <vt:i4>3</vt:i4>
      </vt:variant>
      <vt:variant>
        <vt:lpstr>Theme</vt:lpstr>
      </vt:variant>
      <vt:variant>
        <vt:i4>2</vt:i4>
      </vt:variant>
      <vt:variant>
        <vt:lpstr>Slide Titles</vt:lpstr>
      </vt:variant>
      <vt:variant>
        <vt:i4>13</vt:i4>
      </vt:variant>
    </vt:vector>
  </HeadingPairs>
  <TitlesOfParts>
    <vt:vector size="18" baseType="lpstr">
      <vt:lpstr>Arial</vt:lpstr>
      <vt:lpstr>Calibri</vt:lpstr>
      <vt:lpstr>Times New Roman</vt:lpstr>
      <vt:lpstr>Office Theme</vt:lpstr>
      <vt:lpstr>1_Office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tkb</dc:creator>
  <cp:lastModifiedBy>tkb</cp:lastModifiedBy>
  <cp:revision>780</cp:revision>
  <cp:lastPrinted>2013-04-07T18:50:57Z</cp:lastPrinted>
  <dcterms:created xsi:type="dcterms:W3CDTF">2009-05-31T20:07:40Z</dcterms:created>
  <dcterms:modified xsi:type="dcterms:W3CDTF">2019-05-15T00:00:22Z</dcterms:modified>
</cp:coreProperties>
</file>