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0"/>
  </p:notesMasterIdLst>
  <p:sldIdLst>
    <p:sldId id="305" r:id="rId3"/>
    <p:sldId id="302" r:id="rId4"/>
    <p:sldId id="365" r:id="rId5"/>
    <p:sldId id="292" r:id="rId6"/>
    <p:sldId id="379" r:id="rId7"/>
    <p:sldId id="367" r:id="rId8"/>
    <p:sldId id="378" r:id="rId9"/>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0" autoAdjust="0"/>
    <p:restoredTop sz="84354" autoAdjust="0"/>
  </p:normalViewPr>
  <p:slideViewPr>
    <p:cSldViewPr showGuides="1">
      <p:cViewPr varScale="1">
        <p:scale>
          <a:sx n="65" d="100"/>
          <a:sy n="65" d="100"/>
        </p:scale>
        <p:origin x="143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D913CE-9B5F-49FE-96B9-4E6B9ACD0944}"/>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EEB4504-09C1-40AB-AD3E-2A3ED8892AEE}"/>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cs typeface="Arial" panose="020B0604020202020204" pitchFamily="34" charset="0"/>
              </a:defRPr>
            </a:lvl1pPr>
          </a:lstStyle>
          <a:p>
            <a:pPr>
              <a:defRPr/>
            </a:pPr>
            <a:fld id="{22511E2C-2C59-CE45-A509-ED196653FA7D}" type="datetimeFigureOut">
              <a:rPr lang="en-US" altLang="en-US"/>
              <a:pPr>
                <a:defRPr/>
              </a:pPr>
              <a:t>6/23/2019</a:t>
            </a:fld>
            <a:endParaRPr lang="en-US" altLang="en-US"/>
          </a:p>
        </p:txBody>
      </p:sp>
      <p:sp>
        <p:nvSpPr>
          <p:cNvPr id="4" name="Slide Image Placeholder 3">
            <a:extLst>
              <a:ext uri="{FF2B5EF4-FFF2-40B4-BE49-F238E27FC236}">
                <a16:creationId xmlns:a16="http://schemas.microsoft.com/office/drawing/2014/main" id="{EF4F28EE-D0FC-4369-94DE-C094C1E29ED1}"/>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3F366A77-B10D-4ACA-9632-A8B83195DA05}"/>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3D0D29D-F364-470C-AF3E-460672875AB9}"/>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BCC401A-85C0-42C2-B2A9-E675021F3D14}"/>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defRPr>
            </a:lvl1pPr>
          </a:lstStyle>
          <a:p>
            <a:pPr>
              <a:defRPr/>
            </a:pPr>
            <a:fld id="{D0947AB7-9221-FF49-A9B3-C76B640952C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C3724B6-A661-6C42-B5D3-37A8C0EBBE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75F02FC0-5782-2044-BA67-AB31E1EA92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VE" altLang="en-US"/>
          </a:p>
        </p:txBody>
      </p:sp>
      <p:sp>
        <p:nvSpPr>
          <p:cNvPr id="28676" name="Slide Number Placeholder 3">
            <a:extLst>
              <a:ext uri="{FF2B5EF4-FFF2-40B4-BE49-F238E27FC236}">
                <a16:creationId xmlns:a16="http://schemas.microsoft.com/office/drawing/2014/main" id="{DA7712DB-83FD-7440-AB75-606C9A4E8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C0C83D-EF78-A843-B0E6-EF246D20C2E3}" type="slidenum">
              <a:rPr lang="en-US" altLang="en-US" smtClean="0">
                <a:latin typeface="Calibri" panose="020F0502020204030204" pitchFamily="34" charset="0"/>
                <a:cs typeface="Arial" panose="020B0604020202020204" pitchFamily="34" charset="0"/>
              </a:rPr>
              <a:pPr/>
              <a:t>1</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n-US"/>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b="1" dirty="0"/>
          </a:p>
          <a:p>
            <a:pPr eaLnBrk="1" hangingPunct="1">
              <a:spcBef>
                <a:spcPct val="0"/>
              </a:spcBef>
            </a:pPr>
            <a:r>
              <a:rPr lang="en-US" altLang="en-US" b="1" dirty="0"/>
              <a:t>Relevant animation: </a:t>
            </a:r>
          </a:p>
          <a:p>
            <a:pPr eaLnBrk="1" hangingPunct="1">
              <a:spcBef>
                <a:spcPct val="0"/>
              </a:spcBef>
            </a:pPr>
            <a:r>
              <a:rPr lang="en-US" altLang="en-US" b="0" i="0" dirty="0"/>
              <a:t>Earthquake Intensity: </a:t>
            </a:r>
            <a:r>
              <a:rPr lang="en-US" altLang="en-US" b="0" dirty="0"/>
              <a:t>https://www.iris.edu/hq/inclass/animation/earthquake_intensity </a:t>
            </a: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93D63A34-BEF5-475D-90AC-B826075A30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D134793C-B05C-423D-A2CD-0AE472811C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100" name="Slide Number Placeholder 3">
            <a:extLst>
              <a:ext uri="{FF2B5EF4-FFF2-40B4-BE49-F238E27FC236}">
                <a16:creationId xmlns:a16="http://schemas.microsoft.com/office/drawing/2014/main" id="{D0F2D428-BAF4-43D9-8EF4-66BC7E056AE4}"/>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0B2C41D-060C-463F-B313-276619C66FDD}" type="slidenum">
              <a:rPr lang="en-US" altLang="en-US">
                <a:latin typeface="Calibri" panose="020F0502020204030204" pitchFamily="34" charset="0"/>
              </a:rPr>
              <a:pPr eaLnBrk="1" hangingPunct="1"/>
              <a:t>4</a:t>
            </a:fld>
            <a:endParaRPr lang="en-US" altLang="en-US">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DE118424-91AB-4E37-BC65-2579701B16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CD8D034F-6422-4000-917E-EFC73756C7C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rPr>
              <a:t>Exploring Seismicity:</a:t>
            </a:r>
          </a:p>
          <a:p>
            <a:r>
              <a:rPr lang="en-US" altLang="en-US"/>
              <a:t>Interactive Earthquake Browser—World map or 3D viewer </a:t>
            </a:r>
            <a:r>
              <a:rPr lang="en-US" altLang="en-US" sz="1100">
                <a:hlinkClick r:id="rId3"/>
              </a:rPr>
              <a:t>http://www.iris.edu/ieb</a:t>
            </a:r>
            <a:endParaRPr lang="en-US" altLang="en-US" sz="1400"/>
          </a:p>
        </p:txBody>
      </p:sp>
      <p:sp>
        <p:nvSpPr>
          <p:cNvPr id="15363" name="Slide Number Placeholder 3">
            <a:extLst>
              <a:ext uri="{FF2B5EF4-FFF2-40B4-BE49-F238E27FC236}">
                <a16:creationId xmlns:a16="http://schemas.microsoft.com/office/drawing/2014/main" id="{5D599AB3-0FB6-43AA-A78B-3A0EA03613B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5B73D51-CB2C-4780-B4CF-F4B05E156ACC}" type="slidenum">
              <a:rPr lang="en-US" altLang="en-US">
                <a:solidFill>
                  <a:srgbClr val="000000"/>
                </a:solidFill>
                <a:latin typeface="Calibri" panose="020F0502020204030204" pitchFamily="34" charset="0"/>
              </a:rPr>
              <a:pPr/>
              <a:t>5</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i="0" dirty="0"/>
              <a:t>Focal Mechanisms Explained: </a:t>
            </a:r>
            <a:r>
              <a:rPr lang="en-US" altLang="en-US" dirty="0"/>
              <a:t>https://www.iris.edu/hq/inclass/animation/focal_mechanisms_explained</a:t>
            </a:r>
          </a:p>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6</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7</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226A3C0-631F-9D4E-9A06-30B85DC368E9}"/>
              </a:ext>
            </a:extLst>
          </p:cNvPr>
          <p:cNvSpPr>
            <a:spLocks noGrp="1"/>
          </p:cNvSpPr>
          <p:nvPr>
            <p:ph type="dt" sz="half" idx="10"/>
          </p:nvPr>
        </p:nvSpPr>
        <p:spPr/>
        <p:txBody>
          <a:bodyPr/>
          <a:lstStyle>
            <a:lvl1pPr>
              <a:defRPr/>
            </a:lvl1pPr>
          </a:lstStyle>
          <a:p>
            <a:pPr>
              <a:defRPr/>
            </a:pPr>
            <a:fld id="{70C6DCE9-8E5D-CF4F-B905-C0ACF5AA86E1}"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5C771690-36B6-8E4E-9F86-76560A5E797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2A67F19-28DE-2C4D-9350-79AF9FB2ECB8}"/>
              </a:ext>
            </a:extLst>
          </p:cNvPr>
          <p:cNvSpPr>
            <a:spLocks noGrp="1"/>
          </p:cNvSpPr>
          <p:nvPr>
            <p:ph type="sldNum" sz="quarter" idx="12"/>
          </p:nvPr>
        </p:nvSpPr>
        <p:spPr/>
        <p:txBody>
          <a:bodyPr/>
          <a:lstStyle>
            <a:lvl1pPr>
              <a:defRPr/>
            </a:lvl1pPr>
          </a:lstStyle>
          <a:p>
            <a:pPr>
              <a:defRPr/>
            </a:pPr>
            <a:fld id="{896108FD-BA44-354B-B294-810F185A5B4F}" type="slidenum">
              <a:rPr lang="en-US" altLang="en-US"/>
              <a:pPr>
                <a:defRPr/>
              </a:pPr>
              <a:t>‹#›</a:t>
            </a:fld>
            <a:endParaRPr lang="en-US" altLang="en-US"/>
          </a:p>
        </p:txBody>
      </p:sp>
    </p:spTree>
    <p:extLst>
      <p:ext uri="{BB962C8B-B14F-4D97-AF65-F5344CB8AC3E}">
        <p14:creationId xmlns:p14="http://schemas.microsoft.com/office/powerpoint/2010/main" val="4846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436A-EA7C-F94C-ACBB-F3FCC7F83329}"/>
              </a:ext>
            </a:extLst>
          </p:cNvPr>
          <p:cNvSpPr>
            <a:spLocks noGrp="1"/>
          </p:cNvSpPr>
          <p:nvPr>
            <p:ph type="dt" sz="half" idx="10"/>
          </p:nvPr>
        </p:nvSpPr>
        <p:spPr/>
        <p:txBody>
          <a:bodyPr/>
          <a:lstStyle>
            <a:lvl1pPr>
              <a:defRPr/>
            </a:lvl1pPr>
          </a:lstStyle>
          <a:p>
            <a:pPr>
              <a:defRPr/>
            </a:pPr>
            <a:fld id="{CBD5CE84-AF9A-C246-A71D-ABD6102AF996}"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D1E2A93F-6C72-A04A-BBBB-5D9186E4CE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CD11F0E-7E48-8541-B20D-3BE0A3548C92}"/>
              </a:ext>
            </a:extLst>
          </p:cNvPr>
          <p:cNvSpPr>
            <a:spLocks noGrp="1"/>
          </p:cNvSpPr>
          <p:nvPr>
            <p:ph type="sldNum" sz="quarter" idx="12"/>
          </p:nvPr>
        </p:nvSpPr>
        <p:spPr/>
        <p:txBody>
          <a:bodyPr/>
          <a:lstStyle>
            <a:lvl1pPr>
              <a:defRPr/>
            </a:lvl1pPr>
          </a:lstStyle>
          <a:p>
            <a:pPr>
              <a:defRPr/>
            </a:pPr>
            <a:fld id="{A23CF487-B48D-B942-AE39-70CEEBD34225}" type="slidenum">
              <a:rPr lang="en-US" altLang="en-US"/>
              <a:pPr>
                <a:defRPr/>
              </a:pPr>
              <a:t>‹#›</a:t>
            </a:fld>
            <a:endParaRPr lang="en-US" altLang="en-US"/>
          </a:p>
        </p:txBody>
      </p:sp>
    </p:spTree>
    <p:extLst>
      <p:ext uri="{BB962C8B-B14F-4D97-AF65-F5344CB8AC3E}">
        <p14:creationId xmlns:p14="http://schemas.microsoft.com/office/powerpoint/2010/main" val="329152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E2EC3-195B-B24E-947F-FE1359B58493}"/>
              </a:ext>
            </a:extLst>
          </p:cNvPr>
          <p:cNvSpPr>
            <a:spLocks noGrp="1"/>
          </p:cNvSpPr>
          <p:nvPr>
            <p:ph type="dt" sz="half" idx="10"/>
          </p:nvPr>
        </p:nvSpPr>
        <p:spPr/>
        <p:txBody>
          <a:bodyPr/>
          <a:lstStyle>
            <a:lvl1pPr>
              <a:defRPr/>
            </a:lvl1pPr>
          </a:lstStyle>
          <a:p>
            <a:pPr>
              <a:defRPr/>
            </a:pPr>
            <a:fld id="{42A2628A-7214-7745-A1B8-64B181509E68}"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833151E2-37BF-884A-8AD4-8B8189663C2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AB0CAD-8C8F-4348-9168-94009932AEB8}"/>
              </a:ext>
            </a:extLst>
          </p:cNvPr>
          <p:cNvSpPr>
            <a:spLocks noGrp="1"/>
          </p:cNvSpPr>
          <p:nvPr>
            <p:ph type="sldNum" sz="quarter" idx="12"/>
          </p:nvPr>
        </p:nvSpPr>
        <p:spPr/>
        <p:txBody>
          <a:bodyPr/>
          <a:lstStyle>
            <a:lvl1pPr>
              <a:defRPr/>
            </a:lvl1pPr>
          </a:lstStyle>
          <a:p>
            <a:pPr>
              <a:defRPr/>
            </a:pPr>
            <a:fld id="{936B8CF8-902F-5A42-AF2F-97470FDE771B}" type="slidenum">
              <a:rPr lang="en-US" altLang="en-US"/>
              <a:pPr>
                <a:defRPr/>
              </a:pPr>
              <a:t>‹#›</a:t>
            </a:fld>
            <a:endParaRPr lang="en-US" altLang="en-US"/>
          </a:p>
        </p:txBody>
      </p:sp>
    </p:spTree>
    <p:extLst>
      <p:ext uri="{BB962C8B-B14F-4D97-AF65-F5344CB8AC3E}">
        <p14:creationId xmlns:p14="http://schemas.microsoft.com/office/powerpoint/2010/main" val="2523427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0D215F2-8B90-D54D-BB22-B6EFFF1BBB7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F18F6B0-0786-224F-A536-BA407BE90C4B}"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0AA15E70-BF1D-5149-80AA-0A8738511BF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E42DF32-B17A-0544-B4CA-5CB4F9A8E3AF}"/>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16C1BFC-67A6-6246-8D85-4DAA98BD99C7}" type="slidenum">
              <a:rPr lang="en-US" altLang="en-US"/>
              <a:pPr>
                <a:defRPr/>
              </a:pPr>
              <a:t>‹#›</a:t>
            </a:fld>
            <a:endParaRPr lang="en-US" altLang="en-US"/>
          </a:p>
        </p:txBody>
      </p:sp>
    </p:spTree>
    <p:extLst>
      <p:ext uri="{BB962C8B-B14F-4D97-AF65-F5344CB8AC3E}">
        <p14:creationId xmlns:p14="http://schemas.microsoft.com/office/powerpoint/2010/main" val="980134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27E592-F37B-8846-AF3D-CAB52CEED3C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EA125DA-8333-294A-9C95-8A02AA54AF01}"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70F36643-CA51-3F4E-94DB-A66A592FA52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C7BAD62-07FC-344E-B61E-45F0B9184971}"/>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CD925D1-BEEF-4C44-B617-008ECDF71791}" type="slidenum">
              <a:rPr lang="en-US" altLang="en-US"/>
              <a:pPr>
                <a:defRPr/>
              </a:pPr>
              <a:t>‹#›</a:t>
            </a:fld>
            <a:endParaRPr lang="en-US" altLang="en-US"/>
          </a:p>
        </p:txBody>
      </p:sp>
    </p:spTree>
    <p:extLst>
      <p:ext uri="{BB962C8B-B14F-4D97-AF65-F5344CB8AC3E}">
        <p14:creationId xmlns:p14="http://schemas.microsoft.com/office/powerpoint/2010/main" val="4180669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E78DA5-C883-1A4E-9304-75C0CD8C60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CB17FC71-0595-EF47-AD73-3BFAA3F08AB4}"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2451C4F8-D937-2940-B5CC-064FE13D07C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BE7433-D2A5-0E49-AEA9-B8C4AA08B8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75BEFA6-DB51-C845-9A71-D954D0BEE112}" type="slidenum">
              <a:rPr lang="en-US" altLang="en-US"/>
              <a:pPr>
                <a:defRPr/>
              </a:pPr>
              <a:t>‹#›</a:t>
            </a:fld>
            <a:endParaRPr lang="en-US" altLang="en-US"/>
          </a:p>
        </p:txBody>
      </p:sp>
    </p:spTree>
    <p:extLst>
      <p:ext uri="{BB962C8B-B14F-4D97-AF65-F5344CB8AC3E}">
        <p14:creationId xmlns:p14="http://schemas.microsoft.com/office/powerpoint/2010/main" val="1601266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5CD070-DEE1-3140-90B0-1C8850001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56E34A40-400E-A844-B500-8165B8EA2068}" type="datetimeFigureOut">
              <a:rPr lang="en-US" altLang="en-US"/>
              <a:pPr>
                <a:defRPr/>
              </a:pPr>
              <a:t>6/23/2019</a:t>
            </a:fld>
            <a:endParaRPr lang="en-US" altLang="en-US"/>
          </a:p>
        </p:txBody>
      </p:sp>
      <p:sp>
        <p:nvSpPr>
          <p:cNvPr id="6" name="Footer Placeholder 5">
            <a:extLst>
              <a:ext uri="{FF2B5EF4-FFF2-40B4-BE49-F238E27FC236}">
                <a16:creationId xmlns:a16="http://schemas.microsoft.com/office/drawing/2014/main" id="{BD645C65-6181-1044-BA23-919BA0B33FD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85B9E39A-44C1-4849-BF2A-F8FDD8E173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FBE65B5A-D5CB-934C-8CD6-D27C9C0E1244}" type="slidenum">
              <a:rPr lang="en-US" altLang="en-US"/>
              <a:pPr>
                <a:defRPr/>
              </a:pPr>
              <a:t>‹#›</a:t>
            </a:fld>
            <a:endParaRPr lang="en-US" altLang="en-US"/>
          </a:p>
        </p:txBody>
      </p:sp>
    </p:spTree>
    <p:extLst>
      <p:ext uri="{BB962C8B-B14F-4D97-AF65-F5344CB8AC3E}">
        <p14:creationId xmlns:p14="http://schemas.microsoft.com/office/powerpoint/2010/main" val="377085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22C110-F91E-7541-ABBD-AF7C94CF0F5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A8DC1207-00C3-9645-9650-B6573FCAA97C}" type="datetimeFigureOut">
              <a:rPr lang="en-US" altLang="en-US"/>
              <a:pPr>
                <a:defRPr/>
              </a:pPr>
              <a:t>6/23/2019</a:t>
            </a:fld>
            <a:endParaRPr lang="en-US" altLang="en-US"/>
          </a:p>
        </p:txBody>
      </p:sp>
      <p:sp>
        <p:nvSpPr>
          <p:cNvPr id="8" name="Footer Placeholder 7">
            <a:extLst>
              <a:ext uri="{FF2B5EF4-FFF2-40B4-BE49-F238E27FC236}">
                <a16:creationId xmlns:a16="http://schemas.microsoft.com/office/drawing/2014/main" id="{DABDCA6D-1377-0F4C-A944-C3CB6DCA7AE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79A1F9C-E3D8-3F44-8275-14FCE83FAE1C}"/>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7A7D458C-3F85-7243-AC03-C94D43F56D5E}" type="slidenum">
              <a:rPr lang="en-US" altLang="en-US"/>
              <a:pPr>
                <a:defRPr/>
              </a:pPr>
              <a:t>‹#›</a:t>
            </a:fld>
            <a:endParaRPr lang="en-US" altLang="en-US"/>
          </a:p>
        </p:txBody>
      </p:sp>
    </p:spTree>
    <p:extLst>
      <p:ext uri="{BB962C8B-B14F-4D97-AF65-F5344CB8AC3E}">
        <p14:creationId xmlns:p14="http://schemas.microsoft.com/office/powerpoint/2010/main" val="4023280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9DBF35-1D42-0B47-9776-E3845610392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C1388E6-B8E5-7642-8775-1A3024DCF56D}" type="datetimeFigureOut">
              <a:rPr lang="en-US" altLang="en-US"/>
              <a:pPr>
                <a:defRPr/>
              </a:pPr>
              <a:t>6/23/2019</a:t>
            </a:fld>
            <a:endParaRPr lang="en-US" altLang="en-US"/>
          </a:p>
        </p:txBody>
      </p:sp>
      <p:sp>
        <p:nvSpPr>
          <p:cNvPr id="4" name="Footer Placeholder 3">
            <a:extLst>
              <a:ext uri="{FF2B5EF4-FFF2-40B4-BE49-F238E27FC236}">
                <a16:creationId xmlns:a16="http://schemas.microsoft.com/office/drawing/2014/main" id="{8D262848-3FF8-0D4C-8EAE-80E2F99E3B24}"/>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AEA5684-210A-3A48-996E-4A9133E9FA16}"/>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D753F5DD-CA16-B649-96C7-3F303C4847EB}" type="slidenum">
              <a:rPr lang="en-US" altLang="en-US"/>
              <a:pPr>
                <a:defRPr/>
              </a:pPr>
              <a:t>‹#›</a:t>
            </a:fld>
            <a:endParaRPr lang="en-US" altLang="en-US"/>
          </a:p>
        </p:txBody>
      </p:sp>
    </p:spTree>
    <p:extLst>
      <p:ext uri="{BB962C8B-B14F-4D97-AF65-F5344CB8AC3E}">
        <p14:creationId xmlns:p14="http://schemas.microsoft.com/office/powerpoint/2010/main" val="4138850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82277-3B8E-AC4D-B941-4B87CCA21637}"/>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B582C1D-391E-9F4E-8BB7-BFDBE5DB1527}" type="datetimeFigureOut">
              <a:rPr lang="en-US" altLang="en-US"/>
              <a:pPr>
                <a:defRPr/>
              </a:pPr>
              <a:t>6/23/2019</a:t>
            </a:fld>
            <a:endParaRPr lang="en-US" altLang="en-US"/>
          </a:p>
        </p:txBody>
      </p:sp>
      <p:sp>
        <p:nvSpPr>
          <p:cNvPr id="3" name="Footer Placeholder 2">
            <a:extLst>
              <a:ext uri="{FF2B5EF4-FFF2-40B4-BE49-F238E27FC236}">
                <a16:creationId xmlns:a16="http://schemas.microsoft.com/office/drawing/2014/main" id="{D7995766-96C0-E64E-B7C6-89F3AB61C89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428C4FAD-6B70-F049-8535-570017987A4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E80491A-47AD-B246-B9CC-F41F55426D07}" type="slidenum">
              <a:rPr lang="en-US" altLang="en-US"/>
              <a:pPr>
                <a:defRPr/>
              </a:pPr>
              <a:t>‹#›</a:t>
            </a:fld>
            <a:endParaRPr lang="en-US" altLang="en-US"/>
          </a:p>
        </p:txBody>
      </p:sp>
    </p:spTree>
    <p:extLst>
      <p:ext uri="{BB962C8B-B14F-4D97-AF65-F5344CB8AC3E}">
        <p14:creationId xmlns:p14="http://schemas.microsoft.com/office/powerpoint/2010/main" val="360906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8B92DEA-206A-2D4F-9EC1-5A09D621319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BB20CC-E0D5-CE45-948E-D062F7BDA8A0}" type="datetimeFigureOut">
              <a:rPr lang="en-US" altLang="en-US"/>
              <a:pPr>
                <a:defRPr/>
              </a:pPr>
              <a:t>6/23/2019</a:t>
            </a:fld>
            <a:endParaRPr lang="en-US" altLang="en-US"/>
          </a:p>
        </p:txBody>
      </p:sp>
      <p:sp>
        <p:nvSpPr>
          <p:cNvPr id="6" name="Footer Placeholder 5">
            <a:extLst>
              <a:ext uri="{FF2B5EF4-FFF2-40B4-BE49-F238E27FC236}">
                <a16:creationId xmlns:a16="http://schemas.microsoft.com/office/drawing/2014/main" id="{23F1ABF9-967E-924A-B1E2-8EE9446780F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52DD8885-21AA-2546-8998-C39EAE7548B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8428AFD2-06AF-8248-AEF7-2F438E42EA9B}" type="slidenum">
              <a:rPr lang="en-US" altLang="en-US"/>
              <a:pPr>
                <a:defRPr/>
              </a:pPr>
              <a:t>‹#›</a:t>
            </a:fld>
            <a:endParaRPr lang="en-US" altLang="en-US"/>
          </a:p>
        </p:txBody>
      </p:sp>
    </p:spTree>
    <p:extLst>
      <p:ext uri="{BB962C8B-B14F-4D97-AF65-F5344CB8AC3E}">
        <p14:creationId xmlns:p14="http://schemas.microsoft.com/office/powerpoint/2010/main" val="405377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2E99E-DC7F-AE47-9D3E-2C9DBF9861C7}"/>
              </a:ext>
            </a:extLst>
          </p:cNvPr>
          <p:cNvSpPr>
            <a:spLocks noGrp="1"/>
          </p:cNvSpPr>
          <p:nvPr>
            <p:ph type="dt" sz="half" idx="10"/>
          </p:nvPr>
        </p:nvSpPr>
        <p:spPr/>
        <p:txBody>
          <a:bodyPr/>
          <a:lstStyle>
            <a:lvl1pPr>
              <a:defRPr/>
            </a:lvl1pPr>
          </a:lstStyle>
          <a:p>
            <a:pPr>
              <a:defRPr/>
            </a:pPr>
            <a:fld id="{CCCF0D1B-9347-E345-A9A8-B652E8E1A8DA}"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52F02550-8236-8A4D-A299-B54FB3F8D0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9FD916-FBF1-A944-9F39-56C34B4A652E}"/>
              </a:ext>
            </a:extLst>
          </p:cNvPr>
          <p:cNvSpPr>
            <a:spLocks noGrp="1"/>
          </p:cNvSpPr>
          <p:nvPr>
            <p:ph type="sldNum" sz="quarter" idx="12"/>
          </p:nvPr>
        </p:nvSpPr>
        <p:spPr/>
        <p:txBody>
          <a:bodyPr/>
          <a:lstStyle>
            <a:lvl1pPr>
              <a:defRPr/>
            </a:lvl1pPr>
          </a:lstStyle>
          <a:p>
            <a:pPr>
              <a:defRPr/>
            </a:pPr>
            <a:fld id="{35126D77-59B5-304E-8D80-214E554AF06C}" type="slidenum">
              <a:rPr lang="en-US" altLang="en-US"/>
              <a:pPr>
                <a:defRPr/>
              </a:pPr>
              <a:t>‹#›</a:t>
            </a:fld>
            <a:endParaRPr lang="en-US" altLang="en-US"/>
          </a:p>
        </p:txBody>
      </p:sp>
    </p:spTree>
    <p:extLst>
      <p:ext uri="{BB962C8B-B14F-4D97-AF65-F5344CB8AC3E}">
        <p14:creationId xmlns:p14="http://schemas.microsoft.com/office/powerpoint/2010/main" val="2006512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580BD5C-1CEA-6F40-B990-03AA4F2FEFE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ECD2B41A-DF8C-CF4B-B51E-63C9B0D8E5E8}" type="datetimeFigureOut">
              <a:rPr lang="en-US" altLang="en-US"/>
              <a:pPr>
                <a:defRPr/>
              </a:pPr>
              <a:t>6/23/2019</a:t>
            </a:fld>
            <a:endParaRPr lang="en-US" altLang="en-US"/>
          </a:p>
        </p:txBody>
      </p:sp>
      <p:sp>
        <p:nvSpPr>
          <p:cNvPr id="6" name="Footer Placeholder 5">
            <a:extLst>
              <a:ext uri="{FF2B5EF4-FFF2-40B4-BE49-F238E27FC236}">
                <a16:creationId xmlns:a16="http://schemas.microsoft.com/office/drawing/2014/main" id="{30D68D85-8942-2E41-8F73-41012240B2E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6DD1FC6-9874-FD4D-8847-555A22CC822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E7FD8BF-F242-5A49-B577-14F1B43D769E}" type="slidenum">
              <a:rPr lang="en-US" altLang="en-US"/>
              <a:pPr>
                <a:defRPr/>
              </a:pPr>
              <a:t>‹#›</a:t>
            </a:fld>
            <a:endParaRPr lang="en-US" altLang="en-US"/>
          </a:p>
        </p:txBody>
      </p:sp>
    </p:spTree>
    <p:extLst>
      <p:ext uri="{BB962C8B-B14F-4D97-AF65-F5344CB8AC3E}">
        <p14:creationId xmlns:p14="http://schemas.microsoft.com/office/powerpoint/2010/main" val="3579541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DFB11-E0F4-F94E-8E0B-64E13023903F}"/>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3F41BDC-E1A4-0241-AABD-1F09BD6F61D7}"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C0E93C3C-2288-FA49-BB95-07C84990C1FF}"/>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B62039C-1716-7845-8696-EB1A06689A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2696524-69C2-C349-9CE4-2F37F5A63857}" type="slidenum">
              <a:rPr lang="en-US" altLang="en-US"/>
              <a:pPr>
                <a:defRPr/>
              </a:pPr>
              <a:t>‹#›</a:t>
            </a:fld>
            <a:endParaRPr lang="en-US" altLang="en-US"/>
          </a:p>
        </p:txBody>
      </p:sp>
    </p:spTree>
    <p:extLst>
      <p:ext uri="{BB962C8B-B14F-4D97-AF65-F5344CB8AC3E}">
        <p14:creationId xmlns:p14="http://schemas.microsoft.com/office/powerpoint/2010/main" val="1973768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17687-18F3-4C43-A187-A20581413DE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A9E500F-22BA-7842-92D5-FD66ED3A7DE1}"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98F65695-DC43-FE4B-8C3B-ECDD010E42B1}"/>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510DD71-5594-7341-BF1C-29E954C5A76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58BDD919-06FC-DA40-94E8-0AF6E28D0E34}" type="slidenum">
              <a:rPr lang="en-US" altLang="en-US"/>
              <a:pPr>
                <a:defRPr/>
              </a:pPr>
              <a:t>‹#›</a:t>
            </a:fld>
            <a:endParaRPr lang="en-US" altLang="en-US"/>
          </a:p>
        </p:txBody>
      </p:sp>
    </p:spTree>
    <p:extLst>
      <p:ext uri="{BB962C8B-B14F-4D97-AF65-F5344CB8AC3E}">
        <p14:creationId xmlns:p14="http://schemas.microsoft.com/office/powerpoint/2010/main" val="3335739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DECC02-32BF-DD4A-9B4B-7FEF4D36088D}"/>
              </a:ext>
            </a:extLst>
          </p:cNvPr>
          <p:cNvSpPr>
            <a:spLocks noGrp="1"/>
          </p:cNvSpPr>
          <p:nvPr>
            <p:ph type="dt" sz="half" idx="10"/>
          </p:nvPr>
        </p:nvSpPr>
        <p:spPr/>
        <p:txBody>
          <a:bodyPr/>
          <a:lstStyle>
            <a:lvl1pPr>
              <a:defRPr/>
            </a:lvl1pPr>
          </a:lstStyle>
          <a:p>
            <a:pPr>
              <a:defRPr/>
            </a:pPr>
            <a:fld id="{144A2C9E-E67F-8B40-857D-B525B561016B}"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EC599174-1C8D-A24D-814F-D0F37FB9A9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18DFBB8-1227-5E43-B3B5-2DF4ECDFB88C}"/>
              </a:ext>
            </a:extLst>
          </p:cNvPr>
          <p:cNvSpPr>
            <a:spLocks noGrp="1"/>
          </p:cNvSpPr>
          <p:nvPr>
            <p:ph type="sldNum" sz="quarter" idx="12"/>
          </p:nvPr>
        </p:nvSpPr>
        <p:spPr/>
        <p:txBody>
          <a:bodyPr/>
          <a:lstStyle>
            <a:lvl1pPr>
              <a:defRPr/>
            </a:lvl1pPr>
          </a:lstStyle>
          <a:p>
            <a:pPr>
              <a:defRPr/>
            </a:pPr>
            <a:fld id="{85175A9F-734E-7143-B61B-6EA719171B20}" type="slidenum">
              <a:rPr lang="en-US" altLang="en-US"/>
              <a:pPr>
                <a:defRPr/>
              </a:pPr>
              <a:t>‹#›</a:t>
            </a:fld>
            <a:endParaRPr lang="en-US" altLang="en-US"/>
          </a:p>
        </p:txBody>
      </p:sp>
    </p:spTree>
    <p:extLst>
      <p:ext uri="{BB962C8B-B14F-4D97-AF65-F5344CB8AC3E}">
        <p14:creationId xmlns:p14="http://schemas.microsoft.com/office/powerpoint/2010/main" val="2697010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4EE4E3-92A1-7E48-A652-8156C9663F99}"/>
              </a:ext>
            </a:extLst>
          </p:cNvPr>
          <p:cNvSpPr>
            <a:spLocks noGrp="1"/>
          </p:cNvSpPr>
          <p:nvPr>
            <p:ph type="dt" sz="half" idx="10"/>
          </p:nvPr>
        </p:nvSpPr>
        <p:spPr/>
        <p:txBody>
          <a:bodyPr/>
          <a:lstStyle>
            <a:lvl1pPr>
              <a:defRPr/>
            </a:lvl1pPr>
          </a:lstStyle>
          <a:p>
            <a:pPr>
              <a:defRPr/>
            </a:pPr>
            <a:fld id="{1E87C4C6-B066-7A4C-A479-2EF62B52E7A4}" type="datetimeFigureOut">
              <a:rPr lang="en-US" altLang="en-US"/>
              <a:pPr>
                <a:defRPr/>
              </a:pPr>
              <a:t>6/23/2019</a:t>
            </a:fld>
            <a:endParaRPr lang="en-US" altLang="en-US"/>
          </a:p>
        </p:txBody>
      </p:sp>
      <p:sp>
        <p:nvSpPr>
          <p:cNvPr id="6" name="Footer Placeholder 4">
            <a:extLst>
              <a:ext uri="{FF2B5EF4-FFF2-40B4-BE49-F238E27FC236}">
                <a16:creationId xmlns:a16="http://schemas.microsoft.com/office/drawing/2014/main" id="{2CACB876-143D-1148-94CB-8784E55B2F4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6273FD4-CB24-8146-A5F2-45AA85625E0D}"/>
              </a:ext>
            </a:extLst>
          </p:cNvPr>
          <p:cNvSpPr>
            <a:spLocks noGrp="1"/>
          </p:cNvSpPr>
          <p:nvPr>
            <p:ph type="sldNum" sz="quarter" idx="12"/>
          </p:nvPr>
        </p:nvSpPr>
        <p:spPr/>
        <p:txBody>
          <a:bodyPr/>
          <a:lstStyle>
            <a:lvl1pPr>
              <a:defRPr/>
            </a:lvl1pPr>
          </a:lstStyle>
          <a:p>
            <a:pPr>
              <a:defRPr/>
            </a:pPr>
            <a:fld id="{FA456CC3-D03B-A14D-8F01-E960D94ACD96}" type="slidenum">
              <a:rPr lang="en-US" altLang="en-US"/>
              <a:pPr>
                <a:defRPr/>
              </a:pPr>
              <a:t>‹#›</a:t>
            </a:fld>
            <a:endParaRPr lang="en-US" altLang="en-US"/>
          </a:p>
        </p:txBody>
      </p:sp>
    </p:spTree>
    <p:extLst>
      <p:ext uri="{BB962C8B-B14F-4D97-AF65-F5344CB8AC3E}">
        <p14:creationId xmlns:p14="http://schemas.microsoft.com/office/powerpoint/2010/main" val="315813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DAB298B-8F4F-B14D-B3B2-0B4F2E81325E}"/>
              </a:ext>
            </a:extLst>
          </p:cNvPr>
          <p:cNvSpPr>
            <a:spLocks noGrp="1"/>
          </p:cNvSpPr>
          <p:nvPr>
            <p:ph type="dt" sz="half" idx="10"/>
          </p:nvPr>
        </p:nvSpPr>
        <p:spPr/>
        <p:txBody>
          <a:bodyPr/>
          <a:lstStyle>
            <a:lvl1pPr>
              <a:defRPr/>
            </a:lvl1pPr>
          </a:lstStyle>
          <a:p>
            <a:pPr>
              <a:defRPr/>
            </a:pPr>
            <a:fld id="{A49B8282-F5E8-734F-9A15-F51F4E4A537B}" type="datetimeFigureOut">
              <a:rPr lang="en-US" altLang="en-US"/>
              <a:pPr>
                <a:defRPr/>
              </a:pPr>
              <a:t>6/23/2019</a:t>
            </a:fld>
            <a:endParaRPr lang="en-US" altLang="en-US"/>
          </a:p>
        </p:txBody>
      </p:sp>
      <p:sp>
        <p:nvSpPr>
          <p:cNvPr id="8" name="Footer Placeholder 4">
            <a:extLst>
              <a:ext uri="{FF2B5EF4-FFF2-40B4-BE49-F238E27FC236}">
                <a16:creationId xmlns:a16="http://schemas.microsoft.com/office/drawing/2014/main" id="{581634A6-3E5D-B545-96D6-9D178009EF3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31AC87D-E490-EE40-97A9-FE41661BBA5D}"/>
              </a:ext>
            </a:extLst>
          </p:cNvPr>
          <p:cNvSpPr>
            <a:spLocks noGrp="1"/>
          </p:cNvSpPr>
          <p:nvPr>
            <p:ph type="sldNum" sz="quarter" idx="12"/>
          </p:nvPr>
        </p:nvSpPr>
        <p:spPr/>
        <p:txBody>
          <a:bodyPr/>
          <a:lstStyle>
            <a:lvl1pPr>
              <a:defRPr/>
            </a:lvl1pPr>
          </a:lstStyle>
          <a:p>
            <a:pPr>
              <a:defRPr/>
            </a:pPr>
            <a:fld id="{7AC2A8F0-C3C6-F84F-B2D7-4A0175961A1A}" type="slidenum">
              <a:rPr lang="en-US" altLang="en-US"/>
              <a:pPr>
                <a:defRPr/>
              </a:pPr>
              <a:t>‹#›</a:t>
            </a:fld>
            <a:endParaRPr lang="en-US" altLang="en-US"/>
          </a:p>
        </p:txBody>
      </p:sp>
    </p:spTree>
    <p:extLst>
      <p:ext uri="{BB962C8B-B14F-4D97-AF65-F5344CB8AC3E}">
        <p14:creationId xmlns:p14="http://schemas.microsoft.com/office/powerpoint/2010/main" val="3045247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D3CAE48-784C-6C44-A018-F91B7F1546CD}"/>
              </a:ext>
            </a:extLst>
          </p:cNvPr>
          <p:cNvSpPr>
            <a:spLocks noGrp="1"/>
          </p:cNvSpPr>
          <p:nvPr>
            <p:ph type="dt" sz="half" idx="10"/>
          </p:nvPr>
        </p:nvSpPr>
        <p:spPr/>
        <p:txBody>
          <a:bodyPr/>
          <a:lstStyle>
            <a:lvl1pPr>
              <a:defRPr/>
            </a:lvl1pPr>
          </a:lstStyle>
          <a:p>
            <a:pPr>
              <a:defRPr/>
            </a:pPr>
            <a:fld id="{BAD5E3E4-754A-9740-AE2F-D137ED5397AE}" type="datetimeFigureOut">
              <a:rPr lang="en-US" altLang="en-US"/>
              <a:pPr>
                <a:defRPr/>
              </a:pPr>
              <a:t>6/23/2019</a:t>
            </a:fld>
            <a:endParaRPr lang="en-US" altLang="en-US"/>
          </a:p>
        </p:txBody>
      </p:sp>
      <p:sp>
        <p:nvSpPr>
          <p:cNvPr id="4" name="Footer Placeholder 4">
            <a:extLst>
              <a:ext uri="{FF2B5EF4-FFF2-40B4-BE49-F238E27FC236}">
                <a16:creationId xmlns:a16="http://schemas.microsoft.com/office/drawing/2014/main" id="{018D2582-5FB8-FF46-BEC9-46FBB11735C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4FA38EF-374D-B948-98A1-D94989ADCE56}"/>
              </a:ext>
            </a:extLst>
          </p:cNvPr>
          <p:cNvSpPr>
            <a:spLocks noGrp="1"/>
          </p:cNvSpPr>
          <p:nvPr>
            <p:ph type="sldNum" sz="quarter" idx="12"/>
          </p:nvPr>
        </p:nvSpPr>
        <p:spPr/>
        <p:txBody>
          <a:bodyPr/>
          <a:lstStyle>
            <a:lvl1pPr>
              <a:defRPr/>
            </a:lvl1pPr>
          </a:lstStyle>
          <a:p>
            <a:pPr>
              <a:defRPr/>
            </a:pPr>
            <a:fld id="{8921956C-F54D-E542-AD2D-AA059CDA0C3F}" type="slidenum">
              <a:rPr lang="en-US" altLang="en-US"/>
              <a:pPr>
                <a:defRPr/>
              </a:pPr>
              <a:t>‹#›</a:t>
            </a:fld>
            <a:endParaRPr lang="en-US" altLang="en-US"/>
          </a:p>
        </p:txBody>
      </p:sp>
    </p:spTree>
    <p:extLst>
      <p:ext uri="{BB962C8B-B14F-4D97-AF65-F5344CB8AC3E}">
        <p14:creationId xmlns:p14="http://schemas.microsoft.com/office/powerpoint/2010/main" val="79724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8617F6A-BB09-F241-B802-AAB94ECFC131}"/>
              </a:ext>
            </a:extLst>
          </p:cNvPr>
          <p:cNvSpPr>
            <a:spLocks noGrp="1"/>
          </p:cNvSpPr>
          <p:nvPr>
            <p:ph type="dt" sz="half" idx="10"/>
          </p:nvPr>
        </p:nvSpPr>
        <p:spPr/>
        <p:txBody>
          <a:bodyPr/>
          <a:lstStyle>
            <a:lvl1pPr>
              <a:defRPr/>
            </a:lvl1pPr>
          </a:lstStyle>
          <a:p>
            <a:pPr>
              <a:defRPr/>
            </a:pPr>
            <a:fld id="{C1C6B422-D359-2542-86EE-F85E06113DD1}" type="datetimeFigureOut">
              <a:rPr lang="en-US" altLang="en-US"/>
              <a:pPr>
                <a:defRPr/>
              </a:pPr>
              <a:t>6/23/2019</a:t>
            </a:fld>
            <a:endParaRPr lang="en-US" altLang="en-US"/>
          </a:p>
        </p:txBody>
      </p:sp>
      <p:sp>
        <p:nvSpPr>
          <p:cNvPr id="3" name="Footer Placeholder 4">
            <a:extLst>
              <a:ext uri="{FF2B5EF4-FFF2-40B4-BE49-F238E27FC236}">
                <a16:creationId xmlns:a16="http://schemas.microsoft.com/office/drawing/2014/main" id="{C9744656-89A9-7C42-A24E-C706B7A7C4F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40583A6-3F2E-8342-81E2-703343353547}"/>
              </a:ext>
            </a:extLst>
          </p:cNvPr>
          <p:cNvSpPr>
            <a:spLocks noGrp="1"/>
          </p:cNvSpPr>
          <p:nvPr>
            <p:ph type="sldNum" sz="quarter" idx="12"/>
          </p:nvPr>
        </p:nvSpPr>
        <p:spPr/>
        <p:txBody>
          <a:bodyPr/>
          <a:lstStyle>
            <a:lvl1pPr>
              <a:defRPr/>
            </a:lvl1pPr>
          </a:lstStyle>
          <a:p>
            <a:pPr>
              <a:defRPr/>
            </a:pPr>
            <a:fld id="{C7AD4DC3-D32A-1040-A13D-0BCF014ED247}" type="slidenum">
              <a:rPr lang="en-US" altLang="en-US"/>
              <a:pPr>
                <a:defRPr/>
              </a:pPr>
              <a:t>‹#›</a:t>
            </a:fld>
            <a:endParaRPr lang="en-US" altLang="en-US"/>
          </a:p>
        </p:txBody>
      </p:sp>
    </p:spTree>
    <p:extLst>
      <p:ext uri="{BB962C8B-B14F-4D97-AF65-F5344CB8AC3E}">
        <p14:creationId xmlns:p14="http://schemas.microsoft.com/office/powerpoint/2010/main" val="106895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B590B2D-166A-874C-A583-E60390282B2D}"/>
              </a:ext>
            </a:extLst>
          </p:cNvPr>
          <p:cNvSpPr>
            <a:spLocks noGrp="1"/>
          </p:cNvSpPr>
          <p:nvPr>
            <p:ph type="dt" sz="half" idx="10"/>
          </p:nvPr>
        </p:nvSpPr>
        <p:spPr/>
        <p:txBody>
          <a:bodyPr/>
          <a:lstStyle>
            <a:lvl1pPr>
              <a:defRPr/>
            </a:lvl1pPr>
          </a:lstStyle>
          <a:p>
            <a:pPr>
              <a:defRPr/>
            </a:pPr>
            <a:fld id="{7B33EB1E-EA80-4948-AE3C-5EB25F1356B4}" type="datetimeFigureOut">
              <a:rPr lang="en-US" altLang="en-US"/>
              <a:pPr>
                <a:defRPr/>
              </a:pPr>
              <a:t>6/23/2019</a:t>
            </a:fld>
            <a:endParaRPr lang="en-US" altLang="en-US"/>
          </a:p>
        </p:txBody>
      </p:sp>
      <p:sp>
        <p:nvSpPr>
          <p:cNvPr id="6" name="Footer Placeholder 4">
            <a:extLst>
              <a:ext uri="{FF2B5EF4-FFF2-40B4-BE49-F238E27FC236}">
                <a16:creationId xmlns:a16="http://schemas.microsoft.com/office/drawing/2014/main" id="{5449A60C-D3D7-914E-A198-E3D2834630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2BD10F7-A732-CA43-A8F7-649572B0C176}"/>
              </a:ext>
            </a:extLst>
          </p:cNvPr>
          <p:cNvSpPr>
            <a:spLocks noGrp="1"/>
          </p:cNvSpPr>
          <p:nvPr>
            <p:ph type="sldNum" sz="quarter" idx="12"/>
          </p:nvPr>
        </p:nvSpPr>
        <p:spPr/>
        <p:txBody>
          <a:bodyPr/>
          <a:lstStyle>
            <a:lvl1pPr>
              <a:defRPr/>
            </a:lvl1pPr>
          </a:lstStyle>
          <a:p>
            <a:pPr>
              <a:defRPr/>
            </a:pPr>
            <a:fld id="{D88084C7-61A0-3242-8148-D4566699165C}" type="slidenum">
              <a:rPr lang="en-US" altLang="en-US"/>
              <a:pPr>
                <a:defRPr/>
              </a:pPr>
              <a:t>‹#›</a:t>
            </a:fld>
            <a:endParaRPr lang="en-US" altLang="en-US"/>
          </a:p>
        </p:txBody>
      </p:sp>
    </p:spTree>
    <p:extLst>
      <p:ext uri="{BB962C8B-B14F-4D97-AF65-F5344CB8AC3E}">
        <p14:creationId xmlns:p14="http://schemas.microsoft.com/office/powerpoint/2010/main" val="316547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BB3A6ED-A541-324F-B617-05B1C7F6E4B9}"/>
              </a:ext>
            </a:extLst>
          </p:cNvPr>
          <p:cNvSpPr>
            <a:spLocks noGrp="1"/>
          </p:cNvSpPr>
          <p:nvPr>
            <p:ph type="dt" sz="half" idx="10"/>
          </p:nvPr>
        </p:nvSpPr>
        <p:spPr/>
        <p:txBody>
          <a:bodyPr/>
          <a:lstStyle>
            <a:lvl1pPr>
              <a:defRPr/>
            </a:lvl1pPr>
          </a:lstStyle>
          <a:p>
            <a:pPr>
              <a:defRPr/>
            </a:pPr>
            <a:fld id="{EB63BD09-CE68-754D-904F-BF2884500A11}" type="datetimeFigureOut">
              <a:rPr lang="en-US" altLang="en-US"/>
              <a:pPr>
                <a:defRPr/>
              </a:pPr>
              <a:t>6/23/2019</a:t>
            </a:fld>
            <a:endParaRPr lang="en-US" altLang="en-US"/>
          </a:p>
        </p:txBody>
      </p:sp>
      <p:sp>
        <p:nvSpPr>
          <p:cNvPr id="6" name="Footer Placeholder 4">
            <a:extLst>
              <a:ext uri="{FF2B5EF4-FFF2-40B4-BE49-F238E27FC236}">
                <a16:creationId xmlns:a16="http://schemas.microsoft.com/office/drawing/2014/main" id="{020AA0DD-34F7-4141-940B-F5F82AAB46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9601EF4-D815-A042-9426-C0034E863EE9}"/>
              </a:ext>
            </a:extLst>
          </p:cNvPr>
          <p:cNvSpPr>
            <a:spLocks noGrp="1"/>
          </p:cNvSpPr>
          <p:nvPr>
            <p:ph type="sldNum" sz="quarter" idx="12"/>
          </p:nvPr>
        </p:nvSpPr>
        <p:spPr/>
        <p:txBody>
          <a:bodyPr/>
          <a:lstStyle>
            <a:lvl1pPr>
              <a:defRPr/>
            </a:lvl1pPr>
          </a:lstStyle>
          <a:p>
            <a:pPr>
              <a:defRPr/>
            </a:pPr>
            <a:fld id="{D59B618E-D416-8F45-9B01-4415C7B2BD60}" type="slidenum">
              <a:rPr lang="en-US" altLang="en-US"/>
              <a:pPr>
                <a:defRPr/>
              </a:pPr>
              <a:t>‹#›</a:t>
            </a:fld>
            <a:endParaRPr lang="en-US" altLang="en-US"/>
          </a:p>
        </p:txBody>
      </p:sp>
    </p:spTree>
    <p:extLst>
      <p:ext uri="{BB962C8B-B14F-4D97-AF65-F5344CB8AC3E}">
        <p14:creationId xmlns:p14="http://schemas.microsoft.com/office/powerpoint/2010/main" val="321336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D59D50-4BD0-6845-9984-076EE19147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BF20E93-AB26-D243-AE67-286A0B3B0A1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C1EE49D-C51A-450C-A4C1-09FDE13673B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04E419C4-5BF2-CE45-924B-F79D29DA3D5A}"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13F2C082-40AB-450F-87D2-D5F325485E6A}"/>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BB41485C-2312-44A3-981D-8A83FC42CF0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FB33FEE8-D070-0441-A1A7-D7BC7C556E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D66A6F6-7392-5446-B542-AC04A2CA4D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62DD48ED-8423-D944-A2A4-303C60131A3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373894F-D6E4-46A7-88A4-D8372948611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0E53859B-29F7-B348-AB8A-9CE1849952A2}" type="datetimeFigureOut">
              <a:rPr lang="en-US" altLang="en-US"/>
              <a:pPr>
                <a:defRPr/>
              </a:pPr>
              <a:t>6/23/2019</a:t>
            </a:fld>
            <a:endParaRPr lang="en-US" altLang="en-US"/>
          </a:p>
        </p:txBody>
      </p:sp>
      <p:sp>
        <p:nvSpPr>
          <p:cNvPr id="5" name="Footer Placeholder 4">
            <a:extLst>
              <a:ext uri="{FF2B5EF4-FFF2-40B4-BE49-F238E27FC236}">
                <a16:creationId xmlns:a16="http://schemas.microsoft.com/office/drawing/2014/main" id="{ED76B351-4B89-4513-AED4-7FF684C6050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C90E5396-A8F5-46EE-A9C5-88BC74D289E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5127CEBF-B343-EF46-8A1C-DCF4AB9E0AF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hyperlink" Target="http://www.iris.edu/hq/re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BE55331-B441-4E76-89CF-00F210B11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27652" name="Picture 8" descr="IRIS_TMlogo.png">
            <a:extLst>
              <a:ext uri="{FF2B5EF4-FFF2-40B4-BE49-F238E27FC236}">
                <a16:creationId xmlns:a16="http://schemas.microsoft.com/office/drawing/2014/main" id="{EF9E18C8-FAB2-F443-802D-707D4FA90BF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4">
            <a:extLst>
              <a:ext uri="{FF2B5EF4-FFF2-40B4-BE49-F238E27FC236}">
                <a16:creationId xmlns:a16="http://schemas.microsoft.com/office/drawing/2014/main" id="{A7ABB2C8-B15E-1D4A-BB4E-FBB4C7EDF736}"/>
              </a:ext>
            </a:extLst>
          </p:cNvPr>
          <p:cNvSpPr txBox="1">
            <a:spLocks noChangeArrowheads="1"/>
          </p:cNvSpPr>
          <p:nvPr/>
        </p:nvSpPr>
        <p:spPr bwMode="auto">
          <a:xfrm>
            <a:off x="241300" y="1082675"/>
            <a:ext cx="84455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None/>
            </a:pPr>
            <a:r>
              <a:rPr lang="en-US" altLang="en-US" sz="1800" dirty="0">
                <a:latin typeface="Arial" panose="020B0604020202020204" pitchFamily="34" charset="0"/>
                <a:cs typeface="Arial" panose="020B0604020202020204" pitchFamily="34" charset="0"/>
              </a:rPr>
              <a:t>A magnitude 7.3 earthquake occurred 288km (178.9 miles) NW of </a:t>
            </a:r>
            <a:r>
              <a:rPr lang="en-US" altLang="en-US" sz="1800" dirty="0" err="1">
                <a:latin typeface="Arial" panose="020B0604020202020204" pitchFamily="34" charset="0"/>
                <a:cs typeface="Arial" panose="020B0604020202020204" pitchFamily="34" charset="0"/>
              </a:rPr>
              <a:t>Saumlaki</a:t>
            </a:r>
            <a:r>
              <a:rPr lang="en-US" altLang="en-US" sz="1800" dirty="0">
                <a:latin typeface="Arial" panose="020B0604020202020204" pitchFamily="34" charset="0"/>
                <a:cs typeface="Arial" panose="020B0604020202020204" pitchFamily="34" charset="0"/>
              </a:rPr>
              <a:t>, Indonesia at a depth of 208.3 km (129.4 miles). </a:t>
            </a:r>
          </a:p>
          <a:p>
            <a:pPr>
              <a:spcBef>
                <a:spcPct val="0"/>
              </a:spcBef>
              <a:buFont typeface="Arial" panose="020B0604020202020204" pitchFamily="34" charset="0"/>
              <a:buNone/>
            </a:pPr>
            <a:endParaRPr lang="en-US" altLang="en-US" sz="1800" dirty="0">
              <a:latin typeface="Arial" panose="020B0604020202020204" pitchFamily="34" charset="0"/>
              <a:cs typeface="Arial" panose="020B0604020202020204" pitchFamily="34" charset="0"/>
            </a:endParaRPr>
          </a:p>
          <a:p>
            <a:pPr>
              <a:spcBef>
                <a:spcPct val="0"/>
              </a:spcBef>
              <a:buFontTx/>
              <a:buNone/>
            </a:pPr>
            <a:r>
              <a:rPr lang="en-US" altLang="en-US" sz="1800" dirty="0">
                <a:latin typeface="Arial" panose="020B0604020202020204" pitchFamily="34" charset="0"/>
                <a:cs typeface="Arial" panose="020B0604020202020204" pitchFamily="34" charset="0"/>
              </a:rPr>
              <a:t>There are no immediate reports of damage or injuries.</a:t>
            </a:r>
          </a:p>
        </p:txBody>
      </p:sp>
      <p:sp>
        <p:nvSpPr>
          <p:cNvPr id="15"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BANDA SEA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June 24, 2019 at 02:53:40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3" name="Picture 2">
            <a:extLst>
              <a:ext uri="{FF2B5EF4-FFF2-40B4-BE49-F238E27FC236}">
                <a16:creationId xmlns:a16="http://schemas.microsoft.com/office/drawing/2014/main" id="{A0CCDA21-FE4B-42CD-98B4-F9394E406A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8754" y="2580976"/>
            <a:ext cx="7379848" cy="404842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0" name="TextBox 15">
            <a:extLst>
              <a:ext uri="{FF2B5EF4-FFF2-40B4-BE49-F238E27FC236}">
                <a16:creationId xmlns:a16="http://schemas.microsoft.com/office/drawing/2014/main" id="{00744420-C97D-2741-85E6-0CB2DE7A5C93}"/>
              </a:ext>
            </a:extLst>
          </p:cNvPr>
          <p:cNvSpPr txBox="1">
            <a:spLocks noChangeArrowheads="1"/>
          </p:cNvSpPr>
          <p:nvPr/>
        </p:nvSpPr>
        <p:spPr bwMode="auto">
          <a:xfrm>
            <a:off x="4114800" y="6321425"/>
            <a:ext cx="487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latin typeface="Arial" panose="020B0604020202020204" pitchFamily="34" charset="0"/>
                <a:cs typeface="Arial" panose="020B0604020202020204" pitchFamily="34" charset="0"/>
              </a:rPr>
              <a:t>USGS Estimated shaking Intensity from M 7.3 Earthquake</a:t>
            </a:r>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252413" y="1123950"/>
            <a:ext cx="3205709"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cs typeface="Arial" panose="020B0604020202020204" pitchFamily="34" charset="0"/>
              </a:rPr>
              <a:t>The Modified-Mercalli Intensity (MMI) scale is a twelve-stage scale, from I to XII, that indicates the severity of ground shaking. </a:t>
            </a: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6">
            <a:extLst>
              <a:ext uri="{FF2B5EF4-FFF2-40B4-BE49-F238E27FC236}">
                <a16:creationId xmlns:a16="http://schemas.microsoft.com/office/drawing/2014/main" id="{26E27861-1A13-40DA-A7E9-8D92518BE0E0}"/>
              </a:ext>
            </a:extLst>
          </p:cNvPr>
          <p:cNvGrpSpPr/>
          <p:nvPr/>
        </p:nvGrpSpPr>
        <p:grpSpPr>
          <a:xfrm>
            <a:off x="962805" y="3043237"/>
            <a:ext cx="1978025" cy="3278188"/>
            <a:chOff x="6483077" y="1520825"/>
            <a:chExt cx="1978025" cy="3278188"/>
          </a:xfrm>
        </p:grpSpPr>
        <p:sp>
          <p:nvSpPr>
            <p:cNvPr id="29699" name="TextBox 14">
              <a:extLst>
                <a:ext uri="{FF2B5EF4-FFF2-40B4-BE49-F238E27FC236}">
                  <a16:creationId xmlns:a16="http://schemas.microsoft.com/office/drawing/2014/main" id="{648CF7C2-261F-6A48-8A1D-6075EBE6430D}"/>
                </a:ext>
              </a:extLst>
            </p:cNvPr>
            <p:cNvSpPr txBox="1">
              <a:spLocks noChangeArrowheads="1"/>
            </p:cNvSpPr>
            <p:nvPr/>
          </p:nvSpPr>
          <p:spPr bwMode="auto">
            <a:xfrm>
              <a:off x="7241902" y="1520825"/>
              <a:ext cx="12192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dirty="0">
                  <a:latin typeface="Arial" panose="020B0604020202020204" pitchFamily="34" charset="0"/>
                  <a:cs typeface="Arial" panose="020B0604020202020204" pitchFamily="34" charset="0"/>
                </a:rPr>
                <a:t>Perceived </a:t>
              </a:r>
            </a:p>
            <a:p>
              <a:pPr algn="ctr" eaLnBrk="1" hangingPunct="1">
                <a:spcBef>
                  <a:spcPct val="0"/>
                </a:spcBef>
                <a:spcAft>
                  <a:spcPts val="600"/>
                </a:spcAft>
                <a:buFontTx/>
                <a:buNone/>
              </a:pPr>
              <a:r>
                <a:rPr lang="en-US" altLang="en-US" sz="1400" b="1" dirty="0">
                  <a:latin typeface="Arial" panose="020B0604020202020204" pitchFamily="34" charset="0"/>
                  <a:cs typeface="Arial" panose="020B0604020202020204" pitchFamily="34" charset="0"/>
                </a:rPr>
                <a:t>  Shaking</a:t>
              </a:r>
            </a:p>
            <a:p>
              <a:pPr algn="ctr" eaLnBrk="1" hangingPunct="1">
                <a:spcBef>
                  <a:spcPct val="0"/>
                </a:spcBef>
                <a:spcAft>
                  <a:spcPts val="400"/>
                </a:spcAft>
                <a:buFontTx/>
                <a:buNone/>
              </a:pPr>
              <a:r>
                <a:rPr lang="en-US" altLang="en-US" sz="1400" b="1" dirty="0">
                  <a:solidFill>
                    <a:srgbClr val="C00000"/>
                  </a:solidFill>
                  <a:latin typeface="Arial" panose="020B0604020202020204" pitchFamily="34" charset="0"/>
                  <a:cs typeface="Arial" panose="020B0604020202020204" pitchFamily="34" charset="0"/>
                </a:rPr>
                <a:t>Extreme </a:t>
              </a:r>
            </a:p>
            <a:p>
              <a:pPr algn="ctr" eaLnBrk="1" hangingPunct="1">
                <a:spcBef>
                  <a:spcPct val="0"/>
                </a:spcBef>
                <a:spcAft>
                  <a:spcPts val="400"/>
                </a:spcAft>
                <a:buFontTx/>
                <a:buNone/>
              </a:pPr>
              <a:r>
                <a:rPr lang="en-US" altLang="en-US" sz="1400" b="1" dirty="0">
                  <a:solidFill>
                    <a:srgbClr val="FF0000"/>
                  </a:solidFill>
                  <a:latin typeface="Arial" panose="020B0604020202020204" pitchFamily="34" charset="0"/>
                  <a:cs typeface="Arial" panose="020B0604020202020204" pitchFamily="34" charset="0"/>
                </a:rPr>
                <a:t>Violent</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Severe</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cs typeface="Arial" panose="020B0604020202020204" pitchFamily="34" charset="0"/>
                </a:rPr>
                <a:t>Very Strong</a:t>
              </a:r>
            </a:p>
            <a:p>
              <a:pPr algn="ctr" eaLnBrk="1" hangingPunct="1">
                <a:spcBef>
                  <a:spcPct val="0"/>
                </a:spcBef>
                <a:spcAft>
                  <a:spcPts val="400"/>
                </a:spcAft>
                <a:buFontTx/>
                <a:buNone/>
              </a:pPr>
              <a:r>
                <a:rPr lang="en-US" altLang="en-US" sz="1400" b="1" dirty="0">
                  <a:solidFill>
                    <a:srgbClr val="FFFF00"/>
                  </a:solidFill>
                  <a:latin typeface="Arial" panose="020B0604020202020204" pitchFamily="34" charset="0"/>
                  <a:cs typeface="Arial" panose="020B0604020202020204" pitchFamily="34" charset="0"/>
                </a:rPr>
                <a:t>Strong</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Moderate</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Light</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Weak</a:t>
              </a:r>
            </a:p>
            <a:p>
              <a:pPr algn="ctr" eaLnBrk="1" hangingPunct="1">
                <a:spcBef>
                  <a:spcPct val="0"/>
                </a:spcBef>
                <a:spcAft>
                  <a:spcPts val="400"/>
                </a:spcAft>
                <a:buFontTx/>
                <a:buNone/>
              </a:pPr>
              <a:r>
                <a:rPr lang="en-US" altLang="en-US" sz="1400" dirty="0">
                  <a:latin typeface="Arial" panose="020B0604020202020204" pitchFamily="34" charset="0"/>
                  <a:cs typeface="Arial" panose="020B0604020202020204" pitchFamily="34" charset="0"/>
                </a:rPr>
                <a:t>Not Felt</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p:txBody>
        </p:sp>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6595790" y="1735138"/>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3077" y="2078038"/>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4">
            <a:extLst>
              <a:ext uri="{FF2B5EF4-FFF2-40B4-BE49-F238E27FC236}">
                <a16:creationId xmlns:a16="http://schemas.microsoft.com/office/drawing/2014/main" id="{70407DB7-2E26-42F2-AD00-5A163F9626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44885" y="1123950"/>
            <a:ext cx="5206036" cy="5197475"/>
          </a:xfrm>
          <a:prstGeom prst="rect">
            <a:avLst/>
          </a:prstGeom>
        </p:spPr>
      </p:pic>
      <p:sp>
        <p:nvSpPr>
          <p:cNvPr id="15" name="Title 1">
            <a:extLst>
              <a:ext uri="{FF2B5EF4-FFF2-40B4-BE49-F238E27FC236}">
                <a16:creationId xmlns:a16="http://schemas.microsoft.com/office/drawing/2014/main" id="{58B63B1A-F394-4CFA-A623-F9E914988378}"/>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BANDA SEA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June 24, 2019 at 02:53:40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747" name="TextBox 15">
            <a:extLst>
              <a:ext uri="{FF2B5EF4-FFF2-40B4-BE49-F238E27FC236}">
                <a16:creationId xmlns:a16="http://schemas.microsoft.com/office/drawing/2014/main" id="{19DAC123-35EF-084E-A9BF-98D3EE055AC5}"/>
              </a:ext>
            </a:extLst>
          </p:cNvPr>
          <p:cNvSpPr txBox="1">
            <a:spLocks noChangeArrowheads="1"/>
          </p:cNvSpPr>
          <p:nvPr/>
        </p:nvSpPr>
        <p:spPr bwMode="auto">
          <a:xfrm>
            <a:off x="5186363" y="655638"/>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Box 15">
            <a:extLst>
              <a:ext uri="{FF2B5EF4-FFF2-40B4-BE49-F238E27FC236}">
                <a16:creationId xmlns:a16="http://schemas.microsoft.com/office/drawing/2014/main" id="{BCE6B55D-5A7D-2241-BA35-B08A6A58FB52}"/>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31750" name="TextBox 20">
            <a:extLst>
              <a:ext uri="{FF2B5EF4-FFF2-40B4-BE49-F238E27FC236}">
                <a16:creationId xmlns:a16="http://schemas.microsoft.com/office/drawing/2014/main" id="{FEDB7404-5F6F-1D44-8A3B-84E5958F5FC5}"/>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40531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Tx/>
              <a:buNone/>
            </a:pPr>
            <a:r>
              <a:rPr lang="en-US" altLang="en-US" sz="1800" dirty="0">
                <a:latin typeface="Arial" panose="020B0604020202020204" pitchFamily="34" charset="0"/>
              </a:rPr>
              <a:t>24,000 people were exposed to moderate shaking from this earthquake.</a:t>
            </a:r>
          </a:p>
        </p:txBody>
      </p:sp>
      <p:pic>
        <p:nvPicPr>
          <p:cNvPr id="3" name="Picture 2">
            <a:extLst>
              <a:ext uri="{FF2B5EF4-FFF2-40B4-BE49-F238E27FC236}">
                <a16:creationId xmlns:a16="http://schemas.microsoft.com/office/drawing/2014/main" id="{73B86035-471E-4077-97FA-DC8B14945A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0" y="1219200"/>
            <a:ext cx="4252912" cy="4246836"/>
          </a:xfrm>
          <a:prstGeom prst="rect">
            <a:avLst/>
          </a:prstGeom>
        </p:spPr>
      </p:pic>
      <p:pic>
        <p:nvPicPr>
          <p:cNvPr id="7" name="Picture 6">
            <a:extLst>
              <a:ext uri="{FF2B5EF4-FFF2-40B4-BE49-F238E27FC236}">
                <a16:creationId xmlns:a16="http://schemas.microsoft.com/office/drawing/2014/main" id="{592F084C-5AEF-486C-8A8C-22E2C723E9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0" y="2837542"/>
            <a:ext cx="2641760" cy="4020457"/>
          </a:xfrm>
          <a:prstGeom prst="rect">
            <a:avLst/>
          </a:prstGeom>
        </p:spPr>
      </p:pic>
      <p:sp>
        <p:nvSpPr>
          <p:cNvPr id="16" name="Title 1">
            <a:extLst>
              <a:ext uri="{FF2B5EF4-FFF2-40B4-BE49-F238E27FC236}">
                <a16:creationId xmlns:a16="http://schemas.microsoft.com/office/drawing/2014/main" id="{B9879183-9CFA-4749-9E2A-2C46584709A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BANDA SEA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June 24, 2019 at 02:53:40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4DA71D-4037-4A91-B1FC-1E60FA052D7B}"/>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147" name="Picture 18" descr="IRIS_TMlogo.png">
            <a:extLst>
              <a:ext uri="{FF2B5EF4-FFF2-40B4-BE49-F238E27FC236}">
                <a16:creationId xmlns:a16="http://schemas.microsoft.com/office/drawing/2014/main" id="{F1A3FE3A-61F1-4FFC-85A1-F2A8B6DC286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Straight Arrow Connector 18">
            <a:extLst>
              <a:ext uri="{FF2B5EF4-FFF2-40B4-BE49-F238E27FC236}">
                <a16:creationId xmlns:a16="http://schemas.microsoft.com/office/drawing/2014/main" id="{9437747E-843A-47C2-8E7E-31BADFB5554B}"/>
              </a:ext>
            </a:extLst>
          </p:cNvPr>
          <p:cNvCxnSpPr/>
          <p:nvPr/>
        </p:nvCxnSpPr>
        <p:spPr>
          <a:xfrm rot="10800000" flipV="1">
            <a:off x="6432550" y="4516438"/>
            <a:ext cx="304800" cy="74612"/>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6149" name="Picture 10" descr="Aust-Sunda Map.tiff">
            <a:extLst>
              <a:ext uri="{FF2B5EF4-FFF2-40B4-BE49-F238E27FC236}">
                <a16:creationId xmlns:a16="http://schemas.microsoft.com/office/drawing/2014/main" id="{624E1CBE-7094-437F-BBF8-E73B30AADA48}"/>
              </a:ext>
            </a:extLst>
          </p:cNvPr>
          <p:cNvPicPr>
            <a:picLocks noChangeAspect="1"/>
          </p:cNvPicPr>
          <p:nvPr/>
        </p:nvPicPr>
        <p:blipFill>
          <a:blip r:embed="rId4">
            <a:extLst>
              <a:ext uri="{28A0092B-C50C-407E-A947-70E740481C1C}">
                <a14:useLocalDpi xmlns:a14="http://schemas.microsoft.com/office/drawing/2010/main" val="0"/>
              </a:ext>
            </a:extLst>
          </a:blip>
          <a:srcRect t="13293"/>
          <a:stretch>
            <a:fillRect/>
          </a:stretch>
        </p:blipFill>
        <p:spPr bwMode="auto">
          <a:xfrm>
            <a:off x="457200" y="1233488"/>
            <a:ext cx="8521700" cy="394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Subtitle 2">
            <a:extLst>
              <a:ext uri="{FF2B5EF4-FFF2-40B4-BE49-F238E27FC236}">
                <a16:creationId xmlns:a16="http://schemas.microsoft.com/office/drawing/2014/main" id="{6576A572-301F-47FB-BD90-F3CC93EB03F5}"/>
              </a:ext>
            </a:extLst>
          </p:cNvPr>
          <p:cNvSpPr>
            <a:spLocks noGrp="1"/>
          </p:cNvSpPr>
          <p:nvPr>
            <p:ph type="subTitle" idx="1"/>
          </p:nvPr>
        </p:nvSpPr>
        <p:spPr>
          <a:xfrm>
            <a:off x="412750" y="5303617"/>
            <a:ext cx="8610600" cy="1400175"/>
          </a:xfrm>
        </p:spPr>
        <p:txBody>
          <a:bodyPr/>
          <a:lstStyle/>
          <a:p>
            <a:pPr algn="l"/>
            <a:r>
              <a:rPr lang="en-US" altLang="en-US" sz="1600" dirty="0">
                <a:solidFill>
                  <a:schemeClr val="tx1"/>
                </a:solidFill>
                <a:latin typeface="Arial" panose="020B0604020202020204" pitchFamily="34" charset="0"/>
                <a:cs typeface="Arial" panose="020B0604020202020204" pitchFamily="34" charset="0"/>
              </a:rPr>
              <a:t>According to the US Geological Survey National Earthquake Information Center: “At the location of this earthquake, the Australian Plate moves towards the north-northeast with respect to the </a:t>
            </a:r>
            <a:r>
              <a:rPr lang="en-US" altLang="en-US" sz="1600" dirty="0" err="1">
                <a:solidFill>
                  <a:schemeClr val="tx1"/>
                </a:solidFill>
                <a:latin typeface="Arial" panose="020B0604020202020204" pitchFamily="34" charset="0"/>
                <a:cs typeface="Arial" panose="020B0604020202020204" pitchFamily="34" charset="0"/>
              </a:rPr>
              <a:t>Sunda</a:t>
            </a:r>
            <a:r>
              <a:rPr lang="en-US" altLang="en-US" sz="1600" dirty="0">
                <a:solidFill>
                  <a:schemeClr val="tx1"/>
                </a:solidFill>
                <a:latin typeface="Arial" panose="020B0604020202020204" pitchFamily="34" charset="0"/>
                <a:cs typeface="Arial" panose="020B0604020202020204" pitchFamily="34" charset="0"/>
              </a:rPr>
              <a:t> Plate at a velocity of about 76 mm/yr. Motion between the two plates is dominantly convergent, and sections of the Australia Plate have subducted beneath the </a:t>
            </a:r>
            <a:r>
              <a:rPr lang="en-US" altLang="en-US" sz="1600" dirty="0" err="1">
                <a:solidFill>
                  <a:schemeClr val="tx1"/>
                </a:solidFill>
                <a:latin typeface="Arial" panose="020B0604020202020204" pitchFamily="34" charset="0"/>
                <a:cs typeface="Arial" panose="020B0604020202020204" pitchFamily="34" charset="0"/>
              </a:rPr>
              <a:t>Sunda</a:t>
            </a:r>
            <a:r>
              <a:rPr lang="en-US" altLang="en-US" sz="1600" dirty="0">
                <a:solidFill>
                  <a:schemeClr val="tx1"/>
                </a:solidFill>
                <a:latin typeface="Arial" panose="020B0604020202020204" pitchFamily="34" charset="0"/>
                <a:cs typeface="Arial" panose="020B0604020202020204" pitchFamily="34" charset="0"/>
              </a:rPr>
              <a:t> Plate.”</a:t>
            </a:r>
          </a:p>
        </p:txBody>
      </p:sp>
      <p:sp>
        <p:nvSpPr>
          <p:cNvPr id="6151" name="TextBox 13">
            <a:extLst>
              <a:ext uri="{FF2B5EF4-FFF2-40B4-BE49-F238E27FC236}">
                <a16:creationId xmlns:a16="http://schemas.microsoft.com/office/drawing/2014/main" id="{17714B7A-7959-4996-9AC3-4BA9E842EEAD}"/>
              </a:ext>
            </a:extLst>
          </p:cNvPr>
          <p:cNvSpPr txBox="1">
            <a:spLocks noChangeArrowheads="1"/>
          </p:cNvSpPr>
          <p:nvPr/>
        </p:nvSpPr>
        <p:spPr bwMode="auto">
          <a:xfrm>
            <a:off x="298450" y="4876800"/>
            <a:ext cx="88455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400" dirty="0"/>
              <a:t>Map from USGS Open-File Report 2010-1083-H </a:t>
            </a:r>
            <a:r>
              <a:rPr lang="en-US" altLang="en-US" sz="1400" i="1" dirty="0"/>
              <a:t>Seismicity of the Earth 1900–2010 New Guinea and Vicinity</a:t>
            </a:r>
            <a:r>
              <a:rPr lang="en-US" altLang="en-US" sz="1600" dirty="0"/>
              <a:t> </a:t>
            </a:r>
          </a:p>
        </p:txBody>
      </p:sp>
      <p:sp>
        <p:nvSpPr>
          <p:cNvPr id="2" name="Star: 5 Points 1">
            <a:extLst>
              <a:ext uri="{FF2B5EF4-FFF2-40B4-BE49-F238E27FC236}">
                <a16:creationId xmlns:a16="http://schemas.microsoft.com/office/drawing/2014/main" id="{202A7FC1-3F88-4E18-8DAC-8BA46C1387EB}"/>
              </a:ext>
            </a:extLst>
          </p:cNvPr>
          <p:cNvSpPr/>
          <p:nvPr/>
        </p:nvSpPr>
        <p:spPr>
          <a:xfrm>
            <a:off x="2780763" y="2743200"/>
            <a:ext cx="152400" cy="1524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1F25DDDE-18F2-43C2-B614-1E370FC4DE60}"/>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BANDA SEA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June 24, 2019 at 02:53:40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EC8BDFA-CE12-4968-8008-FE22BB2024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5149D362-9893-4071-997B-66C71F1196C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14">
            <a:extLst>
              <a:ext uri="{FF2B5EF4-FFF2-40B4-BE49-F238E27FC236}">
                <a16:creationId xmlns:a16="http://schemas.microsoft.com/office/drawing/2014/main" id="{F0EC4074-53E2-4CF6-B58B-37AC0C7EAB65}"/>
              </a:ext>
            </a:extLst>
          </p:cNvPr>
          <p:cNvSpPr txBox="1">
            <a:spLocks noChangeArrowheads="1"/>
          </p:cNvSpPr>
          <p:nvPr/>
        </p:nvSpPr>
        <p:spPr bwMode="auto">
          <a:xfrm>
            <a:off x="177396" y="1200410"/>
            <a:ext cx="2022504"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lnSpc>
                <a:spcPts val="1800"/>
              </a:lnSpc>
              <a:spcBef>
                <a:spcPct val="0"/>
              </a:spcBef>
              <a:buFont typeface="Arial" panose="020B0604020202020204" pitchFamily="34" charset="0"/>
              <a:buNone/>
            </a:pPr>
            <a:r>
              <a:rPr lang="en-US" altLang="en-US" sz="1800" dirty="0">
                <a:latin typeface="Arial" panose="020B0604020202020204" pitchFamily="34" charset="0"/>
              </a:rPr>
              <a:t>Locations of 2000 most recent earthquakes are shown.  </a:t>
            </a:r>
          </a:p>
          <a:p>
            <a:pPr eaLnBrk="1" hangingPunct="1">
              <a:lnSpc>
                <a:spcPts val="1800"/>
              </a:lnSpc>
              <a:spcBef>
                <a:spcPct val="0"/>
              </a:spcBef>
              <a:buFont typeface="Arial" panose="020B0604020202020204" pitchFamily="34" charset="0"/>
              <a:buNone/>
            </a:pPr>
            <a:endParaRPr lang="en-US" altLang="en-US" sz="1800" dirty="0">
              <a:latin typeface="Arial" panose="020B0604020202020204" pitchFamily="34" charset="0"/>
            </a:endParaRPr>
          </a:p>
          <a:p>
            <a:pPr eaLnBrk="1" hangingPunct="1">
              <a:lnSpc>
                <a:spcPts val="1800"/>
              </a:lnSpc>
              <a:spcBef>
                <a:spcPct val="0"/>
              </a:spcBef>
              <a:buFont typeface="Arial" panose="020B0604020202020204" pitchFamily="34" charset="0"/>
              <a:buNone/>
            </a:pPr>
            <a:r>
              <a:rPr lang="en-US" altLang="en-US" sz="1800" dirty="0">
                <a:latin typeface="Arial" panose="020B0604020202020204" pitchFamily="34" charset="0"/>
              </a:rPr>
              <a:t>The Australia Plate subducts under the </a:t>
            </a:r>
            <a:r>
              <a:rPr lang="en-US" altLang="en-US" sz="1800" dirty="0" err="1">
                <a:latin typeface="Arial" panose="020B0604020202020204" pitchFamily="34" charset="0"/>
              </a:rPr>
              <a:t>Sunda</a:t>
            </a:r>
            <a:r>
              <a:rPr lang="en-US" altLang="en-US" sz="1800" dirty="0">
                <a:latin typeface="Arial" panose="020B0604020202020204" pitchFamily="34" charset="0"/>
              </a:rPr>
              <a:t> Plate as seen in the 3D cross section below (looking to the NNW).</a:t>
            </a:r>
          </a:p>
          <a:p>
            <a:pPr eaLnBrk="1" hangingPunct="1">
              <a:lnSpc>
                <a:spcPts val="1800"/>
              </a:lnSpc>
              <a:spcBef>
                <a:spcPct val="0"/>
              </a:spcBef>
              <a:buFont typeface="Arial" panose="020B0604020202020204" pitchFamily="34" charset="0"/>
              <a:buNone/>
            </a:pPr>
            <a:endParaRPr lang="en-US" altLang="en-US" sz="1800" dirty="0">
              <a:latin typeface="Arial" panose="020B0604020202020204" pitchFamily="34" charset="0"/>
            </a:endParaRPr>
          </a:p>
        </p:txBody>
      </p:sp>
      <p:sp>
        <p:nvSpPr>
          <p:cNvPr id="14341" name="TextBox 16">
            <a:extLst>
              <a:ext uri="{FF2B5EF4-FFF2-40B4-BE49-F238E27FC236}">
                <a16:creationId xmlns:a16="http://schemas.microsoft.com/office/drawing/2014/main" id="{FAF77AA0-1CAA-4927-A6A8-844FD548AA03}"/>
              </a:ext>
            </a:extLst>
          </p:cNvPr>
          <p:cNvSpPr txBox="1">
            <a:spLocks noChangeArrowheads="1"/>
          </p:cNvSpPr>
          <p:nvPr/>
        </p:nvSpPr>
        <p:spPr bwMode="auto">
          <a:xfrm>
            <a:off x="5181600" y="6459192"/>
            <a:ext cx="42672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400" i="1" dirty="0">
                <a:latin typeface="Arial" panose="020B0604020202020204" pitchFamily="34" charset="0"/>
              </a:rPr>
              <a:t>Maps created with the IRIS Earthquake Browser</a:t>
            </a:r>
          </a:p>
          <a:p>
            <a:pPr eaLnBrk="1" hangingPunct="1">
              <a:spcBef>
                <a:spcPct val="0"/>
              </a:spcBef>
              <a:buFontTx/>
              <a:buNone/>
            </a:pPr>
            <a:endParaRPr lang="en-US" altLang="en-US" sz="1200" i="1" dirty="0">
              <a:latin typeface="Arial" panose="020B0604020202020204" pitchFamily="34" charset="0"/>
            </a:endParaRPr>
          </a:p>
        </p:txBody>
      </p:sp>
      <p:pic>
        <p:nvPicPr>
          <p:cNvPr id="5" name="Picture 4">
            <a:extLst>
              <a:ext uri="{FF2B5EF4-FFF2-40B4-BE49-F238E27FC236}">
                <a16:creationId xmlns:a16="http://schemas.microsoft.com/office/drawing/2014/main" id="{CCB0FFFE-2C26-447E-AC95-0E3E0F8D49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8504" y="1183230"/>
            <a:ext cx="6709799" cy="3828341"/>
          </a:xfrm>
          <a:prstGeom prst="rect">
            <a:avLst/>
          </a:prstGeom>
        </p:spPr>
      </p:pic>
      <p:pic>
        <p:nvPicPr>
          <p:cNvPr id="20" name="Picture 7">
            <a:extLst>
              <a:ext uri="{FF2B5EF4-FFF2-40B4-BE49-F238E27FC236}">
                <a16:creationId xmlns:a16="http://schemas.microsoft.com/office/drawing/2014/main" id="{2BDEAE77-36D6-0941-966B-CCE96E7A67BC}"/>
              </a:ext>
            </a:extLst>
          </p:cNvPr>
          <p:cNvPicPr>
            <a:picLocks noChangeAspect="1"/>
          </p:cNvPicPr>
          <p:nvPr/>
        </p:nvPicPr>
        <p:blipFill>
          <a:blip r:embed="rId5">
            <a:extLst>
              <a:ext uri="{28A0092B-C50C-407E-A947-70E740481C1C}">
                <a14:useLocalDpi xmlns:a14="http://schemas.microsoft.com/office/drawing/2010/main" val="0"/>
              </a:ext>
            </a:extLst>
          </a:blip>
          <a:srcRect l="2101" t="1570" r="68369" b="20940"/>
          <a:stretch>
            <a:fillRect/>
          </a:stretch>
        </p:blipFill>
        <p:spPr bwMode="auto">
          <a:xfrm>
            <a:off x="8585039" y="3060504"/>
            <a:ext cx="339725"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a:extLst>
              <a:ext uri="{FF2B5EF4-FFF2-40B4-BE49-F238E27FC236}">
                <a16:creationId xmlns:a16="http://schemas.microsoft.com/office/drawing/2014/main" id="{5D3F1467-8DDD-4C1A-992B-AD1587A57EB2}"/>
              </a:ext>
            </a:extLst>
          </p:cNvPr>
          <p:cNvCxnSpPr>
            <a:cxnSpLocks/>
          </p:cNvCxnSpPr>
          <p:nvPr/>
        </p:nvCxnSpPr>
        <p:spPr>
          <a:xfrm flipH="1" flipV="1">
            <a:off x="5637544" y="2859125"/>
            <a:ext cx="1146881" cy="99981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1FACCC3-9D65-4D02-9AD6-874E5642E85D}"/>
              </a:ext>
            </a:extLst>
          </p:cNvPr>
          <p:cNvSpPr txBox="1"/>
          <p:nvPr/>
        </p:nvSpPr>
        <p:spPr>
          <a:xfrm>
            <a:off x="6743395" y="3685401"/>
            <a:ext cx="1625804" cy="276999"/>
          </a:xfrm>
          <a:prstGeom prst="rect">
            <a:avLst/>
          </a:prstGeom>
          <a:noFill/>
        </p:spPr>
        <p:txBody>
          <a:bodyPr wrap="square" rtlCol="0">
            <a:spAutoFit/>
          </a:bodyPr>
          <a:lstStyle/>
          <a:p>
            <a:r>
              <a:rPr lang="en-US" sz="1200" b="1" dirty="0">
                <a:solidFill>
                  <a:srgbClr val="FF0000"/>
                </a:solidFill>
              </a:rPr>
              <a:t>M 7.3 Earthquake</a:t>
            </a:r>
          </a:p>
        </p:txBody>
      </p:sp>
      <p:sp>
        <p:nvSpPr>
          <p:cNvPr id="14342" name="TextBox 30">
            <a:extLst>
              <a:ext uri="{FF2B5EF4-FFF2-40B4-BE49-F238E27FC236}">
                <a16:creationId xmlns:a16="http://schemas.microsoft.com/office/drawing/2014/main" id="{9F82D874-EA03-4396-9E30-87AA9A1871EE}"/>
              </a:ext>
            </a:extLst>
          </p:cNvPr>
          <p:cNvSpPr txBox="1">
            <a:spLocks noChangeArrowheads="1"/>
          </p:cNvSpPr>
          <p:nvPr/>
        </p:nvSpPr>
        <p:spPr bwMode="auto">
          <a:xfrm>
            <a:off x="6527596" y="4191000"/>
            <a:ext cx="16258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600" dirty="0">
                <a:solidFill>
                  <a:schemeClr val="bg1"/>
                </a:solidFill>
                <a:latin typeface="Arial" panose="020B0604020202020204" pitchFamily="34" charset="0"/>
              </a:rPr>
              <a:t>Australia Plate</a:t>
            </a:r>
          </a:p>
        </p:txBody>
      </p:sp>
      <p:sp>
        <p:nvSpPr>
          <p:cNvPr id="25" name="TextBox 30">
            <a:extLst>
              <a:ext uri="{FF2B5EF4-FFF2-40B4-BE49-F238E27FC236}">
                <a16:creationId xmlns:a16="http://schemas.microsoft.com/office/drawing/2014/main" id="{BC5C83D6-09E4-4026-8369-96D44E6ED8B9}"/>
              </a:ext>
            </a:extLst>
          </p:cNvPr>
          <p:cNvSpPr txBox="1">
            <a:spLocks noChangeArrowheads="1"/>
          </p:cNvSpPr>
          <p:nvPr/>
        </p:nvSpPr>
        <p:spPr bwMode="auto">
          <a:xfrm>
            <a:off x="3329104" y="2201659"/>
            <a:ext cx="16258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600" dirty="0" err="1">
                <a:solidFill>
                  <a:schemeClr val="bg1"/>
                </a:solidFill>
                <a:latin typeface="Arial" panose="020B0604020202020204" pitchFamily="34" charset="0"/>
              </a:rPr>
              <a:t>Sunda</a:t>
            </a:r>
            <a:r>
              <a:rPr lang="en-US" altLang="en-US" sz="1600" dirty="0">
                <a:solidFill>
                  <a:schemeClr val="bg1"/>
                </a:solidFill>
                <a:latin typeface="Arial" panose="020B0604020202020204" pitchFamily="34" charset="0"/>
              </a:rPr>
              <a:t> Plate</a:t>
            </a:r>
          </a:p>
        </p:txBody>
      </p:sp>
      <p:pic>
        <p:nvPicPr>
          <p:cNvPr id="13" name="Picture 12">
            <a:extLst>
              <a:ext uri="{FF2B5EF4-FFF2-40B4-BE49-F238E27FC236}">
                <a16:creationId xmlns:a16="http://schemas.microsoft.com/office/drawing/2014/main" id="{E1E272D5-2110-4FF1-B1AE-A9C9DD8537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5574" y="4462869"/>
            <a:ext cx="4699508" cy="2273487"/>
          </a:xfrm>
          <a:prstGeom prst="rect">
            <a:avLst/>
          </a:prstGeom>
        </p:spPr>
      </p:pic>
      <p:sp>
        <p:nvSpPr>
          <p:cNvPr id="28" name="Title 1">
            <a:extLst>
              <a:ext uri="{FF2B5EF4-FFF2-40B4-BE49-F238E27FC236}">
                <a16:creationId xmlns:a16="http://schemas.microsoft.com/office/drawing/2014/main" id="{7303BCF1-636E-40DF-80A9-5B901295FAA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BANDA SEA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June 24, 2019 at 02:53:40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8">
            <a:extLst>
              <a:ext uri="{FF2B5EF4-FFF2-40B4-BE49-F238E27FC236}">
                <a16:creationId xmlns:a16="http://schemas.microsoft.com/office/drawing/2014/main" id="{B52260A4-EA9B-0B43-BC35-6402FC805359}"/>
              </a:ext>
            </a:extLst>
          </p:cNvPr>
          <p:cNvSpPr txBox="1">
            <a:spLocks noChangeArrowheads="1"/>
          </p:cNvSpPr>
          <p:nvPr/>
        </p:nvSpPr>
        <p:spPr bwMode="auto">
          <a:xfrm>
            <a:off x="4095392" y="5638800"/>
            <a:ext cx="437550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cs typeface="Arial" panose="020B0604020202020204" pitchFamily="34" charset="0"/>
              </a:rPr>
              <a:t>The tension axis (T) reflects the minimum compressive stress direction.  The pressure axis (P) reflects the maximum compressive stress direction.</a:t>
            </a:r>
            <a:endParaRPr lang="en-US" altLang="en-US" sz="1800" dirty="0">
              <a:latin typeface="Arial" panose="020B0604020202020204" pitchFamily="34" charset="0"/>
              <a:cs typeface="Arial" panose="020B0604020202020204" pitchFamily="34" charset="0"/>
            </a:endParaRPr>
          </a:p>
        </p:txBody>
      </p:sp>
      <p:sp>
        <p:nvSpPr>
          <p:cNvPr id="35843" name="TextBox 11">
            <a:extLst>
              <a:ext uri="{FF2B5EF4-FFF2-40B4-BE49-F238E27FC236}">
                <a16:creationId xmlns:a16="http://schemas.microsoft.com/office/drawing/2014/main" id="{72D3F39C-D510-3A49-81E6-FB5C579A2C2D}"/>
              </a:ext>
            </a:extLst>
          </p:cNvPr>
          <p:cNvSpPr txBox="1">
            <a:spLocks noChangeArrowheads="1"/>
          </p:cNvSpPr>
          <p:nvPr/>
        </p:nvSpPr>
        <p:spPr bwMode="auto">
          <a:xfrm>
            <a:off x="381000" y="6400800"/>
            <a:ext cx="3505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cs typeface="Arial" panose="020B0604020202020204" pitchFamily="34" charset="0"/>
              </a:rPr>
              <a:t>W-phase Moment Tensor Solution</a:t>
            </a:r>
            <a:endParaRPr lang="en-US" altLang="en-US" sz="180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Rectangle 7">
            <a:extLst>
              <a:ext uri="{FF2B5EF4-FFF2-40B4-BE49-F238E27FC236}">
                <a16:creationId xmlns:a16="http://schemas.microsoft.com/office/drawing/2014/main" id="{479D1D1E-ECC8-6949-AF03-D17D39FA78D6}"/>
              </a:ext>
            </a:extLst>
          </p:cNvPr>
          <p:cNvSpPr>
            <a:spLocks noChangeArrowheads="1"/>
          </p:cNvSpPr>
          <p:nvPr/>
        </p:nvSpPr>
        <p:spPr bwMode="auto">
          <a:xfrm>
            <a:off x="5232400" y="6489700"/>
            <a:ext cx="391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dirty="0">
                <a:latin typeface="Arial" panose="020B0604020202020204" pitchFamily="34" charset="0"/>
                <a:cs typeface="Arial" panose="020B0604020202020204" pitchFamily="34" charset="0"/>
              </a:rPr>
              <a:t>Images courtesy of the U.S. Geological Survey</a:t>
            </a:r>
          </a:p>
        </p:txBody>
      </p:sp>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291742" y="1101725"/>
            <a:ext cx="8776058"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600" dirty="0"/>
              <a:t>The focal mechanism is how seismologists plot the 3-D stress orientations of an earthquake.  Because an earthquake occurs as slip on a fault, it generates primary waves in quadrants where the first pulse is compressional (shaded) and quadrants where the first pulse is extensional (white). The orientation of these quadrants determined from recorded seismic waves identifies the type of fault that produced the earthquake.</a:t>
            </a:r>
          </a:p>
          <a:p>
            <a:endParaRPr lang="en-US" altLang="en-US" sz="1600" dirty="0"/>
          </a:p>
          <a:p>
            <a:r>
              <a:rPr lang="en-US" altLang="en-US" sz="1600" dirty="0"/>
              <a:t>This earthquake </a:t>
            </a:r>
            <a:r>
              <a:rPr lang="en-US" sz="1600" dirty="0"/>
              <a:t>occurred as a result of strike-slip faulting at intermediate depth, </a:t>
            </a:r>
            <a:r>
              <a:rPr lang="en-US" altLang="en-US" sz="1600" dirty="0">
                <a:cs typeface="Arial" panose="020B0604020202020204" pitchFamily="34" charset="0"/>
              </a:rPr>
              <a:t>208.3 km (129.4 miles) </a:t>
            </a:r>
            <a:r>
              <a:rPr lang="en-US" sz="1600" dirty="0"/>
              <a:t>beneath the southeastern Banda Sea within the subducting Australia Plate.</a:t>
            </a:r>
            <a:endParaRPr lang="en-US" altLang="en-US" sz="1600" dirty="0"/>
          </a:p>
        </p:txBody>
      </p:sp>
      <p:pic>
        <p:nvPicPr>
          <p:cNvPr id="18" name="Picture 2">
            <a:extLst>
              <a:ext uri="{FF2B5EF4-FFF2-40B4-BE49-F238E27FC236}">
                <a16:creationId xmlns:a16="http://schemas.microsoft.com/office/drawing/2014/main" id="{C6968167-FF7F-4717-A779-66AD9BF395D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24132" y="3262253"/>
            <a:ext cx="4518025"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BD2EB487-7327-4DE4-BEA2-437990B73D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9305" y="3429000"/>
            <a:ext cx="3285208" cy="2850524"/>
          </a:xfrm>
          <a:prstGeom prst="rect">
            <a:avLst/>
          </a:prstGeom>
        </p:spPr>
      </p:pic>
      <p:sp>
        <p:nvSpPr>
          <p:cNvPr id="13" name="Title 1">
            <a:extLst>
              <a:ext uri="{FF2B5EF4-FFF2-40B4-BE49-F238E27FC236}">
                <a16:creationId xmlns:a16="http://schemas.microsoft.com/office/drawing/2014/main" id="{5C7C2426-D096-4F80-9BE4-B80A42F4C267}"/>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BANDA SEA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Monday,  June 24, 2019 at 02:53:40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59394" name="TextBox 9">
            <a:extLst>
              <a:ext uri="{FF2B5EF4-FFF2-40B4-BE49-F238E27FC236}">
                <a16:creationId xmlns:a16="http://schemas.microsoft.com/office/drawing/2014/main" id="{E4024EA3-34B6-3E4A-915C-1FC12262104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10351</TotalTime>
  <Words>575</Words>
  <Application>Microsoft Office PowerPoint</Application>
  <PresentationFormat>On-screen Show (4:3)</PresentationFormat>
  <Paragraphs>76</Paragraphs>
  <Slides>7</Slides>
  <Notes>7</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7</vt:i4>
      </vt:variant>
    </vt:vector>
  </HeadingPairs>
  <TitlesOfParts>
    <vt:vector size="11" baseType="lpstr">
      <vt:lpstr>Arial</vt:lpstr>
      <vt:lpstr>Calibri</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tkb</cp:lastModifiedBy>
  <cp:revision>793</cp:revision>
  <cp:lastPrinted>2013-04-07T18:50:57Z</cp:lastPrinted>
  <dcterms:created xsi:type="dcterms:W3CDTF">2009-05-31T20:07:40Z</dcterms:created>
  <dcterms:modified xsi:type="dcterms:W3CDTF">2019-06-24T05:24:55Z</dcterms:modified>
</cp:coreProperties>
</file>