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600" r:id="rId3"/>
    <p:sldId id="302" r:id="rId4"/>
    <p:sldId id="365" r:id="rId5"/>
    <p:sldId id="597" r:id="rId6"/>
    <p:sldId id="387" r:id="rId7"/>
    <p:sldId id="592" r:id="rId8"/>
    <p:sldId id="593" r:id="rId9"/>
    <p:sldId id="601" r:id="rId10"/>
    <p:sldId id="367" r:id="rId11"/>
    <p:sldId id="596" r:id="rId12"/>
    <p:sldId id="595" r:id="rId13"/>
    <p:sldId id="378"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9E1"/>
    <a:srgbClr val="99DB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57" autoAdjust="0"/>
    <p:restoredTop sz="90355" autoAdjust="0"/>
  </p:normalViewPr>
  <p:slideViewPr>
    <p:cSldViewPr showGuides="1">
      <p:cViewPr varScale="1">
        <p:scale>
          <a:sx n="67" d="100"/>
          <a:sy n="67" d="100"/>
        </p:scale>
        <p:origin x="117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ED913CE-9B5F-49FE-96B9-4E6B9ACD0944}"/>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EEB4504-09C1-40AB-AD3E-2A3ED8892AEE}"/>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511E2C-2C59-CE45-A509-ED196653FA7D}" type="datetimeFigureOut">
              <a:rPr lang="en-US" altLang="en-US"/>
              <a:pPr>
                <a:defRPr/>
              </a:pPr>
              <a:t>1/29/2020</a:t>
            </a:fld>
            <a:endParaRPr lang="en-US" altLang="en-US"/>
          </a:p>
        </p:txBody>
      </p:sp>
      <p:sp>
        <p:nvSpPr>
          <p:cNvPr id="4" name="Slide Image Placeholder 3">
            <a:extLst>
              <a:ext uri="{FF2B5EF4-FFF2-40B4-BE49-F238E27FC236}">
                <a16:creationId xmlns:a16="http://schemas.microsoft.com/office/drawing/2014/main" id="{EF4F28EE-D0FC-4369-94DE-C094C1E29ED1}"/>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3F366A77-B10D-4ACA-9632-A8B83195DA0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3D0D29D-F364-470C-AF3E-460672875AB9}"/>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DBCC401A-85C0-42C2-B2A9-E675021F3D14}"/>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defRPr>
            </a:lvl1pPr>
          </a:lstStyle>
          <a:p>
            <a:pPr>
              <a:defRPr/>
            </a:pPr>
            <a:fld id="{D0947AB7-9221-FF49-A9B3-C76B640952C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10</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37856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sz="1400" dirty="0"/>
              <a:t>¿De dónde vienen las curvas de tiempo de viaje? </a:t>
            </a:r>
            <a:r>
              <a:rPr lang="es-ES_tradnl" dirty="0">
                <a:hlinkClick r:id="rId3"/>
              </a:rPr>
              <a:t>https://www.iris.edu/hq/inclass/animation/traveltime_curves_how_they_are_created</a:t>
            </a:r>
            <a:r>
              <a:rPr lang="es-ES_tradnl" dirty="0"/>
              <a:t> </a:t>
            </a:r>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11</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82528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t>Escalas de intensidad de movimiento fueron desarrolladas para estandarizar las mediciones y facilitar la comparación de diferentes terremotos. La modificación de la escala de intensidad de  </a:t>
            </a:r>
            <a:r>
              <a:rPr lang="es-ES" altLang="en-US" dirty="0" err="1"/>
              <a:t>Marcelli</a:t>
            </a:r>
            <a:r>
              <a:rPr lang="es-ES" altLang="en-US" dirty="0"/>
              <a:t> es una escala de doce niveles, numeradas del  I al XII. Los números bajos representan los niveles de movimientos imperceptibles, XII representa destrucción total.</a:t>
            </a:r>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p>
          <a:p>
            <a:pPr eaLnBrk="1" hangingPunct="1">
              <a:spcBef>
                <a:spcPct val="0"/>
              </a:spcBef>
            </a:pPr>
            <a:endParaRPr lang="en-US" altLang="en-US" b="1" dirty="0"/>
          </a:p>
          <a:p>
            <a:pPr eaLnBrk="1" hangingPunct="1">
              <a:spcBef>
                <a:spcPct val="0"/>
              </a:spcBef>
            </a:pPr>
            <a:r>
              <a:rPr lang="es-ES_tradnl" altLang="en-US" b="1" noProof="0" dirty="0"/>
              <a:t>Animación Relevante: </a:t>
            </a:r>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b="0" i="0" noProof="0" dirty="0"/>
              <a:t>Intensidad de Terremotos:  </a:t>
            </a:r>
            <a:r>
              <a:rPr lang="es-ES_tradnl"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https://www.iris.edu/hq/inclass/animation/earthquake_intensity</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b="0" dirty="0"/>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4</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83179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5</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18099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6</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6236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VE" altLang="en-US" dirty="0"/>
              <a:t>La animación sobre el terremoto de Haití 2010 se puede encontrar en el siguiente pagina web: https://www.iris.edu/hq/inclass/animation/haiti_earthquake_201010_years_later </a:t>
            </a:r>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7</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7550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8</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825286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2000" b="1" dirty="0">
                <a:solidFill>
                  <a:srgbClr val="393996"/>
                </a:solidFill>
              </a:rPr>
              <a:t>Animación Relevante:</a:t>
            </a:r>
          </a:p>
          <a:p>
            <a:r>
              <a:rPr lang="es-VE" altLang="en-US" sz="2000" dirty="0"/>
              <a:t>Mecanismos Focales Explicado: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9</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226A3C0-631F-9D4E-9A06-30B85DC368E9}"/>
              </a:ext>
            </a:extLst>
          </p:cNvPr>
          <p:cNvSpPr>
            <a:spLocks noGrp="1"/>
          </p:cNvSpPr>
          <p:nvPr>
            <p:ph type="dt" sz="half" idx="10"/>
          </p:nvPr>
        </p:nvSpPr>
        <p:spPr/>
        <p:txBody>
          <a:bodyPr/>
          <a:lstStyle>
            <a:lvl1pPr>
              <a:defRPr/>
            </a:lvl1pPr>
          </a:lstStyle>
          <a:p>
            <a:pPr>
              <a:defRPr/>
            </a:pPr>
            <a:fld id="{70C6DCE9-8E5D-CF4F-B905-C0ACF5AA86E1}"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5C771690-36B6-8E4E-9F86-76560A5E797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2A67F19-28DE-2C4D-9350-79AF9FB2ECB8}"/>
              </a:ext>
            </a:extLst>
          </p:cNvPr>
          <p:cNvSpPr>
            <a:spLocks noGrp="1"/>
          </p:cNvSpPr>
          <p:nvPr>
            <p:ph type="sldNum" sz="quarter" idx="12"/>
          </p:nvPr>
        </p:nvSpPr>
        <p:spPr/>
        <p:txBody>
          <a:bodyPr/>
          <a:lstStyle>
            <a:lvl1pPr>
              <a:defRPr/>
            </a:lvl1pPr>
          </a:lstStyle>
          <a:p>
            <a:pPr>
              <a:defRPr/>
            </a:pPr>
            <a:fld id="{896108FD-BA44-354B-B294-810F185A5B4F}" type="slidenum">
              <a:rPr lang="en-US" altLang="en-US"/>
              <a:pPr>
                <a:defRPr/>
              </a:pPr>
              <a:t>‹#›</a:t>
            </a:fld>
            <a:endParaRPr lang="en-US" altLang="en-US"/>
          </a:p>
        </p:txBody>
      </p:sp>
    </p:spTree>
    <p:extLst>
      <p:ext uri="{BB962C8B-B14F-4D97-AF65-F5344CB8AC3E}">
        <p14:creationId xmlns:p14="http://schemas.microsoft.com/office/powerpoint/2010/main" val="484688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6E436A-EA7C-F94C-ACBB-F3FCC7F83329}"/>
              </a:ext>
            </a:extLst>
          </p:cNvPr>
          <p:cNvSpPr>
            <a:spLocks noGrp="1"/>
          </p:cNvSpPr>
          <p:nvPr>
            <p:ph type="dt" sz="half" idx="10"/>
          </p:nvPr>
        </p:nvSpPr>
        <p:spPr/>
        <p:txBody>
          <a:bodyPr/>
          <a:lstStyle>
            <a:lvl1pPr>
              <a:defRPr/>
            </a:lvl1pPr>
          </a:lstStyle>
          <a:p>
            <a:pPr>
              <a:defRPr/>
            </a:pPr>
            <a:fld id="{CBD5CE84-AF9A-C246-A71D-ABD6102AF996}"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D1E2A93F-6C72-A04A-BBBB-5D9186E4CE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CD11F0E-7E48-8541-B20D-3BE0A3548C92}"/>
              </a:ext>
            </a:extLst>
          </p:cNvPr>
          <p:cNvSpPr>
            <a:spLocks noGrp="1"/>
          </p:cNvSpPr>
          <p:nvPr>
            <p:ph type="sldNum" sz="quarter" idx="12"/>
          </p:nvPr>
        </p:nvSpPr>
        <p:spPr/>
        <p:txBody>
          <a:bodyPr/>
          <a:lstStyle>
            <a:lvl1pPr>
              <a:defRPr/>
            </a:lvl1pPr>
          </a:lstStyle>
          <a:p>
            <a:pPr>
              <a:defRPr/>
            </a:pPr>
            <a:fld id="{A23CF487-B48D-B942-AE39-70CEEBD34225}" type="slidenum">
              <a:rPr lang="en-US" altLang="en-US"/>
              <a:pPr>
                <a:defRPr/>
              </a:pPr>
              <a:t>‹#›</a:t>
            </a:fld>
            <a:endParaRPr lang="en-US" altLang="en-US"/>
          </a:p>
        </p:txBody>
      </p:sp>
    </p:spTree>
    <p:extLst>
      <p:ext uri="{BB962C8B-B14F-4D97-AF65-F5344CB8AC3E}">
        <p14:creationId xmlns:p14="http://schemas.microsoft.com/office/powerpoint/2010/main" val="3291523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E2EC3-195B-B24E-947F-FE1359B58493}"/>
              </a:ext>
            </a:extLst>
          </p:cNvPr>
          <p:cNvSpPr>
            <a:spLocks noGrp="1"/>
          </p:cNvSpPr>
          <p:nvPr>
            <p:ph type="dt" sz="half" idx="10"/>
          </p:nvPr>
        </p:nvSpPr>
        <p:spPr/>
        <p:txBody>
          <a:bodyPr/>
          <a:lstStyle>
            <a:lvl1pPr>
              <a:defRPr/>
            </a:lvl1pPr>
          </a:lstStyle>
          <a:p>
            <a:pPr>
              <a:defRPr/>
            </a:pPr>
            <a:fld id="{42A2628A-7214-7745-A1B8-64B181509E68}"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833151E2-37BF-884A-8AD4-8B8189663C2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AAB0CAD-8C8F-4348-9168-94009932AEB8}"/>
              </a:ext>
            </a:extLst>
          </p:cNvPr>
          <p:cNvSpPr>
            <a:spLocks noGrp="1"/>
          </p:cNvSpPr>
          <p:nvPr>
            <p:ph type="sldNum" sz="quarter" idx="12"/>
          </p:nvPr>
        </p:nvSpPr>
        <p:spPr/>
        <p:txBody>
          <a:bodyPr/>
          <a:lstStyle>
            <a:lvl1pPr>
              <a:defRPr/>
            </a:lvl1pPr>
          </a:lstStyle>
          <a:p>
            <a:pPr>
              <a:defRPr/>
            </a:pPr>
            <a:fld id="{936B8CF8-902F-5A42-AF2F-97470FDE771B}" type="slidenum">
              <a:rPr lang="en-US" altLang="en-US"/>
              <a:pPr>
                <a:defRPr/>
              </a:pPr>
              <a:t>‹#›</a:t>
            </a:fld>
            <a:endParaRPr lang="en-US" altLang="en-US"/>
          </a:p>
        </p:txBody>
      </p:sp>
    </p:spTree>
    <p:extLst>
      <p:ext uri="{BB962C8B-B14F-4D97-AF65-F5344CB8AC3E}">
        <p14:creationId xmlns:p14="http://schemas.microsoft.com/office/powerpoint/2010/main" val="2523427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0D215F2-8B90-D54D-BB22-B6EFFF1BBB7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F18F6B0-0786-224F-A536-BA407BE90C4B}"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0AA15E70-BF1D-5149-80AA-0A8738511BF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6E42DF32-B17A-0544-B4CA-5CB4F9A8E3AF}"/>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16C1BFC-67A6-6246-8D85-4DAA98BD99C7}" type="slidenum">
              <a:rPr lang="en-US" altLang="en-US"/>
              <a:pPr>
                <a:defRPr/>
              </a:pPr>
              <a:t>‹#›</a:t>
            </a:fld>
            <a:endParaRPr lang="en-US" altLang="en-US"/>
          </a:p>
        </p:txBody>
      </p:sp>
    </p:spTree>
    <p:extLst>
      <p:ext uri="{BB962C8B-B14F-4D97-AF65-F5344CB8AC3E}">
        <p14:creationId xmlns:p14="http://schemas.microsoft.com/office/powerpoint/2010/main" val="980134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27E592-F37B-8846-AF3D-CAB52CEED3C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EA125DA-8333-294A-9C95-8A02AA54AF01}"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70F36643-CA51-3F4E-94DB-A66A592FA52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1C7BAD62-07FC-344E-B61E-45F0B9184971}"/>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CD925D1-BEEF-4C44-B617-008ECDF71791}" type="slidenum">
              <a:rPr lang="en-US" altLang="en-US"/>
              <a:pPr>
                <a:defRPr/>
              </a:pPr>
              <a:t>‹#›</a:t>
            </a:fld>
            <a:endParaRPr lang="en-US" altLang="en-US"/>
          </a:p>
        </p:txBody>
      </p:sp>
    </p:spTree>
    <p:extLst>
      <p:ext uri="{BB962C8B-B14F-4D97-AF65-F5344CB8AC3E}">
        <p14:creationId xmlns:p14="http://schemas.microsoft.com/office/powerpoint/2010/main" val="4180669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E78DA5-C883-1A4E-9304-75C0CD8C60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CB17FC71-0595-EF47-AD73-3BFAA3F08AB4}"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2451C4F8-D937-2940-B5CC-064FE13D07C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CDBE7433-D2A5-0E49-AEA9-B8C4AA08B8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75BEFA6-DB51-C845-9A71-D954D0BEE112}" type="slidenum">
              <a:rPr lang="en-US" altLang="en-US"/>
              <a:pPr>
                <a:defRPr/>
              </a:pPr>
              <a:t>‹#›</a:t>
            </a:fld>
            <a:endParaRPr lang="en-US" altLang="en-US"/>
          </a:p>
        </p:txBody>
      </p:sp>
    </p:spTree>
    <p:extLst>
      <p:ext uri="{BB962C8B-B14F-4D97-AF65-F5344CB8AC3E}">
        <p14:creationId xmlns:p14="http://schemas.microsoft.com/office/powerpoint/2010/main" val="1601266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5CD070-DEE1-3140-90B0-1C8850001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56E34A40-400E-A844-B500-8165B8EA2068}" type="datetimeFigureOut">
              <a:rPr lang="en-US" altLang="en-US"/>
              <a:pPr>
                <a:defRPr/>
              </a:pPr>
              <a:t>1/29/2020</a:t>
            </a:fld>
            <a:endParaRPr lang="en-US" altLang="en-US"/>
          </a:p>
        </p:txBody>
      </p:sp>
      <p:sp>
        <p:nvSpPr>
          <p:cNvPr id="6" name="Footer Placeholder 5">
            <a:extLst>
              <a:ext uri="{FF2B5EF4-FFF2-40B4-BE49-F238E27FC236}">
                <a16:creationId xmlns:a16="http://schemas.microsoft.com/office/drawing/2014/main" id="{BD645C65-6181-1044-BA23-919BA0B33FD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85B9E39A-44C1-4849-BF2A-F8FDD8E173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FBE65B5A-D5CB-934C-8CD6-D27C9C0E1244}" type="slidenum">
              <a:rPr lang="en-US" altLang="en-US"/>
              <a:pPr>
                <a:defRPr/>
              </a:pPr>
              <a:t>‹#›</a:t>
            </a:fld>
            <a:endParaRPr lang="en-US" altLang="en-US"/>
          </a:p>
        </p:txBody>
      </p:sp>
    </p:spTree>
    <p:extLst>
      <p:ext uri="{BB962C8B-B14F-4D97-AF65-F5344CB8AC3E}">
        <p14:creationId xmlns:p14="http://schemas.microsoft.com/office/powerpoint/2010/main" val="3770858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22C110-F91E-7541-ABBD-AF7C94CF0F5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A8DC1207-00C3-9645-9650-B6573FCAA97C}" type="datetimeFigureOut">
              <a:rPr lang="en-US" altLang="en-US"/>
              <a:pPr>
                <a:defRPr/>
              </a:pPr>
              <a:t>1/29/2020</a:t>
            </a:fld>
            <a:endParaRPr lang="en-US" altLang="en-US"/>
          </a:p>
        </p:txBody>
      </p:sp>
      <p:sp>
        <p:nvSpPr>
          <p:cNvPr id="8" name="Footer Placeholder 7">
            <a:extLst>
              <a:ext uri="{FF2B5EF4-FFF2-40B4-BE49-F238E27FC236}">
                <a16:creationId xmlns:a16="http://schemas.microsoft.com/office/drawing/2014/main" id="{DABDCA6D-1377-0F4C-A944-C3CB6DCA7AE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979A1F9C-E3D8-3F44-8275-14FCE83FAE1C}"/>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7A7D458C-3F85-7243-AC03-C94D43F56D5E}" type="slidenum">
              <a:rPr lang="en-US" altLang="en-US"/>
              <a:pPr>
                <a:defRPr/>
              </a:pPr>
              <a:t>‹#›</a:t>
            </a:fld>
            <a:endParaRPr lang="en-US" altLang="en-US"/>
          </a:p>
        </p:txBody>
      </p:sp>
    </p:spTree>
    <p:extLst>
      <p:ext uri="{BB962C8B-B14F-4D97-AF65-F5344CB8AC3E}">
        <p14:creationId xmlns:p14="http://schemas.microsoft.com/office/powerpoint/2010/main" val="4023280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59DBF35-1D42-0B47-9776-E3845610392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C1388E6-B8E5-7642-8775-1A3024DCF56D}" type="datetimeFigureOut">
              <a:rPr lang="en-US" altLang="en-US"/>
              <a:pPr>
                <a:defRPr/>
              </a:pPr>
              <a:t>1/29/2020</a:t>
            </a:fld>
            <a:endParaRPr lang="en-US" altLang="en-US"/>
          </a:p>
        </p:txBody>
      </p:sp>
      <p:sp>
        <p:nvSpPr>
          <p:cNvPr id="4" name="Footer Placeholder 3">
            <a:extLst>
              <a:ext uri="{FF2B5EF4-FFF2-40B4-BE49-F238E27FC236}">
                <a16:creationId xmlns:a16="http://schemas.microsoft.com/office/drawing/2014/main" id="{8D262848-3FF8-0D4C-8EAE-80E2F99E3B24}"/>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0AEA5684-210A-3A48-996E-4A9133E9FA16}"/>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D753F5DD-CA16-B649-96C7-3F303C4847EB}" type="slidenum">
              <a:rPr lang="en-US" altLang="en-US"/>
              <a:pPr>
                <a:defRPr/>
              </a:pPr>
              <a:t>‹#›</a:t>
            </a:fld>
            <a:endParaRPr lang="en-US" altLang="en-US"/>
          </a:p>
        </p:txBody>
      </p:sp>
    </p:spTree>
    <p:extLst>
      <p:ext uri="{BB962C8B-B14F-4D97-AF65-F5344CB8AC3E}">
        <p14:creationId xmlns:p14="http://schemas.microsoft.com/office/powerpoint/2010/main" val="4138850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B82277-3B8E-AC4D-B941-4B87CCA21637}"/>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B582C1D-391E-9F4E-8BB7-BFDBE5DB1527}" type="datetimeFigureOut">
              <a:rPr lang="en-US" altLang="en-US"/>
              <a:pPr>
                <a:defRPr/>
              </a:pPr>
              <a:t>1/29/2020</a:t>
            </a:fld>
            <a:endParaRPr lang="en-US" altLang="en-US"/>
          </a:p>
        </p:txBody>
      </p:sp>
      <p:sp>
        <p:nvSpPr>
          <p:cNvPr id="3" name="Footer Placeholder 2">
            <a:extLst>
              <a:ext uri="{FF2B5EF4-FFF2-40B4-BE49-F238E27FC236}">
                <a16:creationId xmlns:a16="http://schemas.microsoft.com/office/drawing/2014/main" id="{D7995766-96C0-E64E-B7C6-89F3AB61C89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428C4FAD-6B70-F049-8535-570017987A4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E80491A-47AD-B246-B9CC-F41F55426D07}" type="slidenum">
              <a:rPr lang="en-US" altLang="en-US"/>
              <a:pPr>
                <a:defRPr/>
              </a:pPr>
              <a:t>‹#›</a:t>
            </a:fld>
            <a:endParaRPr lang="en-US" altLang="en-US"/>
          </a:p>
        </p:txBody>
      </p:sp>
    </p:spTree>
    <p:extLst>
      <p:ext uri="{BB962C8B-B14F-4D97-AF65-F5344CB8AC3E}">
        <p14:creationId xmlns:p14="http://schemas.microsoft.com/office/powerpoint/2010/main" val="3609069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08B92DEA-206A-2D4F-9EC1-5A09D621319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BB20CC-E0D5-CE45-948E-D062F7BDA8A0}" type="datetimeFigureOut">
              <a:rPr lang="en-US" altLang="en-US"/>
              <a:pPr>
                <a:defRPr/>
              </a:pPr>
              <a:t>1/29/2020</a:t>
            </a:fld>
            <a:endParaRPr lang="en-US" altLang="en-US"/>
          </a:p>
        </p:txBody>
      </p:sp>
      <p:sp>
        <p:nvSpPr>
          <p:cNvPr id="6" name="Footer Placeholder 5">
            <a:extLst>
              <a:ext uri="{FF2B5EF4-FFF2-40B4-BE49-F238E27FC236}">
                <a16:creationId xmlns:a16="http://schemas.microsoft.com/office/drawing/2014/main" id="{23F1ABF9-967E-924A-B1E2-8EE9446780F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52DD8885-21AA-2546-8998-C39EAE7548B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8428AFD2-06AF-8248-AEF7-2F438E42EA9B}" type="slidenum">
              <a:rPr lang="en-US" altLang="en-US"/>
              <a:pPr>
                <a:defRPr/>
              </a:pPr>
              <a:t>‹#›</a:t>
            </a:fld>
            <a:endParaRPr lang="en-US" altLang="en-US"/>
          </a:p>
        </p:txBody>
      </p:sp>
    </p:spTree>
    <p:extLst>
      <p:ext uri="{BB962C8B-B14F-4D97-AF65-F5344CB8AC3E}">
        <p14:creationId xmlns:p14="http://schemas.microsoft.com/office/powerpoint/2010/main" val="405377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2E99E-DC7F-AE47-9D3E-2C9DBF9861C7}"/>
              </a:ext>
            </a:extLst>
          </p:cNvPr>
          <p:cNvSpPr>
            <a:spLocks noGrp="1"/>
          </p:cNvSpPr>
          <p:nvPr>
            <p:ph type="dt" sz="half" idx="10"/>
          </p:nvPr>
        </p:nvSpPr>
        <p:spPr/>
        <p:txBody>
          <a:bodyPr/>
          <a:lstStyle>
            <a:lvl1pPr>
              <a:defRPr/>
            </a:lvl1pPr>
          </a:lstStyle>
          <a:p>
            <a:pPr>
              <a:defRPr/>
            </a:pPr>
            <a:fld id="{CCCF0D1B-9347-E345-A9A8-B652E8E1A8DA}"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52F02550-8236-8A4D-A299-B54FB3F8D0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9FD916-FBF1-A944-9F39-56C34B4A652E}"/>
              </a:ext>
            </a:extLst>
          </p:cNvPr>
          <p:cNvSpPr>
            <a:spLocks noGrp="1"/>
          </p:cNvSpPr>
          <p:nvPr>
            <p:ph type="sldNum" sz="quarter" idx="12"/>
          </p:nvPr>
        </p:nvSpPr>
        <p:spPr/>
        <p:txBody>
          <a:bodyPr/>
          <a:lstStyle>
            <a:lvl1pPr>
              <a:defRPr/>
            </a:lvl1pPr>
          </a:lstStyle>
          <a:p>
            <a:pPr>
              <a:defRPr/>
            </a:pPr>
            <a:fld id="{35126D77-59B5-304E-8D80-214E554AF06C}" type="slidenum">
              <a:rPr lang="en-US" altLang="en-US"/>
              <a:pPr>
                <a:defRPr/>
              </a:pPr>
              <a:t>‹#›</a:t>
            </a:fld>
            <a:endParaRPr lang="en-US" altLang="en-US"/>
          </a:p>
        </p:txBody>
      </p:sp>
    </p:spTree>
    <p:extLst>
      <p:ext uri="{BB962C8B-B14F-4D97-AF65-F5344CB8AC3E}">
        <p14:creationId xmlns:p14="http://schemas.microsoft.com/office/powerpoint/2010/main" val="2006512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5580BD5C-1CEA-6F40-B990-03AA4F2FEFE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ECD2B41A-DF8C-CF4B-B51E-63C9B0D8E5E8}" type="datetimeFigureOut">
              <a:rPr lang="en-US" altLang="en-US"/>
              <a:pPr>
                <a:defRPr/>
              </a:pPr>
              <a:t>1/29/2020</a:t>
            </a:fld>
            <a:endParaRPr lang="en-US" altLang="en-US"/>
          </a:p>
        </p:txBody>
      </p:sp>
      <p:sp>
        <p:nvSpPr>
          <p:cNvPr id="6" name="Footer Placeholder 5">
            <a:extLst>
              <a:ext uri="{FF2B5EF4-FFF2-40B4-BE49-F238E27FC236}">
                <a16:creationId xmlns:a16="http://schemas.microsoft.com/office/drawing/2014/main" id="{30D68D85-8942-2E41-8F73-41012240B2E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E6DD1FC6-9874-FD4D-8847-555A22CC822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E7FD8BF-F242-5A49-B577-14F1B43D769E}" type="slidenum">
              <a:rPr lang="en-US" altLang="en-US"/>
              <a:pPr>
                <a:defRPr/>
              </a:pPr>
              <a:t>‹#›</a:t>
            </a:fld>
            <a:endParaRPr lang="en-US" altLang="en-US"/>
          </a:p>
        </p:txBody>
      </p:sp>
    </p:spTree>
    <p:extLst>
      <p:ext uri="{BB962C8B-B14F-4D97-AF65-F5344CB8AC3E}">
        <p14:creationId xmlns:p14="http://schemas.microsoft.com/office/powerpoint/2010/main" val="3579541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3DFB11-E0F4-F94E-8E0B-64E13023903F}"/>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3F41BDC-E1A4-0241-AABD-1F09BD6F61D7}"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C0E93C3C-2288-FA49-BB95-07C84990C1FF}"/>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5B62039C-1716-7845-8696-EB1A06689A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2696524-69C2-C349-9CE4-2F37F5A63857}" type="slidenum">
              <a:rPr lang="en-US" altLang="en-US"/>
              <a:pPr>
                <a:defRPr/>
              </a:pPr>
              <a:t>‹#›</a:t>
            </a:fld>
            <a:endParaRPr lang="en-US" altLang="en-US"/>
          </a:p>
        </p:txBody>
      </p:sp>
    </p:spTree>
    <p:extLst>
      <p:ext uri="{BB962C8B-B14F-4D97-AF65-F5344CB8AC3E}">
        <p14:creationId xmlns:p14="http://schemas.microsoft.com/office/powerpoint/2010/main" val="1973768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417687-18F3-4C43-A187-A20581413DE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A9E500F-22BA-7842-92D5-FD66ED3A7DE1}"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98F65695-DC43-FE4B-8C3B-ECDD010E42B1}"/>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510DD71-5594-7341-BF1C-29E954C5A76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58BDD919-06FC-DA40-94E8-0AF6E28D0E34}" type="slidenum">
              <a:rPr lang="en-US" altLang="en-US"/>
              <a:pPr>
                <a:defRPr/>
              </a:pPr>
              <a:t>‹#›</a:t>
            </a:fld>
            <a:endParaRPr lang="en-US" altLang="en-US"/>
          </a:p>
        </p:txBody>
      </p:sp>
    </p:spTree>
    <p:extLst>
      <p:ext uri="{BB962C8B-B14F-4D97-AF65-F5344CB8AC3E}">
        <p14:creationId xmlns:p14="http://schemas.microsoft.com/office/powerpoint/2010/main" val="333573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DECC02-32BF-DD4A-9B4B-7FEF4D36088D}"/>
              </a:ext>
            </a:extLst>
          </p:cNvPr>
          <p:cNvSpPr>
            <a:spLocks noGrp="1"/>
          </p:cNvSpPr>
          <p:nvPr>
            <p:ph type="dt" sz="half" idx="10"/>
          </p:nvPr>
        </p:nvSpPr>
        <p:spPr/>
        <p:txBody>
          <a:bodyPr/>
          <a:lstStyle>
            <a:lvl1pPr>
              <a:defRPr/>
            </a:lvl1pPr>
          </a:lstStyle>
          <a:p>
            <a:pPr>
              <a:defRPr/>
            </a:pPr>
            <a:fld id="{144A2C9E-E67F-8B40-857D-B525B561016B}"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EC599174-1C8D-A24D-814F-D0F37FB9A9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18DFBB8-1227-5E43-B3B5-2DF4ECDFB88C}"/>
              </a:ext>
            </a:extLst>
          </p:cNvPr>
          <p:cNvSpPr>
            <a:spLocks noGrp="1"/>
          </p:cNvSpPr>
          <p:nvPr>
            <p:ph type="sldNum" sz="quarter" idx="12"/>
          </p:nvPr>
        </p:nvSpPr>
        <p:spPr/>
        <p:txBody>
          <a:bodyPr/>
          <a:lstStyle>
            <a:lvl1pPr>
              <a:defRPr/>
            </a:lvl1pPr>
          </a:lstStyle>
          <a:p>
            <a:pPr>
              <a:defRPr/>
            </a:pPr>
            <a:fld id="{85175A9F-734E-7143-B61B-6EA719171B20}" type="slidenum">
              <a:rPr lang="en-US" altLang="en-US"/>
              <a:pPr>
                <a:defRPr/>
              </a:pPr>
              <a:t>‹#›</a:t>
            </a:fld>
            <a:endParaRPr lang="en-US" altLang="en-US"/>
          </a:p>
        </p:txBody>
      </p:sp>
    </p:spTree>
    <p:extLst>
      <p:ext uri="{BB962C8B-B14F-4D97-AF65-F5344CB8AC3E}">
        <p14:creationId xmlns:p14="http://schemas.microsoft.com/office/powerpoint/2010/main" val="2697010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4EE4E3-92A1-7E48-A652-8156C9663F99}"/>
              </a:ext>
            </a:extLst>
          </p:cNvPr>
          <p:cNvSpPr>
            <a:spLocks noGrp="1"/>
          </p:cNvSpPr>
          <p:nvPr>
            <p:ph type="dt" sz="half" idx="10"/>
          </p:nvPr>
        </p:nvSpPr>
        <p:spPr/>
        <p:txBody>
          <a:bodyPr/>
          <a:lstStyle>
            <a:lvl1pPr>
              <a:defRPr/>
            </a:lvl1pPr>
          </a:lstStyle>
          <a:p>
            <a:pPr>
              <a:defRPr/>
            </a:pPr>
            <a:fld id="{1E87C4C6-B066-7A4C-A479-2EF62B52E7A4}" type="datetimeFigureOut">
              <a:rPr lang="en-US" altLang="en-US"/>
              <a:pPr>
                <a:defRPr/>
              </a:pPr>
              <a:t>1/29/2020</a:t>
            </a:fld>
            <a:endParaRPr lang="en-US" altLang="en-US"/>
          </a:p>
        </p:txBody>
      </p:sp>
      <p:sp>
        <p:nvSpPr>
          <p:cNvPr id="6" name="Footer Placeholder 4">
            <a:extLst>
              <a:ext uri="{FF2B5EF4-FFF2-40B4-BE49-F238E27FC236}">
                <a16:creationId xmlns:a16="http://schemas.microsoft.com/office/drawing/2014/main" id="{2CACB876-143D-1148-94CB-8784E55B2F4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6273FD4-CB24-8146-A5F2-45AA85625E0D}"/>
              </a:ext>
            </a:extLst>
          </p:cNvPr>
          <p:cNvSpPr>
            <a:spLocks noGrp="1"/>
          </p:cNvSpPr>
          <p:nvPr>
            <p:ph type="sldNum" sz="quarter" idx="12"/>
          </p:nvPr>
        </p:nvSpPr>
        <p:spPr/>
        <p:txBody>
          <a:bodyPr/>
          <a:lstStyle>
            <a:lvl1pPr>
              <a:defRPr/>
            </a:lvl1pPr>
          </a:lstStyle>
          <a:p>
            <a:pPr>
              <a:defRPr/>
            </a:pPr>
            <a:fld id="{FA456CC3-D03B-A14D-8F01-E960D94ACD96}" type="slidenum">
              <a:rPr lang="en-US" altLang="en-US"/>
              <a:pPr>
                <a:defRPr/>
              </a:pPr>
              <a:t>‹#›</a:t>
            </a:fld>
            <a:endParaRPr lang="en-US" altLang="en-US"/>
          </a:p>
        </p:txBody>
      </p:sp>
    </p:spTree>
    <p:extLst>
      <p:ext uri="{BB962C8B-B14F-4D97-AF65-F5344CB8AC3E}">
        <p14:creationId xmlns:p14="http://schemas.microsoft.com/office/powerpoint/2010/main" val="315813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DAB298B-8F4F-B14D-B3B2-0B4F2E81325E}"/>
              </a:ext>
            </a:extLst>
          </p:cNvPr>
          <p:cNvSpPr>
            <a:spLocks noGrp="1"/>
          </p:cNvSpPr>
          <p:nvPr>
            <p:ph type="dt" sz="half" idx="10"/>
          </p:nvPr>
        </p:nvSpPr>
        <p:spPr/>
        <p:txBody>
          <a:bodyPr/>
          <a:lstStyle>
            <a:lvl1pPr>
              <a:defRPr/>
            </a:lvl1pPr>
          </a:lstStyle>
          <a:p>
            <a:pPr>
              <a:defRPr/>
            </a:pPr>
            <a:fld id="{A49B8282-F5E8-734F-9A15-F51F4E4A537B}" type="datetimeFigureOut">
              <a:rPr lang="en-US" altLang="en-US"/>
              <a:pPr>
                <a:defRPr/>
              </a:pPr>
              <a:t>1/29/2020</a:t>
            </a:fld>
            <a:endParaRPr lang="en-US" altLang="en-US"/>
          </a:p>
        </p:txBody>
      </p:sp>
      <p:sp>
        <p:nvSpPr>
          <p:cNvPr id="8" name="Footer Placeholder 4">
            <a:extLst>
              <a:ext uri="{FF2B5EF4-FFF2-40B4-BE49-F238E27FC236}">
                <a16:creationId xmlns:a16="http://schemas.microsoft.com/office/drawing/2014/main" id="{581634A6-3E5D-B545-96D6-9D178009EF3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31AC87D-E490-EE40-97A9-FE41661BBA5D}"/>
              </a:ext>
            </a:extLst>
          </p:cNvPr>
          <p:cNvSpPr>
            <a:spLocks noGrp="1"/>
          </p:cNvSpPr>
          <p:nvPr>
            <p:ph type="sldNum" sz="quarter" idx="12"/>
          </p:nvPr>
        </p:nvSpPr>
        <p:spPr/>
        <p:txBody>
          <a:bodyPr/>
          <a:lstStyle>
            <a:lvl1pPr>
              <a:defRPr/>
            </a:lvl1pPr>
          </a:lstStyle>
          <a:p>
            <a:pPr>
              <a:defRPr/>
            </a:pPr>
            <a:fld id="{7AC2A8F0-C3C6-F84F-B2D7-4A0175961A1A}" type="slidenum">
              <a:rPr lang="en-US" altLang="en-US"/>
              <a:pPr>
                <a:defRPr/>
              </a:pPr>
              <a:t>‹#›</a:t>
            </a:fld>
            <a:endParaRPr lang="en-US" altLang="en-US"/>
          </a:p>
        </p:txBody>
      </p:sp>
    </p:spTree>
    <p:extLst>
      <p:ext uri="{BB962C8B-B14F-4D97-AF65-F5344CB8AC3E}">
        <p14:creationId xmlns:p14="http://schemas.microsoft.com/office/powerpoint/2010/main" val="304524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D3CAE48-784C-6C44-A018-F91B7F1546CD}"/>
              </a:ext>
            </a:extLst>
          </p:cNvPr>
          <p:cNvSpPr>
            <a:spLocks noGrp="1"/>
          </p:cNvSpPr>
          <p:nvPr>
            <p:ph type="dt" sz="half" idx="10"/>
          </p:nvPr>
        </p:nvSpPr>
        <p:spPr/>
        <p:txBody>
          <a:bodyPr/>
          <a:lstStyle>
            <a:lvl1pPr>
              <a:defRPr/>
            </a:lvl1pPr>
          </a:lstStyle>
          <a:p>
            <a:pPr>
              <a:defRPr/>
            </a:pPr>
            <a:fld id="{BAD5E3E4-754A-9740-AE2F-D137ED5397AE}" type="datetimeFigureOut">
              <a:rPr lang="en-US" altLang="en-US"/>
              <a:pPr>
                <a:defRPr/>
              </a:pPr>
              <a:t>1/29/2020</a:t>
            </a:fld>
            <a:endParaRPr lang="en-US" altLang="en-US"/>
          </a:p>
        </p:txBody>
      </p:sp>
      <p:sp>
        <p:nvSpPr>
          <p:cNvPr id="4" name="Footer Placeholder 4">
            <a:extLst>
              <a:ext uri="{FF2B5EF4-FFF2-40B4-BE49-F238E27FC236}">
                <a16:creationId xmlns:a16="http://schemas.microsoft.com/office/drawing/2014/main" id="{018D2582-5FB8-FF46-BEC9-46FBB11735C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4FA38EF-374D-B948-98A1-D94989ADCE56}"/>
              </a:ext>
            </a:extLst>
          </p:cNvPr>
          <p:cNvSpPr>
            <a:spLocks noGrp="1"/>
          </p:cNvSpPr>
          <p:nvPr>
            <p:ph type="sldNum" sz="quarter" idx="12"/>
          </p:nvPr>
        </p:nvSpPr>
        <p:spPr/>
        <p:txBody>
          <a:bodyPr/>
          <a:lstStyle>
            <a:lvl1pPr>
              <a:defRPr/>
            </a:lvl1pPr>
          </a:lstStyle>
          <a:p>
            <a:pPr>
              <a:defRPr/>
            </a:pPr>
            <a:fld id="{8921956C-F54D-E542-AD2D-AA059CDA0C3F}" type="slidenum">
              <a:rPr lang="en-US" altLang="en-US"/>
              <a:pPr>
                <a:defRPr/>
              </a:pPr>
              <a:t>‹#›</a:t>
            </a:fld>
            <a:endParaRPr lang="en-US" altLang="en-US"/>
          </a:p>
        </p:txBody>
      </p:sp>
    </p:spTree>
    <p:extLst>
      <p:ext uri="{BB962C8B-B14F-4D97-AF65-F5344CB8AC3E}">
        <p14:creationId xmlns:p14="http://schemas.microsoft.com/office/powerpoint/2010/main" val="797243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617F6A-BB09-F241-B802-AAB94ECFC131}"/>
              </a:ext>
            </a:extLst>
          </p:cNvPr>
          <p:cNvSpPr>
            <a:spLocks noGrp="1"/>
          </p:cNvSpPr>
          <p:nvPr>
            <p:ph type="dt" sz="half" idx="10"/>
          </p:nvPr>
        </p:nvSpPr>
        <p:spPr/>
        <p:txBody>
          <a:bodyPr/>
          <a:lstStyle>
            <a:lvl1pPr>
              <a:defRPr/>
            </a:lvl1pPr>
          </a:lstStyle>
          <a:p>
            <a:pPr>
              <a:defRPr/>
            </a:pPr>
            <a:fld id="{C1C6B422-D359-2542-86EE-F85E06113DD1}" type="datetimeFigureOut">
              <a:rPr lang="en-US" altLang="en-US"/>
              <a:pPr>
                <a:defRPr/>
              </a:pPr>
              <a:t>1/29/2020</a:t>
            </a:fld>
            <a:endParaRPr lang="en-US" altLang="en-US"/>
          </a:p>
        </p:txBody>
      </p:sp>
      <p:sp>
        <p:nvSpPr>
          <p:cNvPr id="3" name="Footer Placeholder 4">
            <a:extLst>
              <a:ext uri="{FF2B5EF4-FFF2-40B4-BE49-F238E27FC236}">
                <a16:creationId xmlns:a16="http://schemas.microsoft.com/office/drawing/2014/main" id="{C9744656-89A9-7C42-A24E-C706B7A7C4F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40583A6-3F2E-8342-81E2-703343353547}"/>
              </a:ext>
            </a:extLst>
          </p:cNvPr>
          <p:cNvSpPr>
            <a:spLocks noGrp="1"/>
          </p:cNvSpPr>
          <p:nvPr>
            <p:ph type="sldNum" sz="quarter" idx="12"/>
          </p:nvPr>
        </p:nvSpPr>
        <p:spPr/>
        <p:txBody>
          <a:bodyPr/>
          <a:lstStyle>
            <a:lvl1pPr>
              <a:defRPr/>
            </a:lvl1pPr>
          </a:lstStyle>
          <a:p>
            <a:pPr>
              <a:defRPr/>
            </a:pPr>
            <a:fld id="{C7AD4DC3-D32A-1040-A13D-0BCF014ED247}" type="slidenum">
              <a:rPr lang="en-US" altLang="en-US"/>
              <a:pPr>
                <a:defRPr/>
              </a:pPr>
              <a:t>‹#›</a:t>
            </a:fld>
            <a:endParaRPr lang="en-US" altLang="en-US"/>
          </a:p>
        </p:txBody>
      </p:sp>
    </p:spTree>
    <p:extLst>
      <p:ext uri="{BB962C8B-B14F-4D97-AF65-F5344CB8AC3E}">
        <p14:creationId xmlns:p14="http://schemas.microsoft.com/office/powerpoint/2010/main" val="1068959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590B2D-166A-874C-A583-E60390282B2D}"/>
              </a:ext>
            </a:extLst>
          </p:cNvPr>
          <p:cNvSpPr>
            <a:spLocks noGrp="1"/>
          </p:cNvSpPr>
          <p:nvPr>
            <p:ph type="dt" sz="half" idx="10"/>
          </p:nvPr>
        </p:nvSpPr>
        <p:spPr/>
        <p:txBody>
          <a:bodyPr/>
          <a:lstStyle>
            <a:lvl1pPr>
              <a:defRPr/>
            </a:lvl1pPr>
          </a:lstStyle>
          <a:p>
            <a:pPr>
              <a:defRPr/>
            </a:pPr>
            <a:fld id="{7B33EB1E-EA80-4948-AE3C-5EB25F1356B4}" type="datetimeFigureOut">
              <a:rPr lang="en-US" altLang="en-US"/>
              <a:pPr>
                <a:defRPr/>
              </a:pPr>
              <a:t>1/29/2020</a:t>
            </a:fld>
            <a:endParaRPr lang="en-US" altLang="en-US"/>
          </a:p>
        </p:txBody>
      </p:sp>
      <p:sp>
        <p:nvSpPr>
          <p:cNvPr id="6" name="Footer Placeholder 4">
            <a:extLst>
              <a:ext uri="{FF2B5EF4-FFF2-40B4-BE49-F238E27FC236}">
                <a16:creationId xmlns:a16="http://schemas.microsoft.com/office/drawing/2014/main" id="{5449A60C-D3D7-914E-A198-E3D2834630B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2BD10F7-A732-CA43-A8F7-649572B0C176}"/>
              </a:ext>
            </a:extLst>
          </p:cNvPr>
          <p:cNvSpPr>
            <a:spLocks noGrp="1"/>
          </p:cNvSpPr>
          <p:nvPr>
            <p:ph type="sldNum" sz="quarter" idx="12"/>
          </p:nvPr>
        </p:nvSpPr>
        <p:spPr/>
        <p:txBody>
          <a:bodyPr/>
          <a:lstStyle>
            <a:lvl1pPr>
              <a:defRPr/>
            </a:lvl1pPr>
          </a:lstStyle>
          <a:p>
            <a:pPr>
              <a:defRPr/>
            </a:pPr>
            <a:fld id="{D88084C7-61A0-3242-8148-D4566699165C}" type="slidenum">
              <a:rPr lang="en-US" altLang="en-US"/>
              <a:pPr>
                <a:defRPr/>
              </a:pPr>
              <a:t>‹#›</a:t>
            </a:fld>
            <a:endParaRPr lang="en-US" altLang="en-US"/>
          </a:p>
        </p:txBody>
      </p:sp>
    </p:spTree>
    <p:extLst>
      <p:ext uri="{BB962C8B-B14F-4D97-AF65-F5344CB8AC3E}">
        <p14:creationId xmlns:p14="http://schemas.microsoft.com/office/powerpoint/2010/main" val="3165479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BB3A6ED-A541-324F-B617-05B1C7F6E4B9}"/>
              </a:ext>
            </a:extLst>
          </p:cNvPr>
          <p:cNvSpPr>
            <a:spLocks noGrp="1"/>
          </p:cNvSpPr>
          <p:nvPr>
            <p:ph type="dt" sz="half" idx="10"/>
          </p:nvPr>
        </p:nvSpPr>
        <p:spPr/>
        <p:txBody>
          <a:bodyPr/>
          <a:lstStyle>
            <a:lvl1pPr>
              <a:defRPr/>
            </a:lvl1pPr>
          </a:lstStyle>
          <a:p>
            <a:pPr>
              <a:defRPr/>
            </a:pPr>
            <a:fld id="{EB63BD09-CE68-754D-904F-BF2884500A11}" type="datetimeFigureOut">
              <a:rPr lang="en-US" altLang="en-US"/>
              <a:pPr>
                <a:defRPr/>
              </a:pPr>
              <a:t>1/29/2020</a:t>
            </a:fld>
            <a:endParaRPr lang="en-US" altLang="en-US"/>
          </a:p>
        </p:txBody>
      </p:sp>
      <p:sp>
        <p:nvSpPr>
          <p:cNvPr id="6" name="Footer Placeholder 4">
            <a:extLst>
              <a:ext uri="{FF2B5EF4-FFF2-40B4-BE49-F238E27FC236}">
                <a16:creationId xmlns:a16="http://schemas.microsoft.com/office/drawing/2014/main" id="{020AA0DD-34F7-4141-940B-F5F82AAB46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9601EF4-D815-A042-9426-C0034E863EE9}"/>
              </a:ext>
            </a:extLst>
          </p:cNvPr>
          <p:cNvSpPr>
            <a:spLocks noGrp="1"/>
          </p:cNvSpPr>
          <p:nvPr>
            <p:ph type="sldNum" sz="quarter" idx="12"/>
          </p:nvPr>
        </p:nvSpPr>
        <p:spPr/>
        <p:txBody>
          <a:bodyPr/>
          <a:lstStyle>
            <a:lvl1pPr>
              <a:defRPr/>
            </a:lvl1pPr>
          </a:lstStyle>
          <a:p>
            <a:pPr>
              <a:defRPr/>
            </a:pPr>
            <a:fld id="{D59B618E-D416-8F45-9B01-4415C7B2BD60}" type="slidenum">
              <a:rPr lang="en-US" altLang="en-US"/>
              <a:pPr>
                <a:defRPr/>
              </a:pPr>
              <a:t>‹#›</a:t>
            </a:fld>
            <a:endParaRPr lang="en-US" altLang="en-US"/>
          </a:p>
        </p:txBody>
      </p:sp>
    </p:spTree>
    <p:extLst>
      <p:ext uri="{BB962C8B-B14F-4D97-AF65-F5344CB8AC3E}">
        <p14:creationId xmlns:p14="http://schemas.microsoft.com/office/powerpoint/2010/main" val="3213362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2D59D50-4BD0-6845-9984-076EE191477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BF20E93-AB26-D243-AE67-286A0B3B0A12}"/>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C1EE49D-C51A-450C-A4C1-09FDE13673BE}"/>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04E419C4-5BF2-CE45-924B-F79D29DA3D5A}"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13F2C082-40AB-450F-87D2-D5F325485E6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BB41485C-2312-44A3-981D-8A83FC42CF08}"/>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FB33FEE8-D070-0441-A1A7-D7BC7C556EE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00" r:id="rId1"/>
    <p:sldLayoutId id="2147484301" r:id="rId2"/>
    <p:sldLayoutId id="2147484302"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D66A6F6-7392-5446-B542-AC04A2CA4D9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62DD48ED-8423-D944-A2A4-303C60131A3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373894F-D6E4-46A7-88A4-D8372948611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0E53859B-29F7-B348-AB8A-9CE1849952A2}"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ED76B351-4B89-4513-AED4-7FF684C6050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C90E5396-A8F5-46EE-A9C5-88BC74D289E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5127CEBF-B343-EF46-8A1C-DCF4AB9E0AF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11" r:id="rId1"/>
    <p:sldLayoutId id="2147484312" r:id="rId2"/>
    <p:sldLayoutId id="2147484313" r:id="rId3"/>
    <p:sldLayoutId id="2147484314" r:id="rId4"/>
    <p:sldLayoutId id="2147484315" r:id="rId5"/>
    <p:sldLayoutId id="2147484316" r:id="rId6"/>
    <p:sldLayoutId id="2147484317" r:id="rId7"/>
    <p:sldLayoutId id="2147484318" r:id="rId8"/>
    <p:sldLayoutId id="2147484319" r:id="rId9"/>
    <p:sldLayoutId id="2147484320" r:id="rId10"/>
    <p:sldLayoutId id="214748432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hyperlink" Target="about:blank" TargetMode="External"/><Relationship Id="rId5" Type="http://schemas.openxmlformats.org/officeDocument/2006/relationships/image" Target="../media/image21.pn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jp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tif"/></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tif"/></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88004" y="1082675"/>
            <a:ext cx="84455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s-ES_tradnl" altLang="en-US" sz="1800">
                <a:latin typeface="Arial" panose="020B0604020202020204" pitchFamily="34" charset="0"/>
                <a:cs typeface="Arial" panose="020B0604020202020204" pitchFamily="34" charset="0"/>
              </a:rPr>
              <a:t>Un terremoto de magnitud 7,7 se produjo entre Cuba y Jamaica (19.440 ° N 78.755 ° O), 125 kilómetros (77,6 millas) al noroeste de Lucea, Jamaica, a una profundidad de 10 km (6,2 millas). Las personas en Miami, Florida, que están a 440 millas del epicentro, sintieron los temblores.</a:t>
            </a:r>
          </a:p>
        </p:txBody>
      </p:sp>
      <p:sp>
        <p:nvSpPr>
          <p:cNvPr id="7" name="Title 1">
            <a:extLst>
              <a:ext uri="{FF2B5EF4-FFF2-40B4-BE49-F238E27FC236}">
                <a16:creationId xmlns:a16="http://schemas.microsoft.com/office/drawing/2014/main" id="{9B022574-5489-D246-A40D-C40C0DE91DC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8" name="Picture 7">
            <a:extLst>
              <a:ext uri="{FF2B5EF4-FFF2-40B4-BE49-F238E27FC236}">
                <a16:creationId xmlns:a16="http://schemas.microsoft.com/office/drawing/2014/main" id="{C6D052F1-F6FF-446B-862E-80817881FC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3994" y="2286000"/>
            <a:ext cx="5345206" cy="4262820"/>
          </a:xfrm>
          <a:prstGeom prst="rect">
            <a:avLst/>
          </a:prstGeom>
        </p:spPr>
      </p:pic>
      <p:sp>
        <p:nvSpPr>
          <p:cNvPr id="9" name="TextBox 8">
            <a:extLst>
              <a:ext uri="{FF2B5EF4-FFF2-40B4-BE49-F238E27FC236}">
                <a16:creationId xmlns:a16="http://schemas.microsoft.com/office/drawing/2014/main" id="{987D0DF6-075A-4024-B856-034496FC139A}"/>
              </a:ext>
            </a:extLst>
          </p:cNvPr>
          <p:cNvSpPr txBox="1"/>
          <p:nvPr/>
        </p:nvSpPr>
        <p:spPr>
          <a:xfrm>
            <a:off x="275304" y="2455608"/>
            <a:ext cx="3048000" cy="4247317"/>
          </a:xfrm>
          <a:prstGeom prst="rect">
            <a:avLst/>
          </a:prstGeom>
          <a:noFill/>
        </p:spPr>
        <p:txBody>
          <a:bodyPr wrap="square" rtlCol="0">
            <a:spAutoFit/>
          </a:bodyPr>
          <a:lstStyle/>
          <a:p>
            <a:r>
              <a:rPr lang="es-ES_tradnl" altLang="en-US">
                <a:cs typeface="Arial" panose="020B0604020202020204" pitchFamily="34" charset="0"/>
              </a:rPr>
              <a:t>El Centro de Alerta de Tsunamis del Pacífico del Servicio Nacional de Meteorología de EE. UU. Emitió un mensaje de alerta de tsunami. Se midió una fluctuación del nivel del mar de 0,11 metros (0,4 pies) en George Town, Islas Caimán, aproximadamente 33 minutos después del terremoto. La amenaza del tsunami ya pasó. No hay informes iniciales de daños o víctimas.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88004" y="1082675"/>
            <a:ext cx="332248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s-ES_tradnl" altLang="en-US" sz="1800">
                <a:latin typeface="Arial" panose="020B0604020202020204" pitchFamily="34" charset="0"/>
                <a:cs typeface="Arial" panose="020B0604020202020204" pitchFamily="34" charset="0"/>
              </a:rPr>
              <a:t>Este terremoto registrado por la Red Sísmica Educativa de Jamaica, que opera 5 estaciones sísmicas educativas en Kingston, Jamaica.</a:t>
            </a:r>
          </a:p>
        </p:txBody>
      </p:sp>
      <p:sp>
        <p:nvSpPr>
          <p:cNvPr id="12" name="TextBox 14">
            <a:extLst>
              <a:ext uri="{FF2B5EF4-FFF2-40B4-BE49-F238E27FC236}">
                <a16:creationId xmlns:a16="http://schemas.microsoft.com/office/drawing/2014/main" id="{F5FA7E8C-B6C2-4C90-85B7-4EAF31A33107}"/>
              </a:ext>
            </a:extLst>
          </p:cNvPr>
          <p:cNvSpPr txBox="1">
            <a:spLocks noChangeArrowheads="1"/>
          </p:cNvSpPr>
          <p:nvPr/>
        </p:nvSpPr>
        <p:spPr bwMode="auto">
          <a:xfrm>
            <a:off x="6974148" y="3829113"/>
            <a:ext cx="332248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en-US" sz="1800" dirty="0" err="1">
                <a:latin typeface="Arial" panose="020B0604020202020204" pitchFamily="34" charset="0"/>
                <a:cs typeface="Arial" panose="020B0604020202020204" pitchFamily="34" charset="0"/>
              </a:rPr>
              <a:t>Estacion</a:t>
            </a:r>
            <a:r>
              <a:rPr lang="en-US" altLang="en-US" sz="1800" dirty="0">
                <a:latin typeface="Arial" panose="020B0604020202020204" pitchFamily="34" charset="0"/>
                <a:cs typeface="Arial" panose="020B0604020202020204" pitchFamily="34" charset="0"/>
              </a:rPr>
              <a:t> HLAJA</a:t>
            </a:r>
          </a:p>
          <a:p>
            <a:pPr>
              <a:spcBef>
                <a:spcPct val="0"/>
              </a:spcBef>
              <a:buNone/>
            </a:pPr>
            <a:r>
              <a:rPr lang="en-US" altLang="en-US" sz="1800" dirty="0">
                <a:latin typeface="Arial" panose="020B0604020202020204" pitchFamily="34" charset="0"/>
                <a:cs typeface="Arial" panose="020B0604020202020204" pitchFamily="34" charset="0"/>
              </a:rPr>
              <a:t>Academia Hillel</a:t>
            </a:r>
          </a:p>
          <a:p>
            <a:pPr>
              <a:spcBef>
                <a:spcPct val="0"/>
              </a:spcBef>
              <a:buNone/>
            </a:pPr>
            <a:r>
              <a:rPr lang="en-US" altLang="en-US" sz="1800" dirty="0">
                <a:latin typeface="Arial" panose="020B0604020202020204" pitchFamily="34" charset="0"/>
                <a:cs typeface="Arial" panose="020B0604020202020204" pitchFamily="34" charset="0"/>
              </a:rPr>
              <a:t>Kingston</a:t>
            </a:r>
          </a:p>
          <a:p>
            <a:pPr>
              <a:spcBef>
                <a:spcPct val="0"/>
              </a:spcBef>
              <a:buNone/>
            </a:pPr>
            <a:r>
              <a:rPr lang="en-US" altLang="en-US" sz="1800" dirty="0">
                <a:latin typeface="Arial" panose="020B0604020202020204" pitchFamily="34" charset="0"/>
                <a:cs typeface="Arial" panose="020B0604020202020204" pitchFamily="34" charset="0"/>
              </a:rPr>
              <a:t>San Andrés</a:t>
            </a:r>
          </a:p>
          <a:p>
            <a:pPr>
              <a:spcBef>
                <a:spcPct val="0"/>
              </a:spcBef>
              <a:buNone/>
            </a:pPr>
            <a:r>
              <a:rPr lang="en-US" altLang="en-US" sz="1800" dirty="0">
                <a:latin typeface="Arial" panose="020B0604020202020204" pitchFamily="34" charset="0"/>
                <a:cs typeface="Arial" panose="020B0604020202020204" pitchFamily="34" charset="0"/>
              </a:rPr>
              <a:t>Jamaica</a:t>
            </a:r>
          </a:p>
        </p:txBody>
      </p:sp>
      <p:grpSp>
        <p:nvGrpSpPr>
          <p:cNvPr id="11" name="Group 10">
            <a:extLst>
              <a:ext uri="{FF2B5EF4-FFF2-40B4-BE49-F238E27FC236}">
                <a16:creationId xmlns:a16="http://schemas.microsoft.com/office/drawing/2014/main" id="{D4EC492A-4E87-49F4-A886-4421827B9B8F}"/>
              </a:ext>
            </a:extLst>
          </p:cNvPr>
          <p:cNvGrpSpPr/>
          <p:nvPr/>
        </p:nvGrpSpPr>
        <p:grpSpPr>
          <a:xfrm>
            <a:off x="334296" y="2899362"/>
            <a:ext cx="6639852" cy="3867690"/>
            <a:chOff x="334296" y="2899362"/>
            <a:chExt cx="6639852" cy="3867690"/>
          </a:xfrm>
        </p:grpSpPr>
        <p:pic>
          <p:nvPicPr>
            <p:cNvPr id="3" name="Picture 2">
              <a:extLst>
                <a:ext uri="{FF2B5EF4-FFF2-40B4-BE49-F238E27FC236}">
                  <a16:creationId xmlns:a16="http://schemas.microsoft.com/office/drawing/2014/main" id="{F367190E-A08D-4AFC-8FA6-710E5DCE07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296" y="2899362"/>
              <a:ext cx="6639852" cy="3867690"/>
            </a:xfrm>
            <a:prstGeom prst="rect">
              <a:avLst/>
            </a:prstGeom>
          </p:spPr>
        </p:pic>
        <p:sp>
          <p:nvSpPr>
            <p:cNvPr id="10" name="Star: 5 Points 9">
              <a:extLst>
                <a:ext uri="{FF2B5EF4-FFF2-40B4-BE49-F238E27FC236}">
                  <a16:creationId xmlns:a16="http://schemas.microsoft.com/office/drawing/2014/main" id="{B5352F27-B7F6-4050-8B30-9EF20C48511C}"/>
                </a:ext>
              </a:extLst>
            </p:cNvPr>
            <p:cNvSpPr/>
            <p:nvPr/>
          </p:nvSpPr>
          <p:spPr>
            <a:xfrm>
              <a:off x="3291348" y="4114800"/>
              <a:ext cx="228600" cy="228600"/>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id="{008A1D34-9D17-4FC8-AD78-68B55CBDE6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2383" y="914400"/>
            <a:ext cx="5225759" cy="2778362"/>
          </a:xfrm>
          <a:prstGeom prst="rect">
            <a:avLst/>
          </a:prstGeom>
        </p:spPr>
      </p:pic>
      <p:sp>
        <p:nvSpPr>
          <p:cNvPr id="13" name="Title 1">
            <a:extLst>
              <a:ext uri="{FF2B5EF4-FFF2-40B4-BE49-F238E27FC236}">
                <a16:creationId xmlns:a16="http://schemas.microsoft.com/office/drawing/2014/main" id="{B3F6E7BB-C8D5-3A4B-96A4-36F7A5FA4CE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859205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278054-5826-944F-8D8D-E11ED5A675CD}"/>
              </a:ext>
            </a:extLst>
          </p:cNvPr>
          <p:cNvPicPr>
            <a:picLocks noChangeAspect="1"/>
          </p:cNvPicPr>
          <p:nvPr/>
        </p:nvPicPr>
        <p:blipFill>
          <a:blip r:embed="rId3"/>
          <a:stretch>
            <a:fillRect/>
          </a:stretch>
        </p:blipFill>
        <p:spPr>
          <a:xfrm>
            <a:off x="477783" y="1315083"/>
            <a:ext cx="8229600" cy="5367989"/>
          </a:xfrm>
          <a:prstGeom prst="rect">
            <a:avLst/>
          </a:prstGeom>
        </p:spPr>
      </p:pic>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7">
            <a:extLst>
              <a:ext uri="{FF2B5EF4-FFF2-40B4-BE49-F238E27FC236}">
                <a16:creationId xmlns:a16="http://schemas.microsoft.com/office/drawing/2014/main" id="{B873D7C2-CE6A-4247-9D3A-9DC36730B3CF}"/>
              </a:ext>
            </a:extLst>
          </p:cNvPr>
          <p:cNvSpPr txBox="1">
            <a:spLocks noChangeArrowheads="1"/>
          </p:cNvSpPr>
          <p:nvPr/>
        </p:nvSpPr>
        <p:spPr bwMode="auto">
          <a:xfrm>
            <a:off x="2135187" y="922338"/>
            <a:ext cx="6332538"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s-ES_tradnl" altLang="en-US" sz="1400">
                <a:solidFill>
                  <a:srgbClr val="000000"/>
                </a:solidFill>
                <a:latin typeface="Arial" panose="020B0604020202020204" pitchFamily="34" charset="0"/>
              </a:rPr>
              <a:t>El registro del terremoto en Bend, Oregon (BNOR) se ilustra a continuación. Bend se encuentra a 4789 km (2976 millas, 43.1 °) de la ubicación de este terremoto.</a:t>
            </a:r>
          </a:p>
        </p:txBody>
      </p:sp>
      <p:sp>
        <p:nvSpPr>
          <p:cNvPr id="20" name="TextBox 4">
            <a:extLst>
              <a:ext uri="{FF2B5EF4-FFF2-40B4-BE49-F238E27FC236}">
                <a16:creationId xmlns:a16="http://schemas.microsoft.com/office/drawing/2014/main" id="{78117B96-18EC-D345-82C0-1713A766F380}"/>
              </a:ext>
            </a:extLst>
          </p:cNvPr>
          <p:cNvSpPr txBox="1">
            <a:spLocks noChangeArrowheads="1"/>
          </p:cNvSpPr>
          <p:nvPr/>
        </p:nvSpPr>
        <p:spPr bwMode="auto">
          <a:xfrm>
            <a:off x="2530907" y="1720131"/>
            <a:ext cx="37623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21" name="TextBox 11">
            <a:extLst>
              <a:ext uri="{FF2B5EF4-FFF2-40B4-BE49-F238E27FC236}">
                <a16:creationId xmlns:a16="http://schemas.microsoft.com/office/drawing/2014/main" id="{E9BB9591-AADB-4841-8D20-3B1ECE7993A4}"/>
              </a:ext>
            </a:extLst>
          </p:cNvPr>
          <p:cNvSpPr txBox="1">
            <a:spLocks noChangeArrowheads="1"/>
          </p:cNvSpPr>
          <p:nvPr/>
        </p:nvSpPr>
        <p:spPr bwMode="auto">
          <a:xfrm>
            <a:off x="4229881" y="1576338"/>
            <a:ext cx="3048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22" name="TextBox 21">
            <a:extLst>
              <a:ext uri="{FF2B5EF4-FFF2-40B4-BE49-F238E27FC236}">
                <a16:creationId xmlns:a16="http://schemas.microsoft.com/office/drawing/2014/main" id="{DD61FC26-A694-E74A-BB4F-92D476BD187A}"/>
              </a:ext>
            </a:extLst>
          </p:cNvPr>
          <p:cNvSpPr txBox="1"/>
          <p:nvPr/>
        </p:nvSpPr>
        <p:spPr>
          <a:xfrm>
            <a:off x="6172200" y="1391394"/>
            <a:ext cx="2860566" cy="369332"/>
          </a:xfrm>
          <a:prstGeom prst="rect">
            <a:avLst/>
          </a:prstGeom>
          <a:solidFill>
            <a:schemeClr val="bg1"/>
          </a:solidFill>
        </p:spPr>
        <p:txBody>
          <a:bodyPr wrap="square">
            <a:spAutoFit/>
          </a:bodyPr>
          <a:lstStyle/>
          <a:p>
            <a:pPr eaLnBrk="1" hangingPunct="1">
              <a:defRPr/>
            </a:pPr>
            <a:r>
              <a:rPr lang="es-ES_tradnl" spc="200">
                <a:solidFill>
                  <a:prstClr val="black"/>
                </a:solidFill>
                <a:ea typeface="MS PGothic" charset="-128"/>
                <a:cs typeface="Arial" panose="020B0604020202020204" pitchFamily="34" charset="0"/>
              </a:rPr>
              <a:t>Ondas Superficiales</a:t>
            </a:r>
          </a:p>
        </p:txBody>
      </p:sp>
      <p:sp>
        <p:nvSpPr>
          <p:cNvPr id="23" name="TextBox 4">
            <a:extLst>
              <a:ext uri="{FF2B5EF4-FFF2-40B4-BE49-F238E27FC236}">
                <a16:creationId xmlns:a16="http://schemas.microsoft.com/office/drawing/2014/main" id="{3BB97DAA-40B5-ED45-9A05-B143993287C5}"/>
              </a:ext>
            </a:extLst>
          </p:cNvPr>
          <p:cNvSpPr txBox="1">
            <a:spLocks noChangeArrowheads="1"/>
          </p:cNvSpPr>
          <p:nvPr/>
        </p:nvSpPr>
        <p:spPr bwMode="auto">
          <a:xfrm>
            <a:off x="1400175" y="3344863"/>
            <a:ext cx="724693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a:solidFill>
                  <a:srgbClr val="000000"/>
                </a:solidFill>
                <a:latin typeface="Arial" panose="020B0604020202020204" pitchFamily="34" charset="0"/>
              </a:rPr>
              <a:t>Después del terremoto, las ondas de compresión P tardaron 8 minutos y 1 segundo en recorrer una trayectoria curva a través del manto desde el terremoto hasta Bend, Oregón.</a:t>
            </a:r>
          </a:p>
        </p:txBody>
      </p:sp>
      <p:sp>
        <p:nvSpPr>
          <p:cNvPr id="24" name="TextBox 9">
            <a:extLst>
              <a:ext uri="{FF2B5EF4-FFF2-40B4-BE49-F238E27FC236}">
                <a16:creationId xmlns:a16="http://schemas.microsoft.com/office/drawing/2014/main" id="{71163235-4890-0941-A086-5EA6D535573D}"/>
              </a:ext>
            </a:extLst>
          </p:cNvPr>
          <p:cNvSpPr txBox="1">
            <a:spLocks noChangeArrowheads="1"/>
          </p:cNvSpPr>
          <p:nvPr/>
        </p:nvSpPr>
        <p:spPr bwMode="auto">
          <a:xfrm>
            <a:off x="914400" y="4571072"/>
            <a:ext cx="8218488"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a:solidFill>
                  <a:srgbClr val="000000"/>
                </a:solidFill>
                <a:latin typeface="Arial" panose="020B0604020202020204" pitchFamily="34" charset="0"/>
              </a:rPr>
              <a:t>Las ondas S son ondas de corte que siguen la misma trayectoria a través del manto que las ondas P. La geometría de las ondas sísmicas de este terremoto resultó en una mínima energía de onda S recibida en el centro de Oregón.</a:t>
            </a:r>
          </a:p>
        </p:txBody>
      </p:sp>
      <p:sp>
        <p:nvSpPr>
          <p:cNvPr id="25" name="TextBox 6">
            <a:extLst>
              <a:ext uri="{FF2B5EF4-FFF2-40B4-BE49-F238E27FC236}">
                <a16:creationId xmlns:a16="http://schemas.microsoft.com/office/drawing/2014/main" id="{CAC7DFFE-5DEC-F247-B112-ECABAA0BCD7B}"/>
              </a:ext>
            </a:extLst>
          </p:cNvPr>
          <p:cNvSpPr txBox="1">
            <a:spLocks noChangeArrowheads="1"/>
          </p:cNvSpPr>
          <p:nvPr/>
        </p:nvSpPr>
        <p:spPr bwMode="auto">
          <a:xfrm>
            <a:off x="1404938" y="5356225"/>
            <a:ext cx="7237413"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s-ES_tradnl" altLang="en-US" sz="1400">
                <a:solidFill>
                  <a:srgbClr val="000000"/>
                </a:solidFill>
                <a:latin typeface="Arial" panose="020B0604020202020204" pitchFamily="34" charset="0"/>
              </a:rPr>
              <a:t>Las ondas de superficie recorrieron los 4789 km (2976 millas) a lo largo del perímetro de la Tierra desde el terremoto hasta la estación de registro. Las ondas superficiales comenzaron a llegar a Bend unos 27 minutos después del terremoto al noroeste de Jamaica.</a:t>
            </a:r>
          </a:p>
        </p:txBody>
      </p:sp>
      <p:sp>
        <p:nvSpPr>
          <p:cNvPr id="26" name="TextBox 4">
            <a:extLst>
              <a:ext uri="{FF2B5EF4-FFF2-40B4-BE49-F238E27FC236}">
                <a16:creationId xmlns:a16="http://schemas.microsoft.com/office/drawing/2014/main" id="{6FB44BF5-5C21-2048-8C94-31D191740187}"/>
              </a:ext>
            </a:extLst>
          </p:cNvPr>
          <p:cNvSpPr txBox="1">
            <a:spLocks noChangeArrowheads="1"/>
          </p:cNvSpPr>
          <p:nvPr/>
        </p:nvSpPr>
        <p:spPr bwMode="auto">
          <a:xfrm>
            <a:off x="3044409" y="1461325"/>
            <a:ext cx="50165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PP</a:t>
            </a:r>
          </a:p>
        </p:txBody>
      </p:sp>
      <p:sp>
        <p:nvSpPr>
          <p:cNvPr id="27" name="TextBox 5">
            <a:extLst>
              <a:ext uri="{FF2B5EF4-FFF2-40B4-BE49-F238E27FC236}">
                <a16:creationId xmlns:a16="http://schemas.microsoft.com/office/drawing/2014/main" id="{CCB72F55-9FA6-9541-A071-8451F09AF7B2}"/>
              </a:ext>
            </a:extLst>
          </p:cNvPr>
          <p:cNvSpPr txBox="1">
            <a:spLocks noChangeArrowheads="1"/>
          </p:cNvSpPr>
          <p:nvPr/>
        </p:nvSpPr>
        <p:spPr bwMode="auto">
          <a:xfrm>
            <a:off x="2455863" y="3957640"/>
            <a:ext cx="5135563"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a:solidFill>
                  <a:srgbClr val="000000"/>
                </a:solidFill>
                <a:latin typeface="Arial" panose="020B0604020202020204" pitchFamily="34" charset="0"/>
              </a:rPr>
              <a:t>PP es una onda de compresión que rebotó en la superficie a mitad de camino entre el terremoto y la estación de registro.</a:t>
            </a:r>
          </a:p>
        </p:txBody>
      </p:sp>
      <p:sp>
        <p:nvSpPr>
          <p:cNvPr id="16" name="Title 1">
            <a:extLst>
              <a:ext uri="{FF2B5EF4-FFF2-40B4-BE49-F238E27FC236}">
                <a16:creationId xmlns:a16="http://schemas.microsoft.com/office/drawing/2014/main" id="{70AD5DB5-E98F-1E4E-839C-9CD79F5338B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78857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9">
            <a:extLst>
              <a:ext uri="{FF2B5EF4-FFF2-40B4-BE49-F238E27FC236}">
                <a16:creationId xmlns:a16="http://schemas.microsoft.com/office/drawing/2014/main" id="{A15B499A-CC14-2F44-B9A5-925F763A4B81}"/>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6"/>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3886200" y="6321425"/>
            <a:ext cx="5105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solidFill>
                  <a:srgbClr val="000000"/>
                </a:solidFill>
                <a:latin typeface="Arial" panose="020B0604020202020204" pitchFamily="34" charset="0"/>
              </a:rPr>
              <a:t>USGS</a:t>
            </a:r>
            <a:r>
              <a:rPr lang="es-ES" altLang="en-US" sz="1400" i="1" dirty="0">
                <a:solidFill>
                  <a:srgbClr val="000000"/>
                </a:solidFill>
                <a:latin typeface="Arial" panose="020B0604020202020204" pitchFamily="34" charset="0"/>
              </a:rPr>
              <a:t> Intensidad de Movimiento Estimada del terremoto M7,1</a:t>
            </a:r>
            <a:endParaRPr lang="en-US" altLang="en-US" sz="1400" i="1" dirty="0">
              <a:latin typeface="Arial" panose="020B0604020202020204" pitchFamily="34" charset="0"/>
              <a:cs typeface="Arial" panose="020B0604020202020204" pitchFamily="34" charset="0"/>
            </a:endParaRP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1143000"/>
            <a:ext cx="271938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None/>
            </a:pPr>
            <a:r>
              <a:rPr lang="es-ES" sz="1800" dirty="0">
                <a:latin typeface="Arial" panose="020B0604020202020204" pitchFamily="34" charset="0"/>
                <a:cs typeface="Arial" panose="020B0604020202020204" pitchFamily="34" charset="0"/>
              </a:rPr>
              <a:t>La escala de Intensidad de Mercalli Modificada (MMI) es una escala de doce niveles numeradas del I al XII, que indican la severidad de los movimientos telúricos.</a:t>
            </a:r>
            <a:endParaRPr lang="en-US" sz="1800" dirty="0">
              <a:latin typeface="Arial" panose="020B0604020202020204" pitchFamily="34" charset="0"/>
              <a:cs typeface="Arial" panose="020B0604020202020204" pitchFamily="34" charset="0"/>
            </a:endParaRP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26E27861-1A13-40DA-A7E9-8D92518BE0E0}"/>
              </a:ext>
            </a:extLst>
          </p:cNvPr>
          <p:cNvGrpSpPr/>
          <p:nvPr/>
        </p:nvGrpSpPr>
        <p:grpSpPr>
          <a:xfrm>
            <a:off x="500254" y="3451325"/>
            <a:ext cx="971359" cy="2849464"/>
            <a:chOff x="6483077" y="1735138"/>
            <a:chExt cx="858838" cy="2657475"/>
          </a:xfrm>
        </p:grpSpPr>
        <p:sp>
          <p:nvSpPr>
            <p:cNvPr id="29704" name="TextBox 13">
              <a:extLst>
                <a:ext uri="{FF2B5EF4-FFF2-40B4-BE49-F238E27FC236}">
                  <a16:creationId xmlns:a16="http://schemas.microsoft.com/office/drawing/2014/main" id="{578DB599-4B0E-3347-83A4-3D2AD9995CAC}"/>
                </a:ext>
              </a:extLst>
            </p:cNvPr>
            <p:cNvSpPr txBox="1">
              <a:spLocks noChangeArrowheads="1"/>
            </p:cNvSpPr>
            <p:nvPr/>
          </p:nvSpPr>
          <p:spPr bwMode="auto">
            <a:xfrm>
              <a:off x="6595790" y="1735138"/>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cs typeface="Arial" panose="020B0604020202020204" pitchFamily="34" charset="0"/>
                </a:rPr>
                <a:t>MMI</a:t>
              </a:r>
            </a:p>
          </p:txBody>
        </p:sp>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3077" y="2078038"/>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Picture 7">
            <a:extLst>
              <a:ext uri="{FF2B5EF4-FFF2-40B4-BE49-F238E27FC236}">
                <a16:creationId xmlns:a16="http://schemas.microsoft.com/office/drawing/2014/main" id="{B512B995-3D12-E440-A790-C3CA63FC1A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74478" y="5858193"/>
            <a:ext cx="542925" cy="274320"/>
          </a:xfrm>
          <a:prstGeom prst="rect">
            <a:avLst/>
          </a:prstGeom>
        </p:spPr>
      </p:pic>
      <p:pic>
        <p:nvPicPr>
          <p:cNvPr id="5" name="Picture 4">
            <a:extLst>
              <a:ext uri="{FF2B5EF4-FFF2-40B4-BE49-F238E27FC236}">
                <a16:creationId xmlns:a16="http://schemas.microsoft.com/office/drawing/2014/main" id="{50CC40F6-CB67-4E5A-98FD-2A132B8E13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2332" y="948998"/>
            <a:ext cx="5505111" cy="5321842"/>
          </a:xfrm>
          <a:prstGeom prst="rect">
            <a:avLst/>
          </a:prstGeom>
        </p:spPr>
      </p:pic>
      <p:sp>
        <p:nvSpPr>
          <p:cNvPr id="14" name="Title 1">
            <a:extLst>
              <a:ext uri="{FF2B5EF4-FFF2-40B4-BE49-F238E27FC236}">
                <a16:creationId xmlns:a16="http://schemas.microsoft.com/office/drawing/2014/main" id="{F54D5F95-0286-034D-BBDC-B9144AEE13C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6" name="TextBox 14">
            <a:extLst>
              <a:ext uri="{FF2B5EF4-FFF2-40B4-BE49-F238E27FC236}">
                <a16:creationId xmlns:a16="http://schemas.microsoft.com/office/drawing/2014/main" id="{29E56600-F087-294B-B25F-132B2EB1414D}"/>
              </a:ext>
            </a:extLst>
          </p:cNvPr>
          <p:cNvSpPr txBox="1">
            <a:spLocks noChangeArrowheads="1"/>
          </p:cNvSpPr>
          <p:nvPr/>
        </p:nvSpPr>
        <p:spPr bwMode="auto">
          <a:xfrm>
            <a:off x="1266544" y="3429000"/>
            <a:ext cx="1538287" cy="287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4053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mapa de USGS PAGER muestra la población expuesta a diferentes niveles de Intensidad de Mercalli Modificada (MMI).</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1.6 millones de personas fueron expuestas a fuertes sacudidas por este terremoto.</a:t>
            </a:r>
          </a:p>
        </p:txBody>
      </p:sp>
      <p:pic>
        <p:nvPicPr>
          <p:cNvPr id="5" name="Picture 4">
            <a:extLst>
              <a:ext uri="{FF2B5EF4-FFF2-40B4-BE49-F238E27FC236}">
                <a16:creationId xmlns:a16="http://schemas.microsoft.com/office/drawing/2014/main" id="{695DFAA3-B719-440F-8620-3940F2105C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8688" y="1265661"/>
            <a:ext cx="4225385" cy="4219349"/>
          </a:xfrm>
          <a:prstGeom prst="rect">
            <a:avLst/>
          </a:prstGeom>
        </p:spPr>
      </p:pic>
      <p:pic>
        <p:nvPicPr>
          <p:cNvPr id="7" name="Picture 6">
            <a:extLst>
              <a:ext uri="{FF2B5EF4-FFF2-40B4-BE49-F238E27FC236}">
                <a16:creationId xmlns:a16="http://schemas.microsoft.com/office/drawing/2014/main" id="{898212F1-BB1F-481D-A6EF-4CF2747DA9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2895600"/>
            <a:ext cx="2367902" cy="3901476"/>
          </a:xfrm>
          <a:prstGeom prst="rect">
            <a:avLst/>
          </a:prstGeom>
        </p:spPr>
      </p:pic>
      <p:sp>
        <p:nvSpPr>
          <p:cNvPr id="12" name="Title 1">
            <a:extLst>
              <a:ext uri="{FF2B5EF4-FFF2-40B4-BE49-F238E27FC236}">
                <a16:creationId xmlns:a16="http://schemas.microsoft.com/office/drawing/2014/main" id="{C77C4AD2-668A-074E-9D3C-299844F2138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3" name="TextBox 15">
            <a:extLst>
              <a:ext uri="{FF2B5EF4-FFF2-40B4-BE49-F238E27FC236}">
                <a16:creationId xmlns:a16="http://schemas.microsoft.com/office/drawing/2014/main" id="{34F030D6-41E7-DC46-B035-48637FFF182E}"/>
              </a:ext>
            </a:extLst>
          </p:cNvPr>
          <p:cNvSpPr txBox="1">
            <a:spLocks noChangeArrowheads="1"/>
          </p:cNvSpPr>
          <p:nvPr/>
        </p:nvSpPr>
        <p:spPr bwMode="auto">
          <a:xfrm>
            <a:off x="4876800" y="695980"/>
            <a:ext cx="41957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400" i="1" dirty="0">
                <a:latin typeface="Arial" panose="020B0604020202020204" pitchFamily="34" charset="0"/>
              </a:rPr>
              <a:t>USGS PAGER </a:t>
            </a:r>
          </a:p>
          <a:p>
            <a:pPr algn="r" eaLnBrk="1" hangingPunct="1">
              <a:spcBef>
                <a:spcPct val="0"/>
              </a:spcBef>
              <a:buFontTx/>
              <a:buNone/>
            </a:pPr>
            <a:r>
              <a:rPr lang="es-ES" altLang="en-US" sz="1400" i="1" dirty="0">
                <a:latin typeface="Arial" panose="020B0604020202020204" pitchFamily="34" charset="0"/>
              </a:rPr>
              <a:t>Población Expuesta a los Movimientos Telúricos</a:t>
            </a:r>
          </a:p>
        </p:txBody>
      </p:sp>
      <p:sp>
        <p:nvSpPr>
          <p:cNvPr id="14" name="TextBox 15">
            <a:extLst>
              <a:ext uri="{FF2B5EF4-FFF2-40B4-BE49-F238E27FC236}">
                <a16:creationId xmlns:a16="http://schemas.microsoft.com/office/drawing/2014/main" id="{27500FEA-AF96-DF44-9F7A-2C81E52AC773}"/>
              </a:ext>
            </a:extLst>
          </p:cNvPr>
          <p:cNvSpPr txBox="1">
            <a:spLocks noChangeArrowheads="1"/>
          </p:cNvSpPr>
          <p:nvPr/>
        </p:nvSpPr>
        <p:spPr bwMode="auto">
          <a:xfrm>
            <a:off x="5119689" y="6473825"/>
            <a:ext cx="39481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200" i="1" dirty="0">
                <a:latin typeface="Arial" panose="020B0604020202020204" pitchFamily="34" charset="0"/>
              </a:rPr>
              <a:t>Imagen Cortesía del Servicio Geológico de los EE.UU.</a:t>
            </a:r>
          </a:p>
        </p:txBody>
      </p:sp>
      <p:sp>
        <p:nvSpPr>
          <p:cNvPr id="16" name="TextBox 20">
            <a:extLst>
              <a:ext uri="{FF2B5EF4-FFF2-40B4-BE49-F238E27FC236}">
                <a16:creationId xmlns:a16="http://schemas.microsoft.com/office/drawing/2014/main" id="{A67C899F-39C0-8642-ABC0-235D1DA436B3}"/>
              </a:ext>
            </a:extLst>
          </p:cNvPr>
          <p:cNvSpPr txBox="1">
            <a:spLocks noChangeArrowheads="1"/>
          </p:cNvSpPr>
          <p:nvPr/>
        </p:nvSpPr>
        <p:spPr bwMode="auto">
          <a:xfrm>
            <a:off x="3333750" y="5521325"/>
            <a:ext cx="5767388"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469900" y="1082675"/>
            <a:ext cx="84455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s-ES_tradnl" altLang="en-US" sz="1800" dirty="0">
                <a:latin typeface="Arial" panose="020B0604020202020204" pitchFamily="34" charset="0"/>
                <a:cs typeface="Arial" panose="020B0604020202020204" pitchFamily="34" charset="0"/>
              </a:rPr>
              <a:t>Historia sísmica de la región desde el 1 de enero de 2000</a:t>
            </a:r>
          </a:p>
          <a:p>
            <a:pPr>
              <a:spcBef>
                <a:spcPct val="0"/>
              </a:spcBef>
              <a:buNone/>
            </a:pPr>
            <a:r>
              <a:rPr lang="es-ES_tradnl" altLang="en-US" sz="1800" dirty="0">
                <a:latin typeface="Arial" panose="020B0604020202020204" pitchFamily="34" charset="0"/>
                <a:cs typeface="Arial" panose="020B0604020202020204" pitchFamily="34" charset="0"/>
              </a:rPr>
              <a:t>Se muestran solo terremotos mayores de magnitud 4.</a:t>
            </a:r>
          </a:p>
          <a:p>
            <a:pPr>
              <a:spcBef>
                <a:spcPct val="0"/>
              </a:spcBef>
              <a:buNone/>
            </a:pPr>
            <a:r>
              <a:rPr lang="es-ES_tradnl" altLang="en-US" sz="1800" dirty="0">
                <a:latin typeface="Arial" panose="020B0604020202020204" pitchFamily="34" charset="0"/>
                <a:cs typeface="Arial" panose="020B0604020202020204" pitchFamily="34" charset="0"/>
              </a:rPr>
              <a:t>Haití 2010, Puerto Rico 2020 y Jamaica 2020 se destacan.</a:t>
            </a:r>
          </a:p>
        </p:txBody>
      </p:sp>
      <p:sp>
        <p:nvSpPr>
          <p:cNvPr id="9" name="Title 1">
            <a:extLst>
              <a:ext uri="{FF2B5EF4-FFF2-40B4-BE49-F238E27FC236}">
                <a16:creationId xmlns:a16="http://schemas.microsoft.com/office/drawing/2014/main" id="{4F77AAB7-DF45-504B-BCC7-7D38A8A9811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5" name="Picture 4">
            <a:extLst>
              <a:ext uri="{FF2B5EF4-FFF2-40B4-BE49-F238E27FC236}">
                <a16:creationId xmlns:a16="http://schemas.microsoft.com/office/drawing/2014/main" id="{80335EA3-1FE8-468A-9644-4F53C13037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0976" y="5314084"/>
            <a:ext cx="1190624" cy="1515340"/>
          </a:xfrm>
          <a:prstGeom prst="rect">
            <a:avLst/>
          </a:prstGeom>
        </p:spPr>
      </p:pic>
      <p:pic>
        <p:nvPicPr>
          <p:cNvPr id="3" name="NorthCaribbean__M4_20years">
            <a:hlinkClick r:id="" action="ppaction://media"/>
            <a:extLst>
              <a:ext uri="{FF2B5EF4-FFF2-40B4-BE49-F238E27FC236}">
                <a16:creationId xmlns:a16="http://schemas.microsoft.com/office/drawing/2014/main" id="{159DF8CF-EFA7-4CC9-B75B-E41AC426997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806450" y="2057400"/>
            <a:ext cx="7772400" cy="41452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8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DEB94EE9-C8A3-4C78-99E6-86A993E65550}"/>
              </a:ext>
            </a:extLst>
          </p:cNvPr>
          <p:cNvGrpSpPr/>
          <p:nvPr/>
        </p:nvGrpSpPr>
        <p:grpSpPr>
          <a:xfrm>
            <a:off x="691356" y="2456891"/>
            <a:ext cx="7690644" cy="4020109"/>
            <a:chOff x="691356" y="2085379"/>
            <a:chExt cx="7690644" cy="4020109"/>
          </a:xfrm>
        </p:grpSpPr>
        <p:pic>
          <p:nvPicPr>
            <p:cNvPr id="12" name="Picture 11">
              <a:extLst>
                <a:ext uri="{FF2B5EF4-FFF2-40B4-BE49-F238E27FC236}">
                  <a16:creationId xmlns:a16="http://schemas.microsoft.com/office/drawing/2014/main" id="{C4C0C0D5-2042-1546-BC49-6BECD925B73A}"/>
                </a:ext>
              </a:extLst>
            </p:cNvPr>
            <p:cNvPicPr>
              <a:picLocks noChangeAspect="1"/>
            </p:cNvPicPr>
            <p:nvPr/>
          </p:nvPicPr>
          <p:blipFill rotWithShape="1">
            <a:blip r:embed="rId4"/>
            <a:srcRect l="11667" t="9567" r="15000" b="18710"/>
            <a:stretch/>
          </p:blipFill>
          <p:spPr>
            <a:xfrm>
              <a:off x="691356" y="2085379"/>
              <a:ext cx="7690644" cy="4020109"/>
            </a:xfrm>
            <a:prstGeom prst="rect">
              <a:avLst/>
            </a:prstGeom>
          </p:spPr>
        </p:pic>
        <p:sp>
          <p:nvSpPr>
            <p:cNvPr id="2" name="TextBox 1">
              <a:extLst>
                <a:ext uri="{FF2B5EF4-FFF2-40B4-BE49-F238E27FC236}">
                  <a16:creationId xmlns:a16="http://schemas.microsoft.com/office/drawing/2014/main" id="{123120ED-B4FC-AE40-B07B-590677AF3342}"/>
                </a:ext>
              </a:extLst>
            </p:cNvPr>
            <p:cNvSpPr txBox="1"/>
            <p:nvPr/>
          </p:nvSpPr>
          <p:spPr>
            <a:xfrm>
              <a:off x="5562600" y="5606048"/>
              <a:ext cx="2178802" cy="338554"/>
            </a:xfrm>
            <a:prstGeom prst="rect">
              <a:avLst/>
            </a:prstGeom>
            <a:noFill/>
          </p:spPr>
          <p:txBody>
            <a:bodyPr wrap="none" rtlCol="0">
              <a:spAutoFit/>
            </a:bodyPr>
            <a:lstStyle/>
            <a:p>
              <a:r>
                <a:rPr lang="es-ES_tradnl" sz="1600" b="1" dirty="0"/>
                <a:t>Placa Sudamericana</a:t>
              </a:r>
            </a:p>
          </p:txBody>
        </p:sp>
        <p:sp>
          <p:nvSpPr>
            <p:cNvPr id="3" name="TextBox 2">
              <a:extLst>
                <a:ext uri="{FF2B5EF4-FFF2-40B4-BE49-F238E27FC236}">
                  <a16:creationId xmlns:a16="http://schemas.microsoft.com/office/drawing/2014/main" id="{913CC57B-891F-4F42-A5BD-B8BAEA10193E}"/>
                </a:ext>
              </a:extLst>
            </p:cNvPr>
            <p:cNvSpPr txBox="1"/>
            <p:nvPr/>
          </p:nvSpPr>
          <p:spPr>
            <a:xfrm rot="21414861">
              <a:off x="5932841" y="3910767"/>
              <a:ext cx="1184940" cy="369332"/>
            </a:xfrm>
            <a:prstGeom prst="rect">
              <a:avLst/>
            </a:prstGeom>
            <a:noFill/>
          </p:spPr>
          <p:txBody>
            <a:bodyPr wrap="none" rtlCol="0">
              <a:spAutoFit/>
            </a:bodyPr>
            <a:lstStyle/>
            <a:p>
              <a:r>
                <a:rPr lang="en-US" b="1" dirty="0"/>
                <a:t>2 cm/</a:t>
              </a:r>
              <a:r>
                <a:rPr lang="en-US" b="1" dirty="0" err="1"/>
                <a:t>año</a:t>
              </a:r>
              <a:endParaRPr lang="en-US" b="1" dirty="0"/>
            </a:p>
          </p:txBody>
        </p:sp>
        <p:sp>
          <p:nvSpPr>
            <p:cNvPr id="15" name="5-Point Star 14">
              <a:extLst>
                <a:ext uri="{FF2B5EF4-FFF2-40B4-BE49-F238E27FC236}">
                  <a16:creationId xmlns:a16="http://schemas.microsoft.com/office/drawing/2014/main" id="{76FD456D-6F2A-3E4A-A0F5-CF4A5297D2AA}"/>
                </a:ext>
              </a:extLst>
            </p:cNvPr>
            <p:cNvSpPr/>
            <p:nvPr/>
          </p:nvSpPr>
          <p:spPr>
            <a:xfrm>
              <a:off x="3313680" y="3200400"/>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TextBox 24">
              <a:extLst>
                <a:ext uri="{FF2B5EF4-FFF2-40B4-BE49-F238E27FC236}">
                  <a16:creationId xmlns:a16="http://schemas.microsoft.com/office/drawing/2014/main" id="{46300FC1-BC4F-6243-9F51-44C087386007}"/>
                </a:ext>
              </a:extLst>
            </p:cNvPr>
            <p:cNvSpPr txBox="1">
              <a:spLocks noChangeArrowheads="1"/>
            </p:cNvSpPr>
            <p:nvPr/>
          </p:nvSpPr>
          <p:spPr bwMode="auto">
            <a:xfrm>
              <a:off x="2612749" y="3741865"/>
              <a:ext cx="1485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_tradnl" altLang="en-US" sz="1400">
                  <a:solidFill>
                    <a:srgbClr val="FF0000"/>
                  </a:solidFill>
                  <a:latin typeface="Arial" panose="020B0604020202020204" pitchFamily="34" charset="0"/>
                </a:rPr>
                <a:t>Terremoto M7,7</a:t>
              </a:r>
            </a:p>
          </p:txBody>
        </p:sp>
        <p:cxnSp>
          <p:nvCxnSpPr>
            <p:cNvPr id="19" name="Straight Connector 18">
              <a:extLst>
                <a:ext uri="{FF2B5EF4-FFF2-40B4-BE49-F238E27FC236}">
                  <a16:creationId xmlns:a16="http://schemas.microsoft.com/office/drawing/2014/main" id="{C510C57D-3D8C-5B4F-8367-625FA1E2472D}"/>
                </a:ext>
              </a:extLst>
            </p:cNvPr>
            <p:cNvCxnSpPr>
              <a:cxnSpLocks/>
            </p:cNvCxnSpPr>
            <p:nvPr/>
          </p:nvCxnSpPr>
          <p:spPr>
            <a:xfrm flipH="1">
              <a:off x="3313680" y="3429000"/>
              <a:ext cx="114300" cy="381000"/>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3E771155-10EF-2245-B4AE-32444C51C809}"/>
              </a:ext>
            </a:extLst>
          </p:cNvPr>
          <p:cNvSpPr txBox="1"/>
          <p:nvPr/>
        </p:nvSpPr>
        <p:spPr>
          <a:xfrm>
            <a:off x="609600" y="1066800"/>
            <a:ext cx="7924800" cy="1200329"/>
          </a:xfrm>
          <a:prstGeom prst="rect">
            <a:avLst/>
          </a:prstGeom>
          <a:noFill/>
        </p:spPr>
        <p:txBody>
          <a:bodyPr wrap="square" rtlCol="0">
            <a:spAutoFit/>
          </a:bodyPr>
          <a:lstStyle/>
          <a:p>
            <a:r>
              <a:rPr lang="es-ES_tradnl"/>
              <a:t>La Placa del Caribe se mueve hacia el este a aproximadamente 2 cm / año con respecto a las Placas de América del Norte y del Sur. En el área de este terremoto M7,7 el límite de la placa Caribe - América del Norte es una falla transformante lateral izquierda.</a:t>
            </a:r>
          </a:p>
        </p:txBody>
      </p:sp>
      <p:sp>
        <p:nvSpPr>
          <p:cNvPr id="17" name="Title 1">
            <a:extLst>
              <a:ext uri="{FF2B5EF4-FFF2-40B4-BE49-F238E27FC236}">
                <a16:creationId xmlns:a16="http://schemas.microsoft.com/office/drawing/2014/main" id="{73781959-5C1F-A848-8186-E24F5D5128F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220609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17893"/>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3E771155-10EF-2245-B4AE-32444C51C809}"/>
              </a:ext>
            </a:extLst>
          </p:cNvPr>
          <p:cNvSpPr txBox="1"/>
          <p:nvPr/>
        </p:nvSpPr>
        <p:spPr>
          <a:xfrm>
            <a:off x="762000" y="5581471"/>
            <a:ext cx="8077200" cy="1200329"/>
          </a:xfrm>
          <a:prstGeom prst="rect">
            <a:avLst/>
          </a:prstGeom>
          <a:noFill/>
        </p:spPr>
        <p:txBody>
          <a:bodyPr wrap="square" rtlCol="0">
            <a:spAutoFit/>
          </a:bodyPr>
          <a:lstStyle/>
          <a:p>
            <a:r>
              <a:rPr lang="es-ES_tradnl"/>
              <a:t>En la región de las Antillas Mayores, el límite de placa de Norteamérica y el Caribe es una zona de deformación distribuida dividida en al menos cuatro microplacas. La más grande de ellas es la microplaca Gonâve en la Fosa de las Caimán entre Cuba y Jamaica.</a:t>
            </a:r>
          </a:p>
        </p:txBody>
      </p:sp>
      <p:grpSp>
        <p:nvGrpSpPr>
          <p:cNvPr id="2" name="Group 1">
            <a:extLst>
              <a:ext uri="{FF2B5EF4-FFF2-40B4-BE49-F238E27FC236}">
                <a16:creationId xmlns:a16="http://schemas.microsoft.com/office/drawing/2014/main" id="{64307925-74B7-4536-AD18-E4669A6EE69B}"/>
              </a:ext>
            </a:extLst>
          </p:cNvPr>
          <p:cNvGrpSpPr/>
          <p:nvPr/>
        </p:nvGrpSpPr>
        <p:grpSpPr>
          <a:xfrm>
            <a:off x="806263" y="1066800"/>
            <a:ext cx="7929834" cy="4439342"/>
            <a:chOff x="806263" y="1066800"/>
            <a:chExt cx="7929834" cy="4439342"/>
          </a:xfrm>
        </p:grpSpPr>
        <p:pic>
          <p:nvPicPr>
            <p:cNvPr id="13" name="Picture 12">
              <a:extLst>
                <a:ext uri="{FF2B5EF4-FFF2-40B4-BE49-F238E27FC236}">
                  <a16:creationId xmlns:a16="http://schemas.microsoft.com/office/drawing/2014/main" id="{1F645AC2-054A-C14F-BC1F-1688B0C876E5}"/>
                </a:ext>
              </a:extLst>
            </p:cNvPr>
            <p:cNvPicPr>
              <a:picLocks noChangeAspect="1"/>
            </p:cNvPicPr>
            <p:nvPr/>
          </p:nvPicPr>
          <p:blipFill rotWithShape="1">
            <a:blip r:embed="rId4">
              <a:extLst>
                <a:ext uri="{28A0092B-C50C-407E-A947-70E740481C1C}">
                  <a14:useLocalDpi xmlns:a14="http://schemas.microsoft.com/office/drawing/2010/main" val="0"/>
                </a:ext>
              </a:extLst>
            </a:blip>
            <a:srcRect t="10502" r="13331" b="6764"/>
            <a:stretch/>
          </p:blipFill>
          <p:spPr>
            <a:xfrm>
              <a:off x="811051" y="1066800"/>
              <a:ext cx="7925046" cy="4439342"/>
            </a:xfrm>
            <a:prstGeom prst="rect">
              <a:avLst/>
            </a:prstGeom>
          </p:spPr>
        </p:pic>
        <p:cxnSp>
          <p:nvCxnSpPr>
            <p:cNvPr id="21" name="Straight Connector 20">
              <a:extLst>
                <a:ext uri="{FF2B5EF4-FFF2-40B4-BE49-F238E27FC236}">
                  <a16:creationId xmlns:a16="http://schemas.microsoft.com/office/drawing/2014/main" id="{984CBAB0-C139-2D48-BC7D-8759812444C4}"/>
                </a:ext>
              </a:extLst>
            </p:cNvPr>
            <p:cNvCxnSpPr>
              <a:cxnSpLocks/>
              <a:stCxn id="51" idx="51"/>
            </p:cNvCxnSpPr>
            <p:nvPr/>
          </p:nvCxnSpPr>
          <p:spPr>
            <a:xfrm>
              <a:off x="1300202" y="3325541"/>
              <a:ext cx="0" cy="440836"/>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A5F75CB7-2BED-9547-B415-7C4FA4B647B8}"/>
                </a:ext>
              </a:extLst>
            </p:cNvPr>
            <p:cNvCxnSpPr>
              <a:cxnSpLocks/>
              <a:stCxn id="51" idx="52"/>
            </p:cNvCxnSpPr>
            <p:nvPr/>
          </p:nvCxnSpPr>
          <p:spPr>
            <a:xfrm flipH="1">
              <a:off x="1207505" y="3325541"/>
              <a:ext cx="2890" cy="440836"/>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23" name="Group 22">
              <a:extLst>
                <a:ext uri="{FF2B5EF4-FFF2-40B4-BE49-F238E27FC236}">
                  <a16:creationId xmlns:a16="http://schemas.microsoft.com/office/drawing/2014/main" id="{2C95BE8B-DB18-024D-A6F4-0A9BD739C051}"/>
                </a:ext>
              </a:extLst>
            </p:cNvPr>
            <p:cNvGrpSpPr/>
            <p:nvPr/>
          </p:nvGrpSpPr>
          <p:grpSpPr>
            <a:xfrm rot="20201622">
              <a:off x="1583896" y="3157433"/>
              <a:ext cx="411944" cy="185630"/>
              <a:chOff x="1540438" y="1147023"/>
              <a:chExt cx="679986" cy="511807"/>
            </a:xfrm>
            <a:effectLst/>
          </p:grpSpPr>
          <p:grpSp>
            <p:nvGrpSpPr>
              <p:cNvPr id="24" name="Group 23">
                <a:extLst>
                  <a:ext uri="{FF2B5EF4-FFF2-40B4-BE49-F238E27FC236}">
                    <a16:creationId xmlns:a16="http://schemas.microsoft.com/office/drawing/2014/main" id="{50B15458-25D6-C949-BB01-9BC73694D8B5}"/>
                  </a:ext>
                </a:extLst>
              </p:cNvPr>
              <p:cNvGrpSpPr/>
              <p:nvPr/>
            </p:nvGrpSpPr>
            <p:grpSpPr>
              <a:xfrm rot="1414823">
                <a:off x="1610822" y="1147023"/>
                <a:ext cx="609602" cy="180958"/>
                <a:chOff x="-762002" y="2486042"/>
                <a:chExt cx="609602" cy="180958"/>
              </a:xfrm>
            </p:grpSpPr>
            <p:cxnSp>
              <p:nvCxnSpPr>
                <p:cNvPr id="28" name="Straight Connector 27">
                  <a:extLst>
                    <a:ext uri="{FF2B5EF4-FFF2-40B4-BE49-F238E27FC236}">
                      <a16:creationId xmlns:a16="http://schemas.microsoft.com/office/drawing/2014/main" id="{586F4C88-C207-CA47-BB71-B8A382CBCA83}"/>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CF77F3D-9520-EE46-93D3-4EA980C50E87}"/>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60B01E2B-2E25-C247-81A8-AE862E31EF0A}"/>
                  </a:ext>
                </a:extLst>
              </p:cNvPr>
              <p:cNvGrpSpPr/>
              <p:nvPr/>
            </p:nvGrpSpPr>
            <p:grpSpPr>
              <a:xfrm rot="12200306">
                <a:off x="1540438" y="1477872"/>
                <a:ext cx="609600" cy="180958"/>
                <a:chOff x="-762000" y="2486042"/>
                <a:chExt cx="609600" cy="180958"/>
              </a:xfrm>
            </p:grpSpPr>
            <p:cxnSp>
              <p:nvCxnSpPr>
                <p:cNvPr id="26" name="Straight Connector 25">
                  <a:extLst>
                    <a:ext uri="{FF2B5EF4-FFF2-40B4-BE49-F238E27FC236}">
                      <a16:creationId xmlns:a16="http://schemas.microsoft.com/office/drawing/2014/main" id="{5FDBE087-5FB3-5A4B-BF0C-C64628F44033}"/>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998BC39-E857-A74B-9280-BE2114F4F5AE}"/>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0" name="Group 29">
              <a:extLst>
                <a:ext uri="{FF2B5EF4-FFF2-40B4-BE49-F238E27FC236}">
                  <a16:creationId xmlns:a16="http://schemas.microsoft.com/office/drawing/2014/main" id="{79BDD5EF-2445-7C41-821D-6825065729CA}"/>
                </a:ext>
              </a:extLst>
            </p:cNvPr>
            <p:cNvGrpSpPr/>
            <p:nvPr/>
          </p:nvGrpSpPr>
          <p:grpSpPr>
            <a:xfrm rot="20083179">
              <a:off x="3714612" y="3531221"/>
              <a:ext cx="411944" cy="185630"/>
              <a:chOff x="1540438" y="1147023"/>
              <a:chExt cx="679986" cy="511807"/>
            </a:xfrm>
            <a:effectLst/>
          </p:grpSpPr>
          <p:grpSp>
            <p:nvGrpSpPr>
              <p:cNvPr id="31" name="Group 30">
                <a:extLst>
                  <a:ext uri="{FF2B5EF4-FFF2-40B4-BE49-F238E27FC236}">
                    <a16:creationId xmlns:a16="http://schemas.microsoft.com/office/drawing/2014/main" id="{F158D3DD-A51B-E444-B0B3-5E414B08D5AA}"/>
                  </a:ext>
                </a:extLst>
              </p:cNvPr>
              <p:cNvGrpSpPr/>
              <p:nvPr/>
            </p:nvGrpSpPr>
            <p:grpSpPr>
              <a:xfrm rot="1414823">
                <a:off x="1610822" y="1147023"/>
                <a:ext cx="609602" cy="180958"/>
                <a:chOff x="-762002" y="2486042"/>
                <a:chExt cx="609602" cy="180958"/>
              </a:xfrm>
            </p:grpSpPr>
            <p:cxnSp>
              <p:nvCxnSpPr>
                <p:cNvPr id="35" name="Straight Connector 34">
                  <a:extLst>
                    <a:ext uri="{FF2B5EF4-FFF2-40B4-BE49-F238E27FC236}">
                      <a16:creationId xmlns:a16="http://schemas.microsoft.com/office/drawing/2014/main" id="{0E5287AF-092C-374A-A97D-90BD823B5B57}"/>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33BF78D-C2CC-E24E-B01B-EEB5941322BC}"/>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9787C841-8F96-A24E-BEAE-CBBE8A420A42}"/>
                  </a:ext>
                </a:extLst>
              </p:cNvPr>
              <p:cNvGrpSpPr/>
              <p:nvPr/>
            </p:nvGrpSpPr>
            <p:grpSpPr>
              <a:xfrm rot="12200306">
                <a:off x="1540438" y="1477872"/>
                <a:ext cx="609600" cy="180958"/>
                <a:chOff x="-762000" y="2486042"/>
                <a:chExt cx="609600" cy="180958"/>
              </a:xfrm>
            </p:grpSpPr>
            <p:cxnSp>
              <p:nvCxnSpPr>
                <p:cNvPr id="33" name="Straight Connector 32">
                  <a:extLst>
                    <a:ext uri="{FF2B5EF4-FFF2-40B4-BE49-F238E27FC236}">
                      <a16:creationId xmlns:a16="http://schemas.microsoft.com/office/drawing/2014/main" id="{AB956800-10CC-A041-8F06-E937A9CB6F2E}"/>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E0DF882-56C5-F64D-BB32-F35D3229DEAF}"/>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37" name="Straight Arrow Connector 36">
              <a:extLst>
                <a:ext uri="{FF2B5EF4-FFF2-40B4-BE49-F238E27FC236}">
                  <a16:creationId xmlns:a16="http://schemas.microsoft.com/office/drawing/2014/main" id="{EE1BD637-B740-254D-A9D5-D2D2486770BE}"/>
                </a:ext>
              </a:extLst>
            </p:cNvPr>
            <p:cNvCxnSpPr>
              <a:cxnSpLocks/>
            </p:cNvCxnSpPr>
            <p:nvPr/>
          </p:nvCxnSpPr>
          <p:spPr>
            <a:xfrm flipV="1">
              <a:off x="1325196" y="3542120"/>
              <a:ext cx="212825" cy="33896"/>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99044E03-9BB4-0E4C-BEB7-ACEDC30291F7}"/>
                </a:ext>
              </a:extLst>
            </p:cNvPr>
            <p:cNvSpPr txBox="1"/>
            <p:nvPr/>
          </p:nvSpPr>
          <p:spPr>
            <a:xfrm rot="21324768">
              <a:off x="6918081" y="2650494"/>
              <a:ext cx="1595309" cy="276999"/>
            </a:xfrm>
            <a:prstGeom prst="rect">
              <a:avLst/>
            </a:prstGeom>
            <a:noFill/>
            <a:effectLst/>
          </p:spPr>
          <p:txBody>
            <a:bodyPr wrap="none" rtlCol="0">
              <a:spAutoFit/>
            </a:bodyPr>
            <a:lstStyle/>
            <a:p>
              <a:r>
                <a:rPr lang="es-ES_tradnl" sz="1200">
                  <a:latin typeface="Comic Sans MS" panose="030F0902030302020204" pitchFamily="66" charset="0"/>
                </a:rPr>
                <a:t>Fosa de Puerto Rico</a:t>
              </a:r>
              <a:endParaRPr lang="es-ES_tradnl" sz="1200"/>
            </a:p>
          </p:txBody>
        </p:sp>
        <p:sp>
          <p:nvSpPr>
            <p:cNvPr id="46" name="TextBox 45">
              <a:extLst>
                <a:ext uri="{FF2B5EF4-FFF2-40B4-BE49-F238E27FC236}">
                  <a16:creationId xmlns:a16="http://schemas.microsoft.com/office/drawing/2014/main" id="{217AC4BB-DE20-A347-8BE2-9BE6E10D1AB4}"/>
                </a:ext>
              </a:extLst>
            </p:cNvPr>
            <p:cNvSpPr txBox="1"/>
            <p:nvPr/>
          </p:nvSpPr>
          <p:spPr>
            <a:xfrm>
              <a:off x="4590173" y="1503888"/>
              <a:ext cx="3821880" cy="523220"/>
            </a:xfrm>
            <a:prstGeom prst="rect">
              <a:avLst/>
            </a:prstGeom>
            <a:noFill/>
            <a:effectLst/>
          </p:spPr>
          <p:txBody>
            <a:bodyPr wrap="none" rtlCol="0">
              <a:spAutoFit/>
            </a:bodyPr>
            <a:lstStyle/>
            <a:p>
              <a:r>
                <a:rPr lang="es-ES_tradnl" sz="2800" dirty="0">
                  <a:latin typeface="Comic Sans MS" panose="030F0902030302020204" pitchFamily="66" charset="0"/>
                </a:rPr>
                <a:t>Placa Norteamericana</a:t>
              </a:r>
              <a:endParaRPr lang="es-ES_tradnl" sz="2800" dirty="0"/>
            </a:p>
          </p:txBody>
        </p:sp>
        <p:sp>
          <p:nvSpPr>
            <p:cNvPr id="47" name="TextBox 46">
              <a:extLst>
                <a:ext uri="{FF2B5EF4-FFF2-40B4-BE49-F238E27FC236}">
                  <a16:creationId xmlns:a16="http://schemas.microsoft.com/office/drawing/2014/main" id="{FEB5071E-0780-3F4C-AF30-4AA6C142DE4E}"/>
                </a:ext>
              </a:extLst>
            </p:cNvPr>
            <p:cNvSpPr txBox="1"/>
            <p:nvPr/>
          </p:nvSpPr>
          <p:spPr>
            <a:xfrm>
              <a:off x="1974410" y="4368273"/>
              <a:ext cx="2829621" cy="523220"/>
            </a:xfrm>
            <a:prstGeom prst="rect">
              <a:avLst/>
            </a:prstGeom>
            <a:noFill/>
            <a:effectLst/>
          </p:spPr>
          <p:txBody>
            <a:bodyPr wrap="none" rtlCol="0">
              <a:spAutoFit/>
            </a:bodyPr>
            <a:lstStyle/>
            <a:p>
              <a:r>
                <a:rPr lang="es-ES_tradnl" sz="2800" dirty="0">
                  <a:latin typeface="Comic Sans MS" panose="030F0902030302020204" pitchFamily="66" charset="0"/>
                </a:rPr>
                <a:t>Placa del Caribe</a:t>
              </a:r>
              <a:endParaRPr lang="es-ES_tradnl" sz="2800" dirty="0"/>
            </a:p>
          </p:txBody>
        </p:sp>
        <p:cxnSp>
          <p:nvCxnSpPr>
            <p:cNvPr id="50" name="Straight Arrow Connector 49">
              <a:extLst>
                <a:ext uri="{FF2B5EF4-FFF2-40B4-BE49-F238E27FC236}">
                  <a16:creationId xmlns:a16="http://schemas.microsoft.com/office/drawing/2014/main" id="{AD23CE84-913B-6B4E-80B6-5A32C457E8C3}"/>
                </a:ext>
              </a:extLst>
            </p:cNvPr>
            <p:cNvCxnSpPr>
              <a:cxnSpLocks/>
            </p:cNvCxnSpPr>
            <p:nvPr/>
          </p:nvCxnSpPr>
          <p:spPr>
            <a:xfrm rot="10800000" flipV="1">
              <a:off x="940354" y="3592634"/>
              <a:ext cx="212825" cy="33896"/>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51" name="Freeform 50">
              <a:extLst>
                <a:ext uri="{FF2B5EF4-FFF2-40B4-BE49-F238E27FC236}">
                  <a16:creationId xmlns:a16="http://schemas.microsoft.com/office/drawing/2014/main" id="{5175A561-BE4F-8F4E-AA4D-E333C6CA09E3}"/>
                </a:ext>
              </a:extLst>
            </p:cNvPr>
            <p:cNvSpPr/>
            <p:nvPr/>
          </p:nvSpPr>
          <p:spPr>
            <a:xfrm>
              <a:off x="1210395" y="2909162"/>
              <a:ext cx="3976007" cy="416379"/>
            </a:xfrm>
            <a:custGeom>
              <a:avLst/>
              <a:gdLst>
                <a:gd name="connsiteX0" fmla="*/ 3976007 w 3976007"/>
                <a:gd name="connsiteY0" fmla="*/ 261257 h 416379"/>
                <a:gd name="connsiteX1" fmla="*/ 3878035 w 3976007"/>
                <a:gd name="connsiteY1" fmla="*/ 236764 h 416379"/>
                <a:gd name="connsiteX2" fmla="*/ 3853543 w 3976007"/>
                <a:gd name="connsiteY2" fmla="*/ 228600 h 416379"/>
                <a:gd name="connsiteX3" fmla="*/ 3829050 w 3976007"/>
                <a:gd name="connsiteY3" fmla="*/ 220436 h 416379"/>
                <a:gd name="connsiteX4" fmla="*/ 3804557 w 3976007"/>
                <a:gd name="connsiteY4" fmla="*/ 204107 h 416379"/>
                <a:gd name="connsiteX5" fmla="*/ 3755571 w 3976007"/>
                <a:gd name="connsiteY5" fmla="*/ 187779 h 416379"/>
                <a:gd name="connsiteX6" fmla="*/ 3731078 w 3976007"/>
                <a:gd name="connsiteY6" fmla="*/ 171450 h 416379"/>
                <a:gd name="connsiteX7" fmla="*/ 3673928 w 3976007"/>
                <a:gd name="connsiteY7" fmla="*/ 155121 h 416379"/>
                <a:gd name="connsiteX8" fmla="*/ 3624943 w 3976007"/>
                <a:gd name="connsiteY8" fmla="*/ 138793 h 416379"/>
                <a:gd name="connsiteX9" fmla="*/ 3600450 w 3976007"/>
                <a:gd name="connsiteY9" fmla="*/ 130629 h 416379"/>
                <a:gd name="connsiteX10" fmla="*/ 3575957 w 3976007"/>
                <a:gd name="connsiteY10" fmla="*/ 114300 h 416379"/>
                <a:gd name="connsiteX11" fmla="*/ 3477985 w 3976007"/>
                <a:gd name="connsiteY11" fmla="*/ 89807 h 416379"/>
                <a:gd name="connsiteX12" fmla="*/ 3388178 w 3976007"/>
                <a:gd name="connsiteY12" fmla="*/ 65314 h 416379"/>
                <a:gd name="connsiteX13" fmla="*/ 3363685 w 3976007"/>
                <a:gd name="connsiteY13" fmla="*/ 57150 h 416379"/>
                <a:gd name="connsiteX14" fmla="*/ 3331028 w 3976007"/>
                <a:gd name="connsiteY14" fmla="*/ 48986 h 416379"/>
                <a:gd name="connsiteX15" fmla="*/ 3306535 w 3976007"/>
                <a:gd name="connsiteY15" fmla="*/ 40821 h 416379"/>
                <a:gd name="connsiteX16" fmla="*/ 3265714 w 3976007"/>
                <a:gd name="connsiteY16" fmla="*/ 32657 h 416379"/>
                <a:gd name="connsiteX17" fmla="*/ 3241221 w 3976007"/>
                <a:gd name="connsiteY17" fmla="*/ 24493 h 416379"/>
                <a:gd name="connsiteX18" fmla="*/ 3208564 w 3976007"/>
                <a:gd name="connsiteY18" fmla="*/ 16329 h 416379"/>
                <a:gd name="connsiteX19" fmla="*/ 3184071 w 3976007"/>
                <a:gd name="connsiteY19" fmla="*/ 8164 h 416379"/>
                <a:gd name="connsiteX20" fmla="*/ 3037114 w 3976007"/>
                <a:gd name="connsiteY20" fmla="*/ 0 h 416379"/>
                <a:gd name="connsiteX21" fmla="*/ 2865664 w 3976007"/>
                <a:gd name="connsiteY21" fmla="*/ 8164 h 416379"/>
                <a:gd name="connsiteX22" fmla="*/ 2751364 w 3976007"/>
                <a:gd name="connsiteY22" fmla="*/ 16329 h 416379"/>
                <a:gd name="connsiteX23" fmla="*/ 2604407 w 3976007"/>
                <a:gd name="connsiteY23" fmla="*/ 24493 h 416379"/>
                <a:gd name="connsiteX24" fmla="*/ 2473778 w 3976007"/>
                <a:gd name="connsiteY24" fmla="*/ 48986 h 416379"/>
                <a:gd name="connsiteX25" fmla="*/ 2383971 w 3976007"/>
                <a:gd name="connsiteY25" fmla="*/ 65314 h 416379"/>
                <a:gd name="connsiteX26" fmla="*/ 2326821 w 3976007"/>
                <a:gd name="connsiteY26" fmla="*/ 73479 h 416379"/>
                <a:gd name="connsiteX27" fmla="*/ 2188028 w 3976007"/>
                <a:gd name="connsiteY27" fmla="*/ 81643 h 416379"/>
                <a:gd name="connsiteX28" fmla="*/ 2073728 w 3976007"/>
                <a:gd name="connsiteY28" fmla="*/ 89807 h 416379"/>
                <a:gd name="connsiteX29" fmla="*/ 2024743 w 3976007"/>
                <a:gd name="connsiteY29" fmla="*/ 97971 h 416379"/>
                <a:gd name="connsiteX30" fmla="*/ 1959428 w 3976007"/>
                <a:gd name="connsiteY30" fmla="*/ 106136 h 416379"/>
                <a:gd name="connsiteX31" fmla="*/ 1902278 w 3976007"/>
                <a:gd name="connsiteY31" fmla="*/ 122464 h 416379"/>
                <a:gd name="connsiteX32" fmla="*/ 1738993 w 3976007"/>
                <a:gd name="connsiteY32" fmla="*/ 146957 h 416379"/>
                <a:gd name="connsiteX33" fmla="*/ 1649185 w 3976007"/>
                <a:gd name="connsiteY33" fmla="*/ 171450 h 416379"/>
                <a:gd name="connsiteX34" fmla="*/ 1583871 w 3976007"/>
                <a:gd name="connsiteY34" fmla="*/ 179614 h 416379"/>
                <a:gd name="connsiteX35" fmla="*/ 1510393 w 3976007"/>
                <a:gd name="connsiteY35" fmla="*/ 195943 h 416379"/>
                <a:gd name="connsiteX36" fmla="*/ 1363435 w 3976007"/>
                <a:gd name="connsiteY36" fmla="*/ 212271 h 416379"/>
                <a:gd name="connsiteX37" fmla="*/ 1240971 w 3976007"/>
                <a:gd name="connsiteY37" fmla="*/ 228600 h 416379"/>
                <a:gd name="connsiteX38" fmla="*/ 1143000 w 3976007"/>
                <a:gd name="connsiteY38" fmla="*/ 244929 h 416379"/>
                <a:gd name="connsiteX39" fmla="*/ 1085850 w 3976007"/>
                <a:gd name="connsiteY39" fmla="*/ 253093 h 416379"/>
                <a:gd name="connsiteX40" fmla="*/ 1004207 w 3976007"/>
                <a:gd name="connsiteY40" fmla="*/ 269421 h 416379"/>
                <a:gd name="connsiteX41" fmla="*/ 938893 w 3976007"/>
                <a:gd name="connsiteY41" fmla="*/ 277586 h 416379"/>
                <a:gd name="connsiteX42" fmla="*/ 906235 w 3976007"/>
                <a:gd name="connsiteY42" fmla="*/ 285750 h 416379"/>
                <a:gd name="connsiteX43" fmla="*/ 783771 w 3976007"/>
                <a:gd name="connsiteY43" fmla="*/ 302079 h 416379"/>
                <a:gd name="connsiteX44" fmla="*/ 702128 w 3976007"/>
                <a:gd name="connsiteY44" fmla="*/ 318407 h 416379"/>
                <a:gd name="connsiteX45" fmla="*/ 661307 w 3976007"/>
                <a:gd name="connsiteY45" fmla="*/ 326571 h 416379"/>
                <a:gd name="connsiteX46" fmla="*/ 628650 w 3976007"/>
                <a:gd name="connsiteY46" fmla="*/ 334736 h 416379"/>
                <a:gd name="connsiteX47" fmla="*/ 522514 w 3976007"/>
                <a:gd name="connsiteY47" fmla="*/ 351064 h 416379"/>
                <a:gd name="connsiteX48" fmla="*/ 391885 w 3976007"/>
                <a:gd name="connsiteY48" fmla="*/ 375557 h 416379"/>
                <a:gd name="connsiteX49" fmla="*/ 220435 w 3976007"/>
                <a:gd name="connsiteY49" fmla="*/ 391886 h 416379"/>
                <a:gd name="connsiteX50" fmla="*/ 155121 w 3976007"/>
                <a:gd name="connsiteY50" fmla="*/ 400050 h 416379"/>
                <a:gd name="connsiteX51" fmla="*/ 89807 w 3976007"/>
                <a:gd name="connsiteY51" fmla="*/ 416379 h 416379"/>
                <a:gd name="connsiteX52" fmla="*/ 0 w 3976007"/>
                <a:gd name="connsiteY52" fmla="*/ 416379 h 416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976007" h="416379">
                  <a:moveTo>
                    <a:pt x="3976007" y="261257"/>
                  </a:moveTo>
                  <a:cubicBezTo>
                    <a:pt x="3910042" y="250263"/>
                    <a:pt x="3942726" y="258328"/>
                    <a:pt x="3878035" y="236764"/>
                  </a:cubicBezTo>
                  <a:lnTo>
                    <a:pt x="3853543" y="228600"/>
                  </a:lnTo>
                  <a:lnTo>
                    <a:pt x="3829050" y="220436"/>
                  </a:lnTo>
                  <a:cubicBezTo>
                    <a:pt x="3820886" y="214993"/>
                    <a:pt x="3813524" y="208092"/>
                    <a:pt x="3804557" y="204107"/>
                  </a:cubicBezTo>
                  <a:cubicBezTo>
                    <a:pt x="3788829" y="197117"/>
                    <a:pt x="3755571" y="187779"/>
                    <a:pt x="3755571" y="187779"/>
                  </a:cubicBezTo>
                  <a:cubicBezTo>
                    <a:pt x="3747407" y="182336"/>
                    <a:pt x="3739854" y="175838"/>
                    <a:pt x="3731078" y="171450"/>
                  </a:cubicBezTo>
                  <a:cubicBezTo>
                    <a:pt x="3717365" y="164593"/>
                    <a:pt x="3686999" y="159042"/>
                    <a:pt x="3673928" y="155121"/>
                  </a:cubicBezTo>
                  <a:cubicBezTo>
                    <a:pt x="3657442" y="150175"/>
                    <a:pt x="3641271" y="144236"/>
                    <a:pt x="3624943" y="138793"/>
                  </a:cubicBezTo>
                  <a:lnTo>
                    <a:pt x="3600450" y="130629"/>
                  </a:lnTo>
                  <a:cubicBezTo>
                    <a:pt x="3592286" y="125186"/>
                    <a:pt x="3584924" y="118285"/>
                    <a:pt x="3575957" y="114300"/>
                  </a:cubicBezTo>
                  <a:cubicBezTo>
                    <a:pt x="3537142" y="97048"/>
                    <a:pt x="3519063" y="96653"/>
                    <a:pt x="3477985" y="89807"/>
                  </a:cubicBezTo>
                  <a:cubicBezTo>
                    <a:pt x="3372900" y="54779"/>
                    <a:pt x="3480494" y="88393"/>
                    <a:pt x="3388178" y="65314"/>
                  </a:cubicBezTo>
                  <a:cubicBezTo>
                    <a:pt x="3379829" y="63227"/>
                    <a:pt x="3371960" y="59514"/>
                    <a:pt x="3363685" y="57150"/>
                  </a:cubicBezTo>
                  <a:cubicBezTo>
                    <a:pt x="3352896" y="54068"/>
                    <a:pt x="3341817" y="52069"/>
                    <a:pt x="3331028" y="48986"/>
                  </a:cubicBezTo>
                  <a:cubicBezTo>
                    <a:pt x="3322753" y="46622"/>
                    <a:pt x="3314884" y="42908"/>
                    <a:pt x="3306535" y="40821"/>
                  </a:cubicBezTo>
                  <a:cubicBezTo>
                    <a:pt x="3293073" y="37455"/>
                    <a:pt x="3279176" y="36022"/>
                    <a:pt x="3265714" y="32657"/>
                  </a:cubicBezTo>
                  <a:cubicBezTo>
                    <a:pt x="3257365" y="30570"/>
                    <a:pt x="3249496" y="26857"/>
                    <a:pt x="3241221" y="24493"/>
                  </a:cubicBezTo>
                  <a:cubicBezTo>
                    <a:pt x="3230432" y="21411"/>
                    <a:pt x="3219353" y="19412"/>
                    <a:pt x="3208564" y="16329"/>
                  </a:cubicBezTo>
                  <a:cubicBezTo>
                    <a:pt x="3200289" y="13965"/>
                    <a:pt x="3192638" y="8980"/>
                    <a:pt x="3184071" y="8164"/>
                  </a:cubicBezTo>
                  <a:cubicBezTo>
                    <a:pt x="3135231" y="3512"/>
                    <a:pt x="3086100" y="2721"/>
                    <a:pt x="3037114" y="0"/>
                  </a:cubicBezTo>
                  <a:lnTo>
                    <a:pt x="2865664" y="8164"/>
                  </a:lnTo>
                  <a:cubicBezTo>
                    <a:pt x="2827529" y="10343"/>
                    <a:pt x="2789487" y="13946"/>
                    <a:pt x="2751364" y="16329"/>
                  </a:cubicBezTo>
                  <a:lnTo>
                    <a:pt x="2604407" y="24493"/>
                  </a:lnTo>
                  <a:cubicBezTo>
                    <a:pt x="2399833" y="65406"/>
                    <a:pt x="2613782" y="23530"/>
                    <a:pt x="2473778" y="48986"/>
                  </a:cubicBezTo>
                  <a:cubicBezTo>
                    <a:pt x="2403721" y="61724"/>
                    <a:pt x="2462158" y="53285"/>
                    <a:pt x="2383971" y="65314"/>
                  </a:cubicBezTo>
                  <a:cubicBezTo>
                    <a:pt x="2364951" y="68240"/>
                    <a:pt x="2345998" y="71881"/>
                    <a:pt x="2326821" y="73479"/>
                  </a:cubicBezTo>
                  <a:cubicBezTo>
                    <a:pt x="2280637" y="77328"/>
                    <a:pt x="2234276" y="78659"/>
                    <a:pt x="2188028" y="81643"/>
                  </a:cubicBezTo>
                  <a:lnTo>
                    <a:pt x="2073728" y="89807"/>
                  </a:lnTo>
                  <a:cubicBezTo>
                    <a:pt x="2057400" y="92528"/>
                    <a:pt x="2041130" y="95630"/>
                    <a:pt x="2024743" y="97971"/>
                  </a:cubicBezTo>
                  <a:cubicBezTo>
                    <a:pt x="2003022" y="101074"/>
                    <a:pt x="1981071" y="102529"/>
                    <a:pt x="1959428" y="106136"/>
                  </a:cubicBezTo>
                  <a:cubicBezTo>
                    <a:pt x="1898430" y="116303"/>
                    <a:pt x="1952749" y="110817"/>
                    <a:pt x="1902278" y="122464"/>
                  </a:cubicBezTo>
                  <a:cubicBezTo>
                    <a:pt x="1819333" y="141605"/>
                    <a:pt x="1823105" y="138546"/>
                    <a:pt x="1738993" y="146957"/>
                  </a:cubicBezTo>
                  <a:cubicBezTo>
                    <a:pt x="1710161" y="156567"/>
                    <a:pt x="1678646" y="167768"/>
                    <a:pt x="1649185" y="171450"/>
                  </a:cubicBezTo>
                  <a:lnTo>
                    <a:pt x="1583871" y="179614"/>
                  </a:lnTo>
                  <a:cubicBezTo>
                    <a:pt x="1547409" y="191769"/>
                    <a:pt x="1560683" y="188759"/>
                    <a:pt x="1510393" y="195943"/>
                  </a:cubicBezTo>
                  <a:cubicBezTo>
                    <a:pt x="1440881" y="205873"/>
                    <a:pt x="1438313" y="203951"/>
                    <a:pt x="1363435" y="212271"/>
                  </a:cubicBezTo>
                  <a:cubicBezTo>
                    <a:pt x="1333019" y="215651"/>
                    <a:pt x="1272486" y="223624"/>
                    <a:pt x="1240971" y="228600"/>
                  </a:cubicBezTo>
                  <a:cubicBezTo>
                    <a:pt x="1208269" y="233764"/>
                    <a:pt x="1175775" y="240247"/>
                    <a:pt x="1143000" y="244929"/>
                  </a:cubicBezTo>
                  <a:cubicBezTo>
                    <a:pt x="1123950" y="247650"/>
                    <a:pt x="1104783" y="249651"/>
                    <a:pt x="1085850" y="253093"/>
                  </a:cubicBezTo>
                  <a:cubicBezTo>
                    <a:pt x="976731" y="272932"/>
                    <a:pt x="1153373" y="248111"/>
                    <a:pt x="1004207" y="269421"/>
                  </a:cubicBezTo>
                  <a:cubicBezTo>
                    <a:pt x="982487" y="272524"/>
                    <a:pt x="960535" y="273979"/>
                    <a:pt x="938893" y="277586"/>
                  </a:cubicBezTo>
                  <a:cubicBezTo>
                    <a:pt x="927825" y="279431"/>
                    <a:pt x="917303" y="283905"/>
                    <a:pt x="906235" y="285750"/>
                  </a:cubicBezTo>
                  <a:cubicBezTo>
                    <a:pt x="771362" y="308228"/>
                    <a:pt x="906902" y="280350"/>
                    <a:pt x="783771" y="302079"/>
                  </a:cubicBezTo>
                  <a:cubicBezTo>
                    <a:pt x="756440" y="306902"/>
                    <a:pt x="729342" y="312964"/>
                    <a:pt x="702128" y="318407"/>
                  </a:cubicBezTo>
                  <a:cubicBezTo>
                    <a:pt x="688521" y="321128"/>
                    <a:pt x="674769" y="323205"/>
                    <a:pt x="661307" y="326571"/>
                  </a:cubicBezTo>
                  <a:cubicBezTo>
                    <a:pt x="650421" y="329293"/>
                    <a:pt x="639690" y="332729"/>
                    <a:pt x="628650" y="334736"/>
                  </a:cubicBezTo>
                  <a:cubicBezTo>
                    <a:pt x="542394" y="350419"/>
                    <a:pt x="601422" y="335282"/>
                    <a:pt x="522514" y="351064"/>
                  </a:cubicBezTo>
                  <a:cubicBezTo>
                    <a:pt x="435070" y="368553"/>
                    <a:pt x="567808" y="353567"/>
                    <a:pt x="391885" y="375557"/>
                  </a:cubicBezTo>
                  <a:cubicBezTo>
                    <a:pt x="242651" y="394211"/>
                    <a:pt x="427223" y="372191"/>
                    <a:pt x="220435" y="391886"/>
                  </a:cubicBezTo>
                  <a:cubicBezTo>
                    <a:pt x="198593" y="393966"/>
                    <a:pt x="176686" y="396007"/>
                    <a:pt x="155121" y="400050"/>
                  </a:cubicBezTo>
                  <a:cubicBezTo>
                    <a:pt x="133064" y="404186"/>
                    <a:pt x="112248" y="416379"/>
                    <a:pt x="89807" y="416379"/>
                  </a:cubicBezTo>
                  <a:lnTo>
                    <a:pt x="0" y="41637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51">
              <a:extLst>
                <a:ext uri="{FF2B5EF4-FFF2-40B4-BE49-F238E27FC236}">
                  <a16:creationId xmlns:a16="http://schemas.microsoft.com/office/drawing/2014/main" id="{5C7AFD9F-D5F9-EA41-A10F-34B446635D4C}"/>
                </a:ext>
              </a:extLst>
            </p:cNvPr>
            <p:cNvSpPr/>
            <p:nvPr/>
          </p:nvSpPr>
          <p:spPr>
            <a:xfrm>
              <a:off x="1275709" y="3537136"/>
              <a:ext cx="4188279" cy="205451"/>
            </a:xfrm>
            <a:custGeom>
              <a:avLst/>
              <a:gdLst>
                <a:gd name="connsiteX0" fmla="*/ 4188279 w 4188279"/>
                <a:gd name="connsiteY0" fmla="*/ 114976 h 205451"/>
                <a:gd name="connsiteX1" fmla="*/ 4106636 w 4188279"/>
                <a:gd name="connsiteY1" fmla="*/ 106812 h 205451"/>
                <a:gd name="connsiteX2" fmla="*/ 4082143 w 4188279"/>
                <a:gd name="connsiteY2" fmla="*/ 98647 h 205451"/>
                <a:gd name="connsiteX3" fmla="*/ 4033157 w 4188279"/>
                <a:gd name="connsiteY3" fmla="*/ 90483 h 205451"/>
                <a:gd name="connsiteX4" fmla="*/ 3984171 w 4188279"/>
                <a:gd name="connsiteY4" fmla="*/ 74155 h 205451"/>
                <a:gd name="connsiteX5" fmla="*/ 3935186 w 4188279"/>
                <a:gd name="connsiteY5" fmla="*/ 57826 h 205451"/>
                <a:gd name="connsiteX6" fmla="*/ 3869871 w 4188279"/>
                <a:gd name="connsiteY6" fmla="*/ 41497 h 205451"/>
                <a:gd name="connsiteX7" fmla="*/ 3820886 w 4188279"/>
                <a:gd name="connsiteY7" fmla="*/ 25169 h 205451"/>
                <a:gd name="connsiteX8" fmla="*/ 3796393 w 4188279"/>
                <a:gd name="connsiteY8" fmla="*/ 17005 h 205451"/>
                <a:gd name="connsiteX9" fmla="*/ 3747407 w 4188279"/>
                <a:gd name="connsiteY9" fmla="*/ 8840 h 205451"/>
                <a:gd name="connsiteX10" fmla="*/ 3502479 w 4188279"/>
                <a:gd name="connsiteY10" fmla="*/ 17005 h 205451"/>
                <a:gd name="connsiteX11" fmla="*/ 3159579 w 4188279"/>
                <a:gd name="connsiteY11" fmla="*/ 676 h 205451"/>
                <a:gd name="connsiteX12" fmla="*/ 3118757 w 4188279"/>
                <a:gd name="connsiteY12" fmla="*/ 8840 h 205451"/>
                <a:gd name="connsiteX13" fmla="*/ 2971800 w 4188279"/>
                <a:gd name="connsiteY13" fmla="*/ 17005 h 205451"/>
                <a:gd name="connsiteX14" fmla="*/ 2922814 w 4188279"/>
                <a:gd name="connsiteY14" fmla="*/ 25169 h 205451"/>
                <a:gd name="connsiteX15" fmla="*/ 2849336 w 4188279"/>
                <a:gd name="connsiteY15" fmla="*/ 49662 h 205451"/>
                <a:gd name="connsiteX16" fmla="*/ 2824843 w 4188279"/>
                <a:gd name="connsiteY16" fmla="*/ 57826 h 205451"/>
                <a:gd name="connsiteX17" fmla="*/ 2792186 w 4188279"/>
                <a:gd name="connsiteY17" fmla="*/ 65990 h 205451"/>
                <a:gd name="connsiteX18" fmla="*/ 2710543 w 4188279"/>
                <a:gd name="connsiteY18" fmla="*/ 90483 h 205451"/>
                <a:gd name="connsiteX19" fmla="*/ 2579914 w 4188279"/>
                <a:gd name="connsiteY19" fmla="*/ 106812 h 205451"/>
                <a:gd name="connsiteX20" fmla="*/ 2539093 w 4188279"/>
                <a:gd name="connsiteY20" fmla="*/ 114976 h 205451"/>
                <a:gd name="connsiteX21" fmla="*/ 2457450 w 4188279"/>
                <a:gd name="connsiteY21" fmla="*/ 139469 h 205451"/>
                <a:gd name="connsiteX22" fmla="*/ 2253343 w 4188279"/>
                <a:gd name="connsiteY22" fmla="*/ 155797 h 205451"/>
                <a:gd name="connsiteX23" fmla="*/ 2228850 w 4188279"/>
                <a:gd name="connsiteY23" fmla="*/ 163962 h 205451"/>
                <a:gd name="connsiteX24" fmla="*/ 2204357 w 4188279"/>
                <a:gd name="connsiteY24" fmla="*/ 180290 h 205451"/>
                <a:gd name="connsiteX25" fmla="*/ 2155371 w 4188279"/>
                <a:gd name="connsiteY25" fmla="*/ 196619 h 205451"/>
                <a:gd name="connsiteX26" fmla="*/ 2049236 w 4188279"/>
                <a:gd name="connsiteY26" fmla="*/ 188455 h 205451"/>
                <a:gd name="connsiteX27" fmla="*/ 2024743 w 4188279"/>
                <a:gd name="connsiteY27" fmla="*/ 180290 h 205451"/>
                <a:gd name="connsiteX28" fmla="*/ 1967593 w 4188279"/>
                <a:gd name="connsiteY28" fmla="*/ 172126 h 205451"/>
                <a:gd name="connsiteX29" fmla="*/ 1796143 w 4188279"/>
                <a:gd name="connsiteY29" fmla="*/ 163962 h 205451"/>
                <a:gd name="connsiteX30" fmla="*/ 1698171 w 4188279"/>
                <a:gd name="connsiteY30" fmla="*/ 131305 h 205451"/>
                <a:gd name="connsiteX31" fmla="*/ 1649186 w 4188279"/>
                <a:gd name="connsiteY31" fmla="*/ 114976 h 205451"/>
                <a:gd name="connsiteX32" fmla="*/ 1551214 w 4188279"/>
                <a:gd name="connsiteY32" fmla="*/ 106812 h 205451"/>
                <a:gd name="connsiteX33" fmla="*/ 1469571 w 4188279"/>
                <a:gd name="connsiteY33" fmla="*/ 82319 h 205451"/>
                <a:gd name="connsiteX34" fmla="*/ 1445079 w 4188279"/>
                <a:gd name="connsiteY34" fmla="*/ 74155 h 205451"/>
                <a:gd name="connsiteX35" fmla="*/ 1322614 w 4188279"/>
                <a:gd name="connsiteY35" fmla="*/ 57826 h 205451"/>
                <a:gd name="connsiteX36" fmla="*/ 1208314 w 4188279"/>
                <a:gd name="connsiteY36" fmla="*/ 74155 h 205451"/>
                <a:gd name="connsiteX37" fmla="*/ 1159329 w 4188279"/>
                <a:gd name="connsiteY37" fmla="*/ 82319 h 205451"/>
                <a:gd name="connsiteX38" fmla="*/ 840921 w 4188279"/>
                <a:gd name="connsiteY38" fmla="*/ 98647 h 205451"/>
                <a:gd name="connsiteX39" fmla="*/ 759279 w 4188279"/>
                <a:gd name="connsiteY39" fmla="*/ 114976 h 205451"/>
                <a:gd name="connsiteX40" fmla="*/ 693964 w 4188279"/>
                <a:gd name="connsiteY40" fmla="*/ 131305 h 205451"/>
                <a:gd name="connsiteX41" fmla="*/ 538843 w 4188279"/>
                <a:gd name="connsiteY41" fmla="*/ 139469 h 205451"/>
                <a:gd name="connsiteX42" fmla="*/ 473529 w 4188279"/>
                <a:gd name="connsiteY42" fmla="*/ 147633 h 205451"/>
                <a:gd name="connsiteX43" fmla="*/ 375557 w 4188279"/>
                <a:gd name="connsiteY43" fmla="*/ 155797 h 205451"/>
                <a:gd name="connsiteX44" fmla="*/ 342900 w 4188279"/>
                <a:gd name="connsiteY44" fmla="*/ 163962 h 205451"/>
                <a:gd name="connsiteX45" fmla="*/ 179614 w 4188279"/>
                <a:gd name="connsiteY45" fmla="*/ 172126 h 205451"/>
                <a:gd name="connsiteX46" fmla="*/ 97971 w 4188279"/>
                <a:gd name="connsiteY46" fmla="*/ 188455 h 205451"/>
                <a:gd name="connsiteX47" fmla="*/ 40821 w 4188279"/>
                <a:gd name="connsiteY47" fmla="*/ 204783 h 205451"/>
                <a:gd name="connsiteX48" fmla="*/ 0 w 4188279"/>
                <a:gd name="connsiteY48" fmla="*/ 204783 h 20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188279" h="205451">
                  <a:moveTo>
                    <a:pt x="4188279" y="114976"/>
                  </a:moveTo>
                  <a:cubicBezTo>
                    <a:pt x="4161065" y="112255"/>
                    <a:pt x="4133668" y="110971"/>
                    <a:pt x="4106636" y="106812"/>
                  </a:cubicBezTo>
                  <a:cubicBezTo>
                    <a:pt x="4098130" y="105503"/>
                    <a:pt x="4090544" y="100514"/>
                    <a:pt x="4082143" y="98647"/>
                  </a:cubicBezTo>
                  <a:cubicBezTo>
                    <a:pt x="4065983" y="95056"/>
                    <a:pt x="4049217" y="94498"/>
                    <a:pt x="4033157" y="90483"/>
                  </a:cubicBezTo>
                  <a:cubicBezTo>
                    <a:pt x="4016459" y="86309"/>
                    <a:pt x="4000500" y="79598"/>
                    <a:pt x="3984171" y="74155"/>
                  </a:cubicBezTo>
                  <a:lnTo>
                    <a:pt x="3935186" y="57826"/>
                  </a:lnTo>
                  <a:cubicBezTo>
                    <a:pt x="3860865" y="33053"/>
                    <a:pt x="3978250" y="71055"/>
                    <a:pt x="3869871" y="41497"/>
                  </a:cubicBezTo>
                  <a:cubicBezTo>
                    <a:pt x="3853266" y="36968"/>
                    <a:pt x="3837214" y="30612"/>
                    <a:pt x="3820886" y="25169"/>
                  </a:cubicBezTo>
                  <a:lnTo>
                    <a:pt x="3796393" y="17005"/>
                  </a:lnTo>
                  <a:cubicBezTo>
                    <a:pt x="3750288" y="-13732"/>
                    <a:pt x="3793884" y="6023"/>
                    <a:pt x="3747407" y="8840"/>
                  </a:cubicBezTo>
                  <a:cubicBezTo>
                    <a:pt x="3665869" y="13782"/>
                    <a:pt x="3584122" y="14283"/>
                    <a:pt x="3502479" y="17005"/>
                  </a:cubicBezTo>
                  <a:cubicBezTo>
                    <a:pt x="3378937" y="8180"/>
                    <a:pt x="3292982" y="676"/>
                    <a:pt x="3159579" y="676"/>
                  </a:cubicBezTo>
                  <a:cubicBezTo>
                    <a:pt x="3145702" y="676"/>
                    <a:pt x="3132582" y="7638"/>
                    <a:pt x="3118757" y="8840"/>
                  </a:cubicBezTo>
                  <a:cubicBezTo>
                    <a:pt x="3069880" y="13090"/>
                    <a:pt x="3020786" y="14283"/>
                    <a:pt x="2971800" y="17005"/>
                  </a:cubicBezTo>
                  <a:cubicBezTo>
                    <a:pt x="2955471" y="19726"/>
                    <a:pt x="2938874" y="21154"/>
                    <a:pt x="2922814" y="25169"/>
                  </a:cubicBezTo>
                  <a:cubicBezTo>
                    <a:pt x="2922785" y="25176"/>
                    <a:pt x="2861596" y="45575"/>
                    <a:pt x="2849336" y="49662"/>
                  </a:cubicBezTo>
                  <a:cubicBezTo>
                    <a:pt x="2841172" y="52383"/>
                    <a:pt x="2833192" y="55739"/>
                    <a:pt x="2824843" y="57826"/>
                  </a:cubicBezTo>
                  <a:cubicBezTo>
                    <a:pt x="2813957" y="60547"/>
                    <a:pt x="2802933" y="62766"/>
                    <a:pt x="2792186" y="65990"/>
                  </a:cubicBezTo>
                  <a:cubicBezTo>
                    <a:pt x="2750527" y="78488"/>
                    <a:pt x="2748182" y="82956"/>
                    <a:pt x="2710543" y="90483"/>
                  </a:cubicBezTo>
                  <a:cubicBezTo>
                    <a:pt x="2642874" y="104016"/>
                    <a:pt x="2664324" y="95557"/>
                    <a:pt x="2579914" y="106812"/>
                  </a:cubicBezTo>
                  <a:cubicBezTo>
                    <a:pt x="2566159" y="108646"/>
                    <a:pt x="2552480" y="111325"/>
                    <a:pt x="2539093" y="114976"/>
                  </a:cubicBezTo>
                  <a:cubicBezTo>
                    <a:pt x="2504866" y="124311"/>
                    <a:pt x="2490244" y="134004"/>
                    <a:pt x="2457450" y="139469"/>
                  </a:cubicBezTo>
                  <a:cubicBezTo>
                    <a:pt x="2389152" y="150852"/>
                    <a:pt x="2323207" y="151687"/>
                    <a:pt x="2253343" y="155797"/>
                  </a:cubicBezTo>
                  <a:cubicBezTo>
                    <a:pt x="2245179" y="158519"/>
                    <a:pt x="2236547" y="160113"/>
                    <a:pt x="2228850" y="163962"/>
                  </a:cubicBezTo>
                  <a:cubicBezTo>
                    <a:pt x="2220074" y="168350"/>
                    <a:pt x="2213324" y="176305"/>
                    <a:pt x="2204357" y="180290"/>
                  </a:cubicBezTo>
                  <a:cubicBezTo>
                    <a:pt x="2188628" y="187280"/>
                    <a:pt x="2155371" y="196619"/>
                    <a:pt x="2155371" y="196619"/>
                  </a:cubicBezTo>
                  <a:cubicBezTo>
                    <a:pt x="2119993" y="193898"/>
                    <a:pt x="2084445" y="192856"/>
                    <a:pt x="2049236" y="188455"/>
                  </a:cubicBezTo>
                  <a:cubicBezTo>
                    <a:pt x="2040696" y="187388"/>
                    <a:pt x="2033182" y="181978"/>
                    <a:pt x="2024743" y="180290"/>
                  </a:cubicBezTo>
                  <a:cubicBezTo>
                    <a:pt x="2005873" y="176516"/>
                    <a:pt x="1986787" y="173497"/>
                    <a:pt x="1967593" y="172126"/>
                  </a:cubicBezTo>
                  <a:cubicBezTo>
                    <a:pt x="1910524" y="168050"/>
                    <a:pt x="1853293" y="166683"/>
                    <a:pt x="1796143" y="163962"/>
                  </a:cubicBezTo>
                  <a:lnTo>
                    <a:pt x="1698171" y="131305"/>
                  </a:lnTo>
                  <a:cubicBezTo>
                    <a:pt x="1698164" y="131303"/>
                    <a:pt x="1649193" y="114977"/>
                    <a:pt x="1649186" y="114976"/>
                  </a:cubicBezTo>
                  <a:lnTo>
                    <a:pt x="1551214" y="106812"/>
                  </a:lnTo>
                  <a:cubicBezTo>
                    <a:pt x="1434824" y="68014"/>
                    <a:pt x="1555931" y="106992"/>
                    <a:pt x="1469571" y="82319"/>
                  </a:cubicBezTo>
                  <a:cubicBezTo>
                    <a:pt x="1461296" y="79955"/>
                    <a:pt x="1453517" y="75843"/>
                    <a:pt x="1445079" y="74155"/>
                  </a:cubicBezTo>
                  <a:cubicBezTo>
                    <a:pt x="1426284" y="70396"/>
                    <a:pt x="1338526" y="59815"/>
                    <a:pt x="1322614" y="57826"/>
                  </a:cubicBezTo>
                  <a:cubicBezTo>
                    <a:pt x="1266113" y="76659"/>
                    <a:pt x="1318886" y="61146"/>
                    <a:pt x="1208314" y="74155"/>
                  </a:cubicBezTo>
                  <a:cubicBezTo>
                    <a:pt x="1191874" y="76089"/>
                    <a:pt x="1175815" y="80820"/>
                    <a:pt x="1159329" y="82319"/>
                  </a:cubicBezTo>
                  <a:cubicBezTo>
                    <a:pt x="1081865" y="89361"/>
                    <a:pt x="906142" y="95811"/>
                    <a:pt x="840921" y="98647"/>
                  </a:cubicBezTo>
                  <a:cubicBezTo>
                    <a:pt x="813707" y="104090"/>
                    <a:pt x="785608" y="106200"/>
                    <a:pt x="759279" y="114976"/>
                  </a:cubicBezTo>
                  <a:cubicBezTo>
                    <a:pt x="735880" y="122775"/>
                    <a:pt x="720232" y="129116"/>
                    <a:pt x="693964" y="131305"/>
                  </a:cubicBezTo>
                  <a:cubicBezTo>
                    <a:pt x="642364" y="135605"/>
                    <a:pt x="590550" y="136748"/>
                    <a:pt x="538843" y="139469"/>
                  </a:cubicBezTo>
                  <a:cubicBezTo>
                    <a:pt x="517072" y="142190"/>
                    <a:pt x="495361" y="145450"/>
                    <a:pt x="473529" y="147633"/>
                  </a:cubicBezTo>
                  <a:cubicBezTo>
                    <a:pt x="440921" y="150894"/>
                    <a:pt x="408074" y="151732"/>
                    <a:pt x="375557" y="155797"/>
                  </a:cubicBezTo>
                  <a:cubicBezTo>
                    <a:pt x="364423" y="157189"/>
                    <a:pt x="354082" y="163030"/>
                    <a:pt x="342900" y="163962"/>
                  </a:cubicBezTo>
                  <a:cubicBezTo>
                    <a:pt x="288592" y="168488"/>
                    <a:pt x="234043" y="169405"/>
                    <a:pt x="179614" y="172126"/>
                  </a:cubicBezTo>
                  <a:cubicBezTo>
                    <a:pt x="152400" y="177569"/>
                    <a:pt x="124300" y="179679"/>
                    <a:pt x="97971" y="188455"/>
                  </a:cubicBezTo>
                  <a:cubicBezTo>
                    <a:pt x="82487" y="193616"/>
                    <a:pt x="56201" y="203074"/>
                    <a:pt x="40821" y="204783"/>
                  </a:cubicBezTo>
                  <a:cubicBezTo>
                    <a:pt x="27297" y="206286"/>
                    <a:pt x="13607" y="204783"/>
                    <a:pt x="0" y="204783"/>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2">
              <a:extLst>
                <a:ext uri="{FF2B5EF4-FFF2-40B4-BE49-F238E27FC236}">
                  <a16:creationId xmlns:a16="http://schemas.microsoft.com/office/drawing/2014/main" id="{9A91C589-E64A-6648-806F-F9452BBF15BE}"/>
                </a:ext>
              </a:extLst>
            </p:cNvPr>
            <p:cNvSpPr/>
            <p:nvPr/>
          </p:nvSpPr>
          <p:spPr>
            <a:xfrm>
              <a:off x="4190359" y="2770369"/>
              <a:ext cx="2669721" cy="530679"/>
            </a:xfrm>
            <a:custGeom>
              <a:avLst/>
              <a:gdLst>
                <a:gd name="connsiteX0" fmla="*/ 0 w 2669721"/>
                <a:gd name="connsiteY0" fmla="*/ 130629 h 530679"/>
                <a:gd name="connsiteX1" fmla="*/ 89807 w 2669721"/>
                <a:gd name="connsiteY1" fmla="*/ 97972 h 530679"/>
                <a:gd name="connsiteX2" fmla="*/ 114300 w 2669721"/>
                <a:gd name="connsiteY2" fmla="*/ 89807 h 530679"/>
                <a:gd name="connsiteX3" fmla="*/ 163286 w 2669721"/>
                <a:gd name="connsiteY3" fmla="*/ 65314 h 530679"/>
                <a:gd name="connsiteX4" fmla="*/ 187779 w 2669721"/>
                <a:gd name="connsiteY4" fmla="*/ 48986 h 530679"/>
                <a:gd name="connsiteX5" fmla="*/ 236764 w 2669721"/>
                <a:gd name="connsiteY5" fmla="*/ 32657 h 530679"/>
                <a:gd name="connsiteX6" fmla="*/ 261257 w 2669721"/>
                <a:gd name="connsiteY6" fmla="*/ 24493 h 530679"/>
                <a:gd name="connsiteX7" fmla="*/ 302079 w 2669721"/>
                <a:gd name="connsiteY7" fmla="*/ 16329 h 530679"/>
                <a:gd name="connsiteX8" fmla="*/ 334736 w 2669721"/>
                <a:gd name="connsiteY8" fmla="*/ 8164 h 530679"/>
                <a:gd name="connsiteX9" fmla="*/ 506186 w 2669721"/>
                <a:gd name="connsiteY9" fmla="*/ 0 h 530679"/>
                <a:gd name="connsiteX10" fmla="*/ 808264 w 2669721"/>
                <a:gd name="connsiteY10" fmla="*/ 16329 h 530679"/>
                <a:gd name="connsiteX11" fmla="*/ 857250 w 2669721"/>
                <a:gd name="connsiteY11" fmla="*/ 24493 h 530679"/>
                <a:gd name="connsiteX12" fmla="*/ 963386 w 2669721"/>
                <a:gd name="connsiteY12" fmla="*/ 40822 h 530679"/>
                <a:gd name="connsiteX13" fmla="*/ 996043 w 2669721"/>
                <a:gd name="connsiteY13" fmla="*/ 48986 h 530679"/>
                <a:gd name="connsiteX14" fmla="*/ 1045029 w 2669721"/>
                <a:gd name="connsiteY14" fmla="*/ 57150 h 530679"/>
                <a:gd name="connsiteX15" fmla="*/ 1118507 w 2669721"/>
                <a:gd name="connsiteY15" fmla="*/ 73479 h 530679"/>
                <a:gd name="connsiteX16" fmla="*/ 1183821 w 2669721"/>
                <a:gd name="connsiteY16" fmla="*/ 81643 h 530679"/>
                <a:gd name="connsiteX17" fmla="*/ 1265464 w 2669721"/>
                <a:gd name="connsiteY17" fmla="*/ 97972 h 530679"/>
                <a:gd name="connsiteX18" fmla="*/ 1289957 w 2669721"/>
                <a:gd name="connsiteY18" fmla="*/ 106136 h 530679"/>
                <a:gd name="connsiteX19" fmla="*/ 1330779 w 2669721"/>
                <a:gd name="connsiteY19" fmla="*/ 114300 h 530679"/>
                <a:gd name="connsiteX20" fmla="*/ 1379764 w 2669721"/>
                <a:gd name="connsiteY20" fmla="*/ 130629 h 530679"/>
                <a:gd name="connsiteX21" fmla="*/ 1428750 w 2669721"/>
                <a:gd name="connsiteY21" fmla="*/ 146957 h 530679"/>
                <a:gd name="connsiteX22" fmla="*/ 1649186 w 2669721"/>
                <a:gd name="connsiteY22" fmla="*/ 220436 h 530679"/>
                <a:gd name="connsiteX23" fmla="*/ 1722664 w 2669721"/>
                <a:gd name="connsiteY23" fmla="*/ 244929 h 530679"/>
                <a:gd name="connsiteX24" fmla="*/ 1747157 w 2669721"/>
                <a:gd name="connsiteY24" fmla="*/ 253093 h 530679"/>
                <a:gd name="connsiteX25" fmla="*/ 1771650 w 2669721"/>
                <a:gd name="connsiteY25" fmla="*/ 261257 h 530679"/>
                <a:gd name="connsiteX26" fmla="*/ 1828800 w 2669721"/>
                <a:gd name="connsiteY26" fmla="*/ 269422 h 530679"/>
                <a:gd name="connsiteX27" fmla="*/ 1959429 w 2669721"/>
                <a:gd name="connsiteY27" fmla="*/ 285750 h 530679"/>
                <a:gd name="connsiteX28" fmla="*/ 1983921 w 2669721"/>
                <a:gd name="connsiteY28" fmla="*/ 293914 h 530679"/>
                <a:gd name="connsiteX29" fmla="*/ 2130879 w 2669721"/>
                <a:gd name="connsiteY29" fmla="*/ 310243 h 530679"/>
                <a:gd name="connsiteX30" fmla="*/ 2416629 w 2669721"/>
                <a:gd name="connsiteY30" fmla="*/ 302079 h 530679"/>
                <a:gd name="connsiteX31" fmla="*/ 2579914 w 2669721"/>
                <a:gd name="connsiteY31" fmla="*/ 302079 h 530679"/>
                <a:gd name="connsiteX32" fmla="*/ 2620736 w 2669721"/>
                <a:gd name="connsiteY32" fmla="*/ 293914 h 530679"/>
                <a:gd name="connsiteX33" fmla="*/ 2645229 w 2669721"/>
                <a:gd name="connsiteY33" fmla="*/ 302079 h 530679"/>
                <a:gd name="connsiteX34" fmla="*/ 2669721 w 2669721"/>
                <a:gd name="connsiteY34" fmla="*/ 351064 h 530679"/>
                <a:gd name="connsiteX35" fmla="*/ 2661557 w 2669721"/>
                <a:gd name="connsiteY35" fmla="*/ 408214 h 530679"/>
                <a:gd name="connsiteX36" fmla="*/ 2653393 w 2669721"/>
                <a:gd name="connsiteY36" fmla="*/ 473529 h 530679"/>
                <a:gd name="connsiteX37" fmla="*/ 2645229 w 2669721"/>
                <a:gd name="connsiteY37" fmla="*/ 498022 h 530679"/>
                <a:gd name="connsiteX38" fmla="*/ 2596243 w 2669721"/>
                <a:gd name="connsiteY38" fmla="*/ 530679 h 530679"/>
                <a:gd name="connsiteX39" fmla="*/ 2163536 w 2669721"/>
                <a:gd name="connsiteY39" fmla="*/ 514350 h 530679"/>
                <a:gd name="connsiteX40" fmla="*/ 2073729 w 2669721"/>
                <a:gd name="connsiteY40" fmla="*/ 506186 h 530679"/>
                <a:gd name="connsiteX41" fmla="*/ 1983921 w 2669721"/>
                <a:gd name="connsiteY41" fmla="*/ 489857 h 530679"/>
                <a:gd name="connsiteX42" fmla="*/ 1926771 w 2669721"/>
                <a:gd name="connsiteY42" fmla="*/ 481693 h 530679"/>
                <a:gd name="connsiteX43" fmla="*/ 1853293 w 2669721"/>
                <a:gd name="connsiteY43" fmla="*/ 465364 h 530679"/>
                <a:gd name="connsiteX44" fmla="*/ 1787979 w 2669721"/>
                <a:gd name="connsiteY44" fmla="*/ 457200 h 530679"/>
                <a:gd name="connsiteX45" fmla="*/ 1763486 w 2669721"/>
                <a:gd name="connsiteY45" fmla="*/ 449036 h 530679"/>
                <a:gd name="connsiteX46" fmla="*/ 1698171 w 2669721"/>
                <a:gd name="connsiteY46" fmla="*/ 432707 h 530679"/>
                <a:gd name="connsiteX47" fmla="*/ 1641021 w 2669721"/>
                <a:gd name="connsiteY47" fmla="*/ 416379 h 530679"/>
                <a:gd name="connsiteX48" fmla="*/ 1567543 w 2669721"/>
                <a:gd name="connsiteY48" fmla="*/ 383722 h 530679"/>
                <a:gd name="connsiteX49" fmla="*/ 1543050 w 2669721"/>
                <a:gd name="connsiteY49" fmla="*/ 375557 h 530679"/>
                <a:gd name="connsiteX50" fmla="*/ 1518557 w 2669721"/>
                <a:gd name="connsiteY50" fmla="*/ 359229 h 530679"/>
                <a:gd name="connsiteX51" fmla="*/ 1445079 w 2669721"/>
                <a:gd name="connsiteY51" fmla="*/ 334736 h 530679"/>
                <a:gd name="connsiteX52" fmla="*/ 1420586 w 2669721"/>
                <a:gd name="connsiteY52" fmla="*/ 326572 h 530679"/>
                <a:gd name="connsiteX53" fmla="*/ 1396093 w 2669721"/>
                <a:gd name="connsiteY53" fmla="*/ 310243 h 530679"/>
                <a:gd name="connsiteX54" fmla="*/ 1330779 w 2669721"/>
                <a:gd name="connsiteY54" fmla="*/ 293914 h 530679"/>
                <a:gd name="connsiteX55" fmla="*/ 1306286 w 2669721"/>
                <a:gd name="connsiteY55" fmla="*/ 285750 h 530679"/>
                <a:gd name="connsiteX56" fmla="*/ 1273629 w 2669721"/>
                <a:gd name="connsiteY56" fmla="*/ 277586 h 530679"/>
                <a:gd name="connsiteX57" fmla="*/ 1200150 w 2669721"/>
                <a:gd name="connsiteY57" fmla="*/ 253093 h 530679"/>
                <a:gd name="connsiteX58" fmla="*/ 1175657 w 2669721"/>
                <a:gd name="connsiteY58" fmla="*/ 244929 h 530679"/>
                <a:gd name="connsiteX59" fmla="*/ 1126671 w 2669721"/>
                <a:gd name="connsiteY59" fmla="*/ 236764 h 530679"/>
                <a:gd name="connsiteX60" fmla="*/ 1085850 w 2669721"/>
                <a:gd name="connsiteY60" fmla="*/ 228600 h 530679"/>
                <a:gd name="connsiteX61" fmla="*/ 922564 w 2669721"/>
                <a:gd name="connsiteY61" fmla="*/ 220436 h 530679"/>
                <a:gd name="connsiteX62" fmla="*/ 800100 w 2669721"/>
                <a:gd name="connsiteY62" fmla="*/ 195943 h 530679"/>
                <a:gd name="connsiteX63" fmla="*/ 620486 w 2669721"/>
                <a:gd name="connsiteY63" fmla="*/ 171450 h 530679"/>
                <a:gd name="connsiteX64" fmla="*/ 391886 w 2669721"/>
                <a:gd name="connsiteY64" fmla="*/ 179614 h 530679"/>
                <a:gd name="connsiteX65" fmla="*/ 359229 w 2669721"/>
                <a:gd name="connsiteY65" fmla="*/ 195943 h 53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669721" h="530679">
                  <a:moveTo>
                    <a:pt x="0" y="130629"/>
                  </a:moveTo>
                  <a:cubicBezTo>
                    <a:pt x="56813" y="107903"/>
                    <a:pt x="26905" y="118939"/>
                    <a:pt x="89807" y="97972"/>
                  </a:cubicBezTo>
                  <a:cubicBezTo>
                    <a:pt x="97971" y="95251"/>
                    <a:pt x="107139" y="94581"/>
                    <a:pt x="114300" y="89807"/>
                  </a:cubicBezTo>
                  <a:cubicBezTo>
                    <a:pt x="184493" y="43014"/>
                    <a:pt x="95683" y="99116"/>
                    <a:pt x="163286" y="65314"/>
                  </a:cubicBezTo>
                  <a:cubicBezTo>
                    <a:pt x="172062" y="60926"/>
                    <a:pt x="178813" y="52971"/>
                    <a:pt x="187779" y="48986"/>
                  </a:cubicBezTo>
                  <a:cubicBezTo>
                    <a:pt x="203507" y="41996"/>
                    <a:pt x="220436" y="38100"/>
                    <a:pt x="236764" y="32657"/>
                  </a:cubicBezTo>
                  <a:cubicBezTo>
                    <a:pt x="244928" y="29936"/>
                    <a:pt x="252818" y="26181"/>
                    <a:pt x="261257" y="24493"/>
                  </a:cubicBezTo>
                  <a:cubicBezTo>
                    <a:pt x="274864" y="21772"/>
                    <a:pt x="288533" y="19339"/>
                    <a:pt x="302079" y="16329"/>
                  </a:cubicBezTo>
                  <a:cubicBezTo>
                    <a:pt x="313033" y="13895"/>
                    <a:pt x="323551" y="9059"/>
                    <a:pt x="334736" y="8164"/>
                  </a:cubicBezTo>
                  <a:cubicBezTo>
                    <a:pt x="391769" y="3601"/>
                    <a:pt x="449036" y="2721"/>
                    <a:pt x="506186" y="0"/>
                  </a:cubicBezTo>
                  <a:cubicBezTo>
                    <a:pt x="654321" y="5290"/>
                    <a:pt x="692970" y="956"/>
                    <a:pt x="808264" y="16329"/>
                  </a:cubicBezTo>
                  <a:cubicBezTo>
                    <a:pt x="824673" y="18517"/>
                    <a:pt x="840889" y="21976"/>
                    <a:pt x="857250" y="24493"/>
                  </a:cubicBezTo>
                  <a:cubicBezTo>
                    <a:pt x="891257" y="29725"/>
                    <a:pt x="929425" y="34030"/>
                    <a:pt x="963386" y="40822"/>
                  </a:cubicBezTo>
                  <a:cubicBezTo>
                    <a:pt x="974389" y="43023"/>
                    <a:pt x="985040" y="46786"/>
                    <a:pt x="996043" y="48986"/>
                  </a:cubicBezTo>
                  <a:cubicBezTo>
                    <a:pt x="1012275" y="52232"/>
                    <a:pt x="1028797" y="53904"/>
                    <a:pt x="1045029" y="57150"/>
                  </a:cubicBezTo>
                  <a:cubicBezTo>
                    <a:pt x="1099194" y="67983"/>
                    <a:pt x="1056733" y="63975"/>
                    <a:pt x="1118507" y="73479"/>
                  </a:cubicBezTo>
                  <a:cubicBezTo>
                    <a:pt x="1140193" y="76815"/>
                    <a:pt x="1162179" y="78036"/>
                    <a:pt x="1183821" y="81643"/>
                  </a:cubicBezTo>
                  <a:cubicBezTo>
                    <a:pt x="1211197" y="86206"/>
                    <a:pt x="1239135" y="89196"/>
                    <a:pt x="1265464" y="97972"/>
                  </a:cubicBezTo>
                  <a:cubicBezTo>
                    <a:pt x="1273628" y="100693"/>
                    <a:pt x="1281608" y="104049"/>
                    <a:pt x="1289957" y="106136"/>
                  </a:cubicBezTo>
                  <a:cubicBezTo>
                    <a:pt x="1303419" y="109501"/>
                    <a:pt x="1317391" y="110649"/>
                    <a:pt x="1330779" y="114300"/>
                  </a:cubicBezTo>
                  <a:cubicBezTo>
                    <a:pt x="1347384" y="118829"/>
                    <a:pt x="1363436" y="125186"/>
                    <a:pt x="1379764" y="130629"/>
                  </a:cubicBezTo>
                  <a:lnTo>
                    <a:pt x="1428750" y="146957"/>
                  </a:lnTo>
                  <a:lnTo>
                    <a:pt x="1649186" y="220436"/>
                  </a:lnTo>
                  <a:lnTo>
                    <a:pt x="1722664" y="244929"/>
                  </a:lnTo>
                  <a:lnTo>
                    <a:pt x="1747157" y="253093"/>
                  </a:lnTo>
                  <a:cubicBezTo>
                    <a:pt x="1755321" y="255814"/>
                    <a:pt x="1763131" y="260040"/>
                    <a:pt x="1771650" y="261257"/>
                  </a:cubicBezTo>
                  <a:lnTo>
                    <a:pt x="1828800" y="269422"/>
                  </a:lnTo>
                  <a:cubicBezTo>
                    <a:pt x="1993501" y="290010"/>
                    <a:pt x="1821586" y="266059"/>
                    <a:pt x="1959429" y="285750"/>
                  </a:cubicBezTo>
                  <a:cubicBezTo>
                    <a:pt x="1967593" y="288471"/>
                    <a:pt x="1975454" y="292375"/>
                    <a:pt x="1983921" y="293914"/>
                  </a:cubicBezTo>
                  <a:cubicBezTo>
                    <a:pt x="2012183" y="299053"/>
                    <a:pt x="2107421" y="307897"/>
                    <a:pt x="2130879" y="310243"/>
                  </a:cubicBezTo>
                  <a:lnTo>
                    <a:pt x="2416629" y="302079"/>
                  </a:lnTo>
                  <a:cubicBezTo>
                    <a:pt x="2566065" y="295582"/>
                    <a:pt x="2447795" y="287398"/>
                    <a:pt x="2579914" y="302079"/>
                  </a:cubicBezTo>
                  <a:cubicBezTo>
                    <a:pt x="2593521" y="299357"/>
                    <a:pt x="2606859" y="293914"/>
                    <a:pt x="2620736" y="293914"/>
                  </a:cubicBezTo>
                  <a:cubicBezTo>
                    <a:pt x="2629342" y="293914"/>
                    <a:pt x="2638509" y="296703"/>
                    <a:pt x="2645229" y="302079"/>
                  </a:cubicBezTo>
                  <a:cubicBezTo>
                    <a:pt x="2659616" y="313589"/>
                    <a:pt x="2664343" y="334930"/>
                    <a:pt x="2669721" y="351064"/>
                  </a:cubicBezTo>
                  <a:cubicBezTo>
                    <a:pt x="2667000" y="370114"/>
                    <a:pt x="2664100" y="389139"/>
                    <a:pt x="2661557" y="408214"/>
                  </a:cubicBezTo>
                  <a:cubicBezTo>
                    <a:pt x="2658657" y="429963"/>
                    <a:pt x="2657318" y="451942"/>
                    <a:pt x="2653393" y="473529"/>
                  </a:cubicBezTo>
                  <a:cubicBezTo>
                    <a:pt x="2651854" y="481996"/>
                    <a:pt x="2651314" y="491937"/>
                    <a:pt x="2645229" y="498022"/>
                  </a:cubicBezTo>
                  <a:cubicBezTo>
                    <a:pt x="2631352" y="511899"/>
                    <a:pt x="2596243" y="530679"/>
                    <a:pt x="2596243" y="530679"/>
                  </a:cubicBezTo>
                  <a:cubicBezTo>
                    <a:pt x="2381861" y="524884"/>
                    <a:pt x="2337826" y="527260"/>
                    <a:pt x="2163536" y="514350"/>
                  </a:cubicBezTo>
                  <a:cubicBezTo>
                    <a:pt x="2133559" y="512130"/>
                    <a:pt x="2103582" y="509698"/>
                    <a:pt x="2073729" y="506186"/>
                  </a:cubicBezTo>
                  <a:cubicBezTo>
                    <a:pt x="2027426" y="500739"/>
                    <a:pt x="2027252" y="497079"/>
                    <a:pt x="1983921" y="489857"/>
                  </a:cubicBezTo>
                  <a:cubicBezTo>
                    <a:pt x="1964939" y="486693"/>
                    <a:pt x="1945704" y="485135"/>
                    <a:pt x="1926771" y="481693"/>
                  </a:cubicBezTo>
                  <a:cubicBezTo>
                    <a:pt x="1837387" y="465442"/>
                    <a:pt x="1958622" y="481569"/>
                    <a:pt x="1853293" y="465364"/>
                  </a:cubicBezTo>
                  <a:cubicBezTo>
                    <a:pt x="1831607" y="462028"/>
                    <a:pt x="1809750" y="459921"/>
                    <a:pt x="1787979" y="457200"/>
                  </a:cubicBezTo>
                  <a:cubicBezTo>
                    <a:pt x="1779815" y="454479"/>
                    <a:pt x="1771789" y="451300"/>
                    <a:pt x="1763486" y="449036"/>
                  </a:cubicBezTo>
                  <a:cubicBezTo>
                    <a:pt x="1741835" y="443131"/>
                    <a:pt x="1719461" y="439804"/>
                    <a:pt x="1698171" y="432707"/>
                  </a:cubicBezTo>
                  <a:cubicBezTo>
                    <a:pt x="1663034" y="420995"/>
                    <a:pt x="1682028" y="426630"/>
                    <a:pt x="1641021" y="416379"/>
                  </a:cubicBezTo>
                  <a:cubicBezTo>
                    <a:pt x="1602207" y="390501"/>
                    <a:pt x="1625840" y="403154"/>
                    <a:pt x="1567543" y="383722"/>
                  </a:cubicBezTo>
                  <a:cubicBezTo>
                    <a:pt x="1559379" y="381001"/>
                    <a:pt x="1550211" y="380331"/>
                    <a:pt x="1543050" y="375557"/>
                  </a:cubicBezTo>
                  <a:cubicBezTo>
                    <a:pt x="1534886" y="370114"/>
                    <a:pt x="1527524" y="363214"/>
                    <a:pt x="1518557" y="359229"/>
                  </a:cubicBezTo>
                  <a:cubicBezTo>
                    <a:pt x="1518555" y="359228"/>
                    <a:pt x="1457327" y="338819"/>
                    <a:pt x="1445079" y="334736"/>
                  </a:cubicBezTo>
                  <a:lnTo>
                    <a:pt x="1420586" y="326572"/>
                  </a:lnTo>
                  <a:cubicBezTo>
                    <a:pt x="1412422" y="321129"/>
                    <a:pt x="1404869" y="314631"/>
                    <a:pt x="1396093" y="310243"/>
                  </a:cubicBezTo>
                  <a:cubicBezTo>
                    <a:pt x="1377435" y="300914"/>
                    <a:pt x="1349404" y="298570"/>
                    <a:pt x="1330779" y="293914"/>
                  </a:cubicBezTo>
                  <a:cubicBezTo>
                    <a:pt x="1322430" y="291827"/>
                    <a:pt x="1314561" y="288114"/>
                    <a:pt x="1306286" y="285750"/>
                  </a:cubicBezTo>
                  <a:cubicBezTo>
                    <a:pt x="1295497" y="282668"/>
                    <a:pt x="1284376" y="280810"/>
                    <a:pt x="1273629" y="277586"/>
                  </a:cubicBezTo>
                  <a:cubicBezTo>
                    <a:pt x="1248900" y="270167"/>
                    <a:pt x="1224643" y="261257"/>
                    <a:pt x="1200150" y="253093"/>
                  </a:cubicBezTo>
                  <a:cubicBezTo>
                    <a:pt x="1191986" y="250372"/>
                    <a:pt x="1184146" y="246344"/>
                    <a:pt x="1175657" y="244929"/>
                  </a:cubicBezTo>
                  <a:lnTo>
                    <a:pt x="1126671" y="236764"/>
                  </a:lnTo>
                  <a:cubicBezTo>
                    <a:pt x="1113018" y="234282"/>
                    <a:pt x="1099682" y="229707"/>
                    <a:pt x="1085850" y="228600"/>
                  </a:cubicBezTo>
                  <a:cubicBezTo>
                    <a:pt x="1031527" y="224254"/>
                    <a:pt x="976993" y="223157"/>
                    <a:pt x="922564" y="220436"/>
                  </a:cubicBezTo>
                  <a:cubicBezTo>
                    <a:pt x="872198" y="203648"/>
                    <a:pt x="885265" y="206589"/>
                    <a:pt x="800100" y="195943"/>
                  </a:cubicBezTo>
                  <a:cubicBezTo>
                    <a:pt x="653045" y="177561"/>
                    <a:pt x="712756" y="186828"/>
                    <a:pt x="620486" y="171450"/>
                  </a:cubicBezTo>
                  <a:cubicBezTo>
                    <a:pt x="544286" y="174171"/>
                    <a:pt x="467976" y="174705"/>
                    <a:pt x="391886" y="179614"/>
                  </a:cubicBezTo>
                  <a:cubicBezTo>
                    <a:pt x="371830" y="180908"/>
                    <a:pt x="369861" y="185311"/>
                    <a:pt x="359229" y="195943"/>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a:extLst>
                <a:ext uri="{FF2B5EF4-FFF2-40B4-BE49-F238E27FC236}">
                  <a16:creationId xmlns:a16="http://schemas.microsoft.com/office/drawing/2014/main" id="{21543DCB-6B00-F344-9961-65059B8C02B3}"/>
                </a:ext>
              </a:extLst>
            </p:cNvPr>
            <p:cNvSpPr/>
            <p:nvPr/>
          </p:nvSpPr>
          <p:spPr>
            <a:xfrm>
              <a:off x="4598668" y="2949322"/>
              <a:ext cx="2222073" cy="1074089"/>
            </a:xfrm>
            <a:custGeom>
              <a:avLst/>
              <a:gdLst>
                <a:gd name="connsiteX0" fmla="*/ 0 w 2082113"/>
                <a:gd name="connsiteY0" fmla="*/ 18536 h 1198606"/>
                <a:gd name="connsiteX1" fmla="*/ 92675 w 2082113"/>
                <a:gd name="connsiteY1" fmla="*/ 197709 h 1198606"/>
                <a:gd name="connsiteX2" fmla="*/ 426308 w 2082113"/>
                <a:gd name="connsiteY2" fmla="*/ 364525 h 1198606"/>
                <a:gd name="connsiteX3" fmla="*/ 556054 w 2082113"/>
                <a:gd name="connsiteY3" fmla="*/ 531341 h 1198606"/>
                <a:gd name="connsiteX4" fmla="*/ 630194 w 2082113"/>
                <a:gd name="connsiteY4" fmla="*/ 753763 h 1198606"/>
                <a:gd name="connsiteX5" fmla="*/ 729048 w 2082113"/>
                <a:gd name="connsiteY5" fmla="*/ 976184 h 1198606"/>
                <a:gd name="connsiteX6" fmla="*/ 908221 w 2082113"/>
                <a:gd name="connsiteY6" fmla="*/ 1093573 h 1198606"/>
                <a:gd name="connsiteX7" fmla="*/ 1112108 w 2082113"/>
                <a:gd name="connsiteY7" fmla="*/ 1112109 h 1198606"/>
                <a:gd name="connsiteX8" fmla="*/ 1396313 w 2082113"/>
                <a:gd name="connsiteY8" fmla="*/ 1180071 h 1198606"/>
                <a:gd name="connsiteX9" fmla="*/ 1649627 w 2082113"/>
                <a:gd name="connsiteY9" fmla="*/ 1186249 h 1198606"/>
                <a:gd name="connsiteX10" fmla="*/ 1779373 w 2082113"/>
                <a:gd name="connsiteY10" fmla="*/ 1198606 h 1198606"/>
                <a:gd name="connsiteX11" fmla="*/ 1773194 w 2082113"/>
                <a:gd name="connsiteY11" fmla="*/ 741406 h 1198606"/>
                <a:gd name="connsiteX12" fmla="*/ 1970902 w 2082113"/>
                <a:gd name="connsiteY12" fmla="*/ 574590 h 1198606"/>
                <a:gd name="connsiteX13" fmla="*/ 2063578 w 2082113"/>
                <a:gd name="connsiteY13" fmla="*/ 413952 h 1198606"/>
                <a:gd name="connsiteX14" fmla="*/ 2082113 w 2082113"/>
                <a:gd name="connsiteY14" fmla="*/ 345990 h 1198606"/>
                <a:gd name="connsiteX15" fmla="*/ 1674340 w 2082113"/>
                <a:gd name="connsiteY15" fmla="*/ 352168 h 1198606"/>
                <a:gd name="connsiteX16" fmla="*/ 1322173 w 2082113"/>
                <a:gd name="connsiteY16" fmla="*/ 302741 h 1198606"/>
                <a:gd name="connsiteX17" fmla="*/ 1013254 w 2082113"/>
                <a:gd name="connsiteY17" fmla="*/ 210065 h 1198606"/>
                <a:gd name="connsiteX18" fmla="*/ 784654 w 2082113"/>
                <a:gd name="connsiteY18" fmla="*/ 117390 h 1198606"/>
                <a:gd name="connsiteX19" fmla="*/ 556054 w 2082113"/>
                <a:gd name="connsiteY19" fmla="*/ 61784 h 1198606"/>
                <a:gd name="connsiteX20" fmla="*/ 376881 w 2082113"/>
                <a:gd name="connsiteY20" fmla="*/ 30892 h 1198606"/>
                <a:gd name="connsiteX21" fmla="*/ 129746 w 2082113"/>
                <a:gd name="connsiteY21" fmla="*/ 0 h 1198606"/>
                <a:gd name="connsiteX22" fmla="*/ 0 w 2082113"/>
                <a:gd name="connsiteY22" fmla="*/ 18536 h 1198606"/>
                <a:gd name="connsiteX0" fmla="*/ 0 w 2082113"/>
                <a:gd name="connsiteY0" fmla="*/ 18536 h 1198606"/>
                <a:gd name="connsiteX1" fmla="*/ 92675 w 2082113"/>
                <a:gd name="connsiteY1" fmla="*/ 197709 h 1198606"/>
                <a:gd name="connsiteX2" fmla="*/ 426308 w 2082113"/>
                <a:gd name="connsiteY2" fmla="*/ 364525 h 1198606"/>
                <a:gd name="connsiteX3" fmla="*/ 556054 w 2082113"/>
                <a:gd name="connsiteY3" fmla="*/ 531341 h 1198606"/>
                <a:gd name="connsiteX4" fmla="*/ 630194 w 2082113"/>
                <a:gd name="connsiteY4" fmla="*/ 753763 h 1198606"/>
                <a:gd name="connsiteX5" fmla="*/ 729048 w 2082113"/>
                <a:gd name="connsiteY5" fmla="*/ 976184 h 1198606"/>
                <a:gd name="connsiteX6" fmla="*/ 908221 w 2082113"/>
                <a:gd name="connsiteY6" fmla="*/ 1093573 h 1198606"/>
                <a:gd name="connsiteX7" fmla="*/ 1112108 w 2082113"/>
                <a:gd name="connsiteY7" fmla="*/ 1112109 h 1198606"/>
                <a:gd name="connsiteX8" fmla="*/ 1396313 w 2082113"/>
                <a:gd name="connsiteY8" fmla="*/ 1180071 h 1198606"/>
                <a:gd name="connsiteX9" fmla="*/ 1649627 w 2082113"/>
                <a:gd name="connsiteY9" fmla="*/ 1186249 h 1198606"/>
                <a:gd name="connsiteX10" fmla="*/ 1779373 w 2082113"/>
                <a:gd name="connsiteY10" fmla="*/ 1198606 h 1198606"/>
                <a:gd name="connsiteX11" fmla="*/ 1773194 w 2082113"/>
                <a:gd name="connsiteY11" fmla="*/ 741406 h 1198606"/>
                <a:gd name="connsiteX12" fmla="*/ 2036217 w 2082113"/>
                <a:gd name="connsiteY12" fmla="*/ 574590 h 1198606"/>
                <a:gd name="connsiteX13" fmla="*/ 2063578 w 2082113"/>
                <a:gd name="connsiteY13" fmla="*/ 413952 h 1198606"/>
                <a:gd name="connsiteX14" fmla="*/ 2082113 w 2082113"/>
                <a:gd name="connsiteY14" fmla="*/ 345990 h 1198606"/>
                <a:gd name="connsiteX15" fmla="*/ 1674340 w 2082113"/>
                <a:gd name="connsiteY15" fmla="*/ 352168 h 1198606"/>
                <a:gd name="connsiteX16" fmla="*/ 1322173 w 2082113"/>
                <a:gd name="connsiteY16" fmla="*/ 302741 h 1198606"/>
                <a:gd name="connsiteX17" fmla="*/ 1013254 w 2082113"/>
                <a:gd name="connsiteY17" fmla="*/ 210065 h 1198606"/>
                <a:gd name="connsiteX18" fmla="*/ 784654 w 2082113"/>
                <a:gd name="connsiteY18" fmla="*/ 117390 h 1198606"/>
                <a:gd name="connsiteX19" fmla="*/ 556054 w 2082113"/>
                <a:gd name="connsiteY19" fmla="*/ 61784 h 1198606"/>
                <a:gd name="connsiteX20" fmla="*/ 376881 w 2082113"/>
                <a:gd name="connsiteY20" fmla="*/ 30892 h 1198606"/>
                <a:gd name="connsiteX21" fmla="*/ 129746 w 2082113"/>
                <a:gd name="connsiteY21" fmla="*/ 0 h 1198606"/>
                <a:gd name="connsiteX22" fmla="*/ 0 w 2082113"/>
                <a:gd name="connsiteY22" fmla="*/ 18536 h 1198606"/>
                <a:gd name="connsiteX0" fmla="*/ 0 w 2082113"/>
                <a:gd name="connsiteY0" fmla="*/ 18536 h 1198606"/>
                <a:gd name="connsiteX1" fmla="*/ 92675 w 2082113"/>
                <a:gd name="connsiteY1" fmla="*/ 197709 h 1198606"/>
                <a:gd name="connsiteX2" fmla="*/ 426308 w 2082113"/>
                <a:gd name="connsiteY2" fmla="*/ 364525 h 1198606"/>
                <a:gd name="connsiteX3" fmla="*/ 556054 w 2082113"/>
                <a:gd name="connsiteY3" fmla="*/ 531341 h 1198606"/>
                <a:gd name="connsiteX4" fmla="*/ 630194 w 2082113"/>
                <a:gd name="connsiteY4" fmla="*/ 753763 h 1198606"/>
                <a:gd name="connsiteX5" fmla="*/ 729048 w 2082113"/>
                <a:gd name="connsiteY5" fmla="*/ 976184 h 1198606"/>
                <a:gd name="connsiteX6" fmla="*/ 908221 w 2082113"/>
                <a:gd name="connsiteY6" fmla="*/ 1093573 h 1198606"/>
                <a:gd name="connsiteX7" fmla="*/ 1112108 w 2082113"/>
                <a:gd name="connsiteY7" fmla="*/ 1112109 h 1198606"/>
                <a:gd name="connsiteX8" fmla="*/ 1396313 w 2082113"/>
                <a:gd name="connsiteY8" fmla="*/ 1180071 h 1198606"/>
                <a:gd name="connsiteX9" fmla="*/ 1649627 w 2082113"/>
                <a:gd name="connsiteY9" fmla="*/ 1186249 h 1198606"/>
                <a:gd name="connsiteX10" fmla="*/ 1779373 w 2082113"/>
                <a:gd name="connsiteY10" fmla="*/ 1198606 h 1198606"/>
                <a:gd name="connsiteX11" fmla="*/ 1810517 w 2082113"/>
                <a:gd name="connsiteY11" fmla="*/ 752193 h 1198606"/>
                <a:gd name="connsiteX12" fmla="*/ 2036217 w 2082113"/>
                <a:gd name="connsiteY12" fmla="*/ 574590 h 1198606"/>
                <a:gd name="connsiteX13" fmla="*/ 2063578 w 2082113"/>
                <a:gd name="connsiteY13" fmla="*/ 413952 h 1198606"/>
                <a:gd name="connsiteX14" fmla="*/ 2082113 w 2082113"/>
                <a:gd name="connsiteY14" fmla="*/ 345990 h 1198606"/>
                <a:gd name="connsiteX15" fmla="*/ 1674340 w 2082113"/>
                <a:gd name="connsiteY15" fmla="*/ 352168 h 1198606"/>
                <a:gd name="connsiteX16" fmla="*/ 1322173 w 2082113"/>
                <a:gd name="connsiteY16" fmla="*/ 302741 h 1198606"/>
                <a:gd name="connsiteX17" fmla="*/ 1013254 w 2082113"/>
                <a:gd name="connsiteY17" fmla="*/ 210065 h 1198606"/>
                <a:gd name="connsiteX18" fmla="*/ 784654 w 2082113"/>
                <a:gd name="connsiteY18" fmla="*/ 117390 h 1198606"/>
                <a:gd name="connsiteX19" fmla="*/ 556054 w 2082113"/>
                <a:gd name="connsiteY19" fmla="*/ 61784 h 1198606"/>
                <a:gd name="connsiteX20" fmla="*/ 376881 w 2082113"/>
                <a:gd name="connsiteY20" fmla="*/ 30892 h 1198606"/>
                <a:gd name="connsiteX21" fmla="*/ 129746 w 2082113"/>
                <a:gd name="connsiteY21" fmla="*/ 0 h 1198606"/>
                <a:gd name="connsiteX22" fmla="*/ 0 w 2082113"/>
                <a:gd name="connsiteY22" fmla="*/ 18536 h 1198606"/>
                <a:gd name="connsiteX0" fmla="*/ 0 w 2082113"/>
                <a:gd name="connsiteY0" fmla="*/ 18536 h 1220180"/>
                <a:gd name="connsiteX1" fmla="*/ 92675 w 2082113"/>
                <a:gd name="connsiteY1" fmla="*/ 197709 h 1220180"/>
                <a:gd name="connsiteX2" fmla="*/ 426308 w 2082113"/>
                <a:gd name="connsiteY2" fmla="*/ 364525 h 1220180"/>
                <a:gd name="connsiteX3" fmla="*/ 556054 w 2082113"/>
                <a:gd name="connsiteY3" fmla="*/ 531341 h 1220180"/>
                <a:gd name="connsiteX4" fmla="*/ 630194 w 2082113"/>
                <a:gd name="connsiteY4" fmla="*/ 753763 h 1220180"/>
                <a:gd name="connsiteX5" fmla="*/ 729048 w 2082113"/>
                <a:gd name="connsiteY5" fmla="*/ 976184 h 1220180"/>
                <a:gd name="connsiteX6" fmla="*/ 908221 w 2082113"/>
                <a:gd name="connsiteY6" fmla="*/ 1093573 h 1220180"/>
                <a:gd name="connsiteX7" fmla="*/ 1112108 w 2082113"/>
                <a:gd name="connsiteY7" fmla="*/ 1112109 h 1220180"/>
                <a:gd name="connsiteX8" fmla="*/ 1396313 w 2082113"/>
                <a:gd name="connsiteY8" fmla="*/ 1180071 h 1220180"/>
                <a:gd name="connsiteX9" fmla="*/ 1649627 w 2082113"/>
                <a:gd name="connsiteY9" fmla="*/ 1186249 h 1220180"/>
                <a:gd name="connsiteX10" fmla="*/ 1826026 w 2082113"/>
                <a:gd name="connsiteY10" fmla="*/ 1220180 h 1220180"/>
                <a:gd name="connsiteX11" fmla="*/ 1810517 w 2082113"/>
                <a:gd name="connsiteY11" fmla="*/ 752193 h 1220180"/>
                <a:gd name="connsiteX12" fmla="*/ 2036217 w 2082113"/>
                <a:gd name="connsiteY12" fmla="*/ 574590 h 1220180"/>
                <a:gd name="connsiteX13" fmla="*/ 2063578 w 2082113"/>
                <a:gd name="connsiteY13" fmla="*/ 413952 h 1220180"/>
                <a:gd name="connsiteX14" fmla="*/ 2082113 w 2082113"/>
                <a:gd name="connsiteY14" fmla="*/ 345990 h 1220180"/>
                <a:gd name="connsiteX15" fmla="*/ 1674340 w 2082113"/>
                <a:gd name="connsiteY15" fmla="*/ 352168 h 1220180"/>
                <a:gd name="connsiteX16" fmla="*/ 1322173 w 2082113"/>
                <a:gd name="connsiteY16" fmla="*/ 302741 h 1220180"/>
                <a:gd name="connsiteX17" fmla="*/ 1013254 w 2082113"/>
                <a:gd name="connsiteY17" fmla="*/ 210065 h 1220180"/>
                <a:gd name="connsiteX18" fmla="*/ 784654 w 2082113"/>
                <a:gd name="connsiteY18" fmla="*/ 117390 h 1220180"/>
                <a:gd name="connsiteX19" fmla="*/ 556054 w 2082113"/>
                <a:gd name="connsiteY19" fmla="*/ 61784 h 1220180"/>
                <a:gd name="connsiteX20" fmla="*/ 376881 w 2082113"/>
                <a:gd name="connsiteY20" fmla="*/ 30892 h 1220180"/>
                <a:gd name="connsiteX21" fmla="*/ 129746 w 2082113"/>
                <a:gd name="connsiteY21" fmla="*/ 0 h 1220180"/>
                <a:gd name="connsiteX22" fmla="*/ 0 w 2082113"/>
                <a:gd name="connsiteY22" fmla="*/ 18536 h 1220180"/>
                <a:gd name="connsiteX0" fmla="*/ 0 w 2082113"/>
                <a:gd name="connsiteY0" fmla="*/ 18536 h 1241754"/>
                <a:gd name="connsiteX1" fmla="*/ 92675 w 2082113"/>
                <a:gd name="connsiteY1" fmla="*/ 197709 h 1241754"/>
                <a:gd name="connsiteX2" fmla="*/ 426308 w 2082113"/>
                <a:gd name="connsiteY2" fmla="*/ 364525 h 1241754"/>
                <a:gd name="connsiteX3" fmla="*/ 556054 w 2082113"/>
                <a:gd name="connsiteY3" fmla="*/ 531341 h 1241754"/>
                <a:gd name="connsiteX4" fmla="*/ 630194 w 2082113"/>
                <a:gd name="connsiteY4" fmla="*/ 753763 h 1241754"/>
                <a:gd name="connsiteX5" fmla="*/ 729048 w 2082113"/>
                <a:gd name="connsiteY5" fmla="*/ 976184 h 1241754"/>
                <a:gd name="connsiteX6" fmla="*/ 908221 w 2082113"/>
                <a:gd name="connsiteY6" fmla="*/ 1093573 h 1241754"/>
                <a:gd name="connsiteX7" fmla="*/ 1112108 w 2082113"/>
                <a:gd name="connsiteY7" fmla="*/ 1112109 h 1241754"/>
                <a:gd name="connsiteX8" fmla="*/ 1396313 w 2082113"/>
                <a:gd name="connsiteY8" fmla="*/ 1180071 h 1241754"/>
                <a:gd name="connsiteX9" fmla="*/ 1649627 w 2082113"/>
                <a:gd name="connsiteY9" fmla="*/ 1186249 h 1241754"/>
                <a:gd name="connsiteX10" fmla="*/ 1826026 w 2082113"/>
                <a:gd name="connsiteY10" fmla="*/ 1241754 h 1241754"/>
                <a:gd name="connsiteX11" fmla="*/ 1810517 w 2082113"/>
                <a:gd name="connsiteY11" fmla="*/ 752193 h 1241754"/>
                <a:gd name="connsiteX12" fmla="*/ 2036217 w 2082113"/>
                <a:gd name="connsiteY12" fmla="*/ 574590 h 1241754"/>
                <a:gd name="connsiteX13" fmla="*/ 2063578 w 2082113"/>
                <a:gd name="connsiteY13" fmla="*/ 413952 h 1241754"/>
                <a:gd name="connsiteX14" fmla="*/ 2082113 w 2082113"/>
                <a:gd name="connsiteY14" fmla="*/ 345990 h 1241754"/>
                <a:gd name="connsiteX15" fmla="*/ 1674340 w 2082113"/>
                <a:gd name="connsiteY15" fmla="*/ 352168 h 1241754"/>
                <a:gd name="connsiteX16" fmla="*/ 1322173 w 2082113"/>
                <a:gd name="connsiteY16" fmla="*/ 302741 h 1241754"/>
                <a:gd name="connsiteX17" fmla="*/ 1013254 w 2082113"/>
                <a:gd name="connsiteY17" fmla="*/ 210065 h 1241754"/>
                <a:gd name="connsiteX18" fmla="*/ 784654 w 2082113"/>
                <a:gd name="connsiteY18" fmla="*/ 117390 h 1241754"/>
                <a:gd name="connsiteX19" fmla="*/ 556054 w 2082113"/>
                <a:gd name="connsiteY19" fmla="*/ 61784 h 1241754"/>
                <a:gd name="connsiteX20" fmla="*/ 376881 w 2082113"/>
                <a:gd name="connsiteY20" fmla="*/ 30892 h 1241754"/>
                <a:gd name="connsiteX21" fmla="*/ 129746 w 2082113"/>
                <a:gd name="connsiteY21" fmla="*/ 0 h 1241754"/>
                <a:gd name="connsiteX22" fmla="*/ 0 w 2082113"/>
                <a:gd name="connsiteY22" fmla="*/ 18536 h 1241754"/>
                <a:gd name="connsiteX0" fmla="*/ 0 w 2082113"/>
                <a:gd name="connsiteY0" fmla="*/ 18536 h 1241754"/>
                <a:gd name="connsiteX1" fmla="*/ 92675 w 2082113"/>
                <a:gd name="connsiteY1" fmla="*/ 197709 h 1241754"/>
                <a:gd name="connsiteX2" fmla="*/ 426308 w 2082113"/>
                <a:gd name="connsiteY2" fmla="*/ 364525 h 1241754"/>
                <a:gd name="connsiteX3" fmla="*/ 556054 w 2082113"/>
                <a:gd name="connsiteY3" fmla="*/ 531341 h 1241754"/>
                <a:gd name="connsiteX4" fmla="*/ 630194 w 2082113"/>
                <a:gd name="connsiteY4" fmla="*/ 753763 h 1241754"/>
                <a:gd name="connsiteX5" fmla="*/ 729048 w 2082113"/>
                <a:gd name="connsiteY5" fmla="*/ 976184 h 1241754"/>
                <a:gd name="connsiteX6" fmla="*/ 954874 w 2082113"/>
                <a:gd name="connsiteY6" fmla="*/ 1018064 h 1241754"/>
                <a:gd name="connsiteX7" fmla="*/ 1112108 w 2082113"/>
                <a:gd name="connsiteY7" fmla="*/ 1112109 h 1241754"/>
                <a:gd name="connsiteX8" fmla="*/ 1396313 w 2082113"/>
                <a:gd name="connsiteY8" fmla="*/ 1180071 h 1241754"/>
                <a:gd name="connsiteX9" fmla="*/ 1649627 w 2082113"/>
                <a:gd name="connsiteY9" fmla="*/ 1186249 h 1241754"/>
                <a:gd name="connsiteX10" fmla="*/ 1826026 w 2082113"/>
                <a:gd name="connsiteY10" fmla="*/ 1241754 h 1241754"/>
                <a:gd name="connsiteX11" fmla="*/ 1810517 w 2082113"/>
                <a:gd name="connsiteY11" fmla="*/ 752193 h 1241754"/>
                <a:gd name="connsiteX12" fmla="*/ 2036217 w 2082113"/>
                <a:gd name="connsiteY12" fmla="*/ 574590 h 1241754"/>
                <a:gd name="connsiteX13" fmla="*/ 2063578 w 2082113"/>
                <a:gd name="connsiteY13" fmla="*/ 413952 h 1241754"/>
                <a:gd name="connsiteX14" fmla="*/ 2082113 w 2082113"/>
                <a:gd name="connsiteY14" fmla="*/ 345990 h 1241754"/>
                <a:gd name="connsiteX15" fmla="*/ 1674340 w 2082113"/>
                <a:gd name="connsiteY15" fmla="*/ 352168 h 1241754"/>
                <a:gd name="connsiteX16" fmla="*/ 1322173 w 2082113"/>
                <a:gd name="connsiteY16" fmla="*/ 302741 h 1241754"/>
                <a:gd name="connsiteX17" fmla="*/ 1013254 w 2082113"/>
                <a:gd name="connsiteY17" fmla="*/ 210065 h 1241754"/>
                <a:gd name="connsiteX18" fmla="*/ 784654 w 2082113"/>
                <a:gd name="connsiteY18" fmla="*/ 117390 h 1241754"/>
                <a:gd name="connsiteX19" fmla="*/ 556054 w 2082113"/>
                <a:gd name="connsiteY19" fmla="*/ 61784 h 1241754"/>
                <a:gd name="connsiteX20" fmla="*/ 376881 w 2082113"/>
                <a:gd name="connsiteY20" fmla="*/ 30892 h 1241754"/>
                <a:gd name="connsiteX21" fmla="*/ 129746 w 2082113"/>
                <a:gd name="connsiteY21" fmla="*/ 0 h 1241754"/>
                <a:gd name="connsiteX22" fmla="*/ 0 w 2082113"/>
                <a:gd name="connsiteY22" fmla="*/ 18536 h 1241754"/>
                <a:gd name="connsiteX0" fmla="*/ 0 w 2082113"/>
                <a:gd name="connsiteY0" fmla="*/ 18536 h 1241754"/>
                <a:gd name="connsiteX1" fmla="*/ 92675 w 2082113"/>
                <a:gd name="connsiteY1" fmla="*/ 197709 h 1241754"/>
                <a:gd name="connsiteX2" fmla="*/ 426308 w 2082113"/>
                <a:gd name="connsiteY2" fmla="*/ 364525 h 1241754"/>
                <a:gd name="connsiteX3" fmla="*/ 556054 w 2082113"/>
                <a:gd name="connsiteY3" fmla="*/ 531341 h 1241754"/>
                <a:gd name="connsiteX4" fmla="*/ 630194 w 2082113"/>
                <a:gd name="connsiteY4" fmla="*/ 753763 h 1241754"/>
                <a:gd name="connsiteX5" fmla="*/ 785032 w 2082113"/>
                <a:gd name="connsiteY5" fmla="*/ 922248 h 1241754"/>
                <a:gd name="connsiteX6" fmla="*/ 954874 w 2082113"/>
                <a:gd name="connsiteY6" fmla="*/ 1018064 h 1241754"/>
                <a:gd name="connsiteX7" fmla="*/ 1112108 w 2082113"/>
                <a:gd name="connsiteY7" fmla="*/ 1112109 h 1241754"/>
                <a:gd name="connsiteX8" fmla="*/ 1396313 w 2082113"/>
                <a:gd name="connsiteY8" fmla="*/ 1180071 h 1241754"/>
                <a:gd name="connsiteX9" fmla="*/ 1649627 w 2082113"/>
                <a:gd name="connsiteY9" fmla="*/ 1186249 h 1241754"/>
                <a:gd name="connsiteX10" fmla="*/ 1826026 w 2082113"/>
                <a:gd name="connsiteY10" fmla="*/ 1241754 h 1241754"/>
                <a:gd name="connsiteX11" fmla="*/ 1810517 w 2082113"/>
                <a:gd name="connsiteY11" fmla="*/ 752193 h 1241754"/>
                <a:gd name="connsiteX12" fmla="*/ 2036217 w 2082113"/>
                <a:gd name="connsiteY12" fmla="*/ 574590 h 1241754"/>
                <a:gd name="connsiteX13" fmla="*/ 2063578 w 2082113"/>
                <a:gd name="connsiteY13" fmla="*/ 413952 h 1241754"/>
                <a:gd name="connsiteX14" fmla="*/ 2082113 w 2082113"/>
                <a:gd name="connsiteY14" fmla="*/ 345990 h 1241754"/>
                <a:gd name="connsiteX15" fmla="*/ 1674340 w 2082113"/>
                <a:gd name="connsiteY15" fmla="*/ 352168 h 1241754"/>
                <a:gd name="connsiteX16" fmla="*/ 1322173 w 2082113"/>
                <a:gd name="connsiteY16" fmla="*/ 302741 h 1241754"/>
                <a:gd name="connsiteX17" fmla="*/ 1013254 w 2082113"/>
                <a:gd name="connsiteY17" fmla="*/ 210065 h 1241754"/>
                <a:gd name="connsiteX18" fmla="*/ 784654 w 2082113"/>
                <a:gd name="connsiteY18" fmla="*/ 117390 h 1241754"/>
                <a:gd name="connsiteX19" fmla="*/ 556054 w 2082113"/>
                <a:gd name="connsiteY19" fmla="*/ 61784 h 1241754"/>
                <a:gd name="connsiteX20" fmla="*/ 376881 w 2082113"/>
                <a:gd name="connsiteY20" fmla="*/ 30892 h 1241754"/>
                <a:gd name="connsiteX21" fmla="*/ 129746 w 2082113"/>
                <a:gd name="connsiteY21" fmla="*/ 0 h 1241754"/>
                <a:gd name="connsiteX22" fmla="*/ 0 w 2082113"/>
                <a:gd name="connsiteY22" fmla="*/ 18536 h 1241754"/>
                <a:gd name="connsiteX0" fmla="*/ 0 w 2072783"/>
                <a:gd name="connsiteY0" fmla="*/ 18536 h 1241754"/>
                <a:gd name="connsiteX1" fmla="*/ 92675 w 2072783"/>
                <a:gd name="connsiteY1" fmla="*/ 197709 h 1241754"/>
                <a:gd name="connsiteX2" fmla="*/ 426308 w 2072783"/>
                <a:gd name="connsiteY2" fmla="*/ 364525 h 1241754"/>
                <a:gd name="connsiteX3" fmla="*/ 556054 w 2072783"/>
                <a:gd name="connsiteY3" fmla="*/ 531341 h 1241754"/>
                <a:gd name="connsiteX4" fmla="*/ 630194 w 2072783"/>
                <a:gd name="connsiteY4" fmla="*/ 753763 h 1241754"/>
                <a:gd name="connsiteX5" fmla="*/ 785032 w 2072783"/>
                <a:gd name="connsiteY5" fmla="*/ 922248 h 1241754"/>
                <a:gd name="connsiteX6" fmla="*/ 954874 w 2072783"/>
                <a:gd name="connsiteY6" fmla="*/ 1018064 h 1241754"/>
                <a:gd name="connsiteX7" fmla="*/ 1112108 w 2072783"/>
                <a:gd name="connsiteY7" fmla="*/ 1112109 h 1241754"/>
                <a:gd name="connsiteX8" fmla="*/ 1396313 w 2072783"/>
                <a:gd name="connsiteY8" fmla="*/ 1180071 h 1241754"/>
                <a:gd name="connsiteX9" fmla="*/ 1649627 w 2072783"/>
                <a:gd name="connsiteY9" fmla="*/ 1186249 h 1241754"/>
                <a:gd name="connsiteX10" fmla="*/ 1826026 w 2072783"/>
                <a:gd name="connsiteY10" fmla="*/ 1241754 h 1241754"/>
                <a:gd name="connsiteX11" fmla="*/ 1810517 w 2072783"/>
                <a:gd name="connsiteY11" fmla="*/ 752193 h 1241754"/>
                <a:gd name="connsiteX12" fmla="*/ 2036217 w 2072783"/>
                <a:gd name="connsiteY12" fmla="*/ 574590 h 1241754"/>
                <a:gd name="connsiteX13" fmla="*/ 2063578 w 2072783"/>
                <a:gd name="connsiteY13" fmla="*/ 413952 h 1241754"/>
                <a:gd name="connsiteX14" fmla="*/ 2072783 w 2072783"/>
                <a:gd name="connsiteY14" fmla="*/ 410714 h 1241754"/>
                <a:gd name="connsiteX15" fmla="*/ 1674340 w 2072783"/>
                <a:gd name="connsiteY15" fmla="*/ 352168 h 1241754"/>
                <a:gd name="connsiteX16" fmla="*/ 1322173 w 2072783"/>
                <a:gd name="connsiteY16" fmla="*/ 302741 h 1241754"/>
                <a:gd name="connsiteX17" fmla="*/ 1013254 w 2072783"/>
                <a:gd name="connsiteY17" fmla="*/ 210065 h 1241754"/>
                <a:gd name="connsiteX18" fmla="*/ 784654 w 2072783"/>
                <a:gd name="connsiteY18" fmla="*/ 117390 h 1241754"/>
                <a:gd name="connsiteX19" fmla="*/ 556054 w 2072783"/>
                <a:gd name="connsiteY19" fmla="*/ 61784 h 1241754"/>
                <a:gd name="connsiteX20" fmla="*/ 376881 w 2072783"/>
                <a:gd name="connsiteY20" fmla="*/ 30892 h 1241754"/>
                <a:gd name="connsiteX21" fmla="*/ 129746 w 2072783"/>
                <a:gd name="connsiteY21" fmla="*/ 0 h 1241754"/>
                <a:gd name="connsiteX22" fmla="*/ 0 w 2072783"/>
                <a:gd name="connsiteY22" fmla="*/ 18536 h 1241754"/>
                <a:gd name="connsiteX0" fmla="*/ 0 w 2072783"/>
                <a:gd name="connsiteY0" fmla="*/ 18536 h 1241754"/>
                <a:gd name="connsiteX1" fmla="*/ 92675 w 2072783"/>
                <a:gd name="connsiteY1" fmla="*/ 197709 h 1241754"/>
                <a:gd name="connsiteX2" fmla="*/ 426308 w 2072783"/>
                <a:gd name="connsiteY2" fmla="*/ 364525 h 1241754"/>
                <a:gd name="connsiteX3" fmla="*/ 556054 w 2072783"/>
                <a:gd name="connsiteY3" fmla="*/ 531341 h 1241754"/>
                <a:gd name="connsiteX4" fmla="*/ 630194 w 2072783"/>
                <a:gd name="connsiteY4" fmla="*/ 753763 h 1241754"/>
                <a:gd name="connsiteX5" fmla="*/ 785032 w 2072783"/>
                <a:gd name="connsiteY5" fmla="*/ 922248 h 1241754"/>
                <a:gd name="connsiteX6" fmla="*/ 954874 w 2072783"/>
                <a:gd name="connsiteY6" fmla="*/ 1018064 h 1241754"/>
                <a:gd name="connsiteX7" fmla="*/ 1112108 w 2072783"/>
                <a:gd name="connsiteY7" fmla="*/ 1112109 h 1241754"/>
                <a:gd name="connsiteX8" fmla="*/ 1396313 w 2072783"/>
                <a:gd name="connsiteY8" fmla="*/ 1180071 h 1241754"/>
                <a:gd name="connsiteX9" fmla="*/ 1649627 w 2072783"/>
                <a:gd name="connsiteY9" fmla="*/ 1186249 h 1241754"/>
                <a:gd name="connsiteX10" fmla="*/ 1826026 w 2072783"/>
                <a:gd name="connsiteY10" fmla="*/ 1241754 h 1241754"/>
                <a:gd name="connsiteX11" fmla="*/ 1810517 w 2072783"/>
                <a:gd name="connsiteY11" fmla="*/ 752193 h 1241754"/>
                <a:gd name="connsiteX12" fmla="*/ 2036217 w 2072783"/>
                <a:gd name="connsiteY12" fmla="*/ 574590 h 1241754"/>
                <a:gd name="connsiteX13" fmla="*/ 2063578 w 2072783"/>
                <a:gd name="connsiteY13" fmla="*/ 413952 h 1241754"/>
                <a:gd name="connsiteX14" fmla="*/ 2072783 w 2072783"/>
                <a:gd name="connsiteY14" fmla="*/ 410714 h 1241754"/>
                <a:gd name="connsiteX15" fmla="*/ 1637018 w 2072783"/>
                <a:gd name="connsiteY15" fmla="*/ 416891 h 1241754"/>
                <a:gd name="connsiteX16" fmla="*/ 1322173 w 2072783"/>
                <a:gd name="connsiteY16" fmla="*/ 302741 h 1241754"/>
                <a:gd name="connsiteX17" fmla="*/ 1013254 w 2072783"/>
                <a:gd name="connsiteY17" fmla="*/ 210065 h 1241754"/>
                <a:gd name="connsiteX18" fmla="*/ 784654 w 2072783"/>
                <a:gd name="connsiteY18" fmla="*/ 117390 h 1241754"/>
                <a:gd name="connsiteX19" fmla="*/ 556054 w 2072783"/>
                <a:gd name="connsiteY19" fmla="*/ 61784 h 1241754"/>
                <a:gd name="connsiteX20" fmla="*/ 376881 w 2072783"/>
                <a:gd name="connsiteY20" fmla="*/ 30892 h 1241754"/>
                <a:gd name="connsiteX21" fmla="*/ 129746 w 2072783"/>
                <a:gd name="connsiteY21" fmla="*/ 0 h 1241754"/>
                <a:gd name="connsiteX22" fmla="*/ 0 w 2072783"/>
                <a:gd name="connsiteY22" fmla="*/ 18536 h 1241754"/>
                <a:gd name="connsiteX0" fmla="*/ 0 w 2072783"/>
                <a:gd name="connsiteY0" fmla="*/ 18536 h 1241754"/>
                <a:gd name="connsiteX1" fmla="*/ 92675 w 2072783"/>
                <a:gd name="connsiteY1" fmla="*/ 197709 h 1241754"/>
                <a:gd name="connsiteX2" fmla="*/ 426308 w 2072783"/>
                <a:gd name="connsiteY2" fmla="*/ 364525 h 1241754"/>
                <a:gd name="connsiteX3" fmla="*/ 556054 w 2072783"/>
                <a:gd name="connsiteY3" fmla="*/ 531341 h 1241754"/>
                <a:gd name="connsiteX4" fmla="*/ 630194 w 2072783"/>
                <a:gd name="connsiteY4" fmla="*/ 753763 h 1241754"/>
                <a:gd name="connsiteX5" fmla="*/ 785032 w 2072783"/>
                <a:gd name="connsiteY5" fmla="*/ 922248 h 1241754"/>
                <a:gd name="connsiteX6" fmla="*/ 954874 w 2072783"/>
                <a:gd name="connsiteY6" fmla="*/ 1018064 h 1241754"/>
                <a:gd name="connsiteX7" fmla="*/ 1112108 w 2072783"/>
                <a:gd name="connsiteY7" fmla="*/ 1112109 h 1241754"/>
                <a:gd name="connsiteX8" fmla="*/ 1396313 w 2072783"/>
                <a:gd name="connsiteY8" fmla="*/ 1180071 h 1241754"/>
                <a:gd name="connsiteX9" fmla="*/ 1649627 w 2072783"/>
                <a:gd name="connsiteY9" fmla="*/ 1186249 h 1241754"/>
                <a:gd name="connsiteX10" fmla="*/ 1826026 w 2072783"/>
                <a:gd name="connsiteY10" fmla="*/ 1241754 h 1241754"/>
                <a:gd name="connsiteX11" fmla="*/ 1810517 w 2072783"/>
                <a:gd name="connsiteY11" fmla="*/ 752193 h 1241754"/>
                <a:gd name="connsiteX12" fmla="*/ 2036217 w 2072783"/>
                <a:gd name="connsiteY12" fmla="*/ 574590 h 1241754"/>
                <a:gd name="connsiteX13" fmla="*/ 2063578 w 2072783"/>
                <a:gd name="connsiteY13" fmla="*/ 413952 h 1241754"/>
                <a:gd name="connsiteX14" fmla="*/ 2072783 w 2072783"/>
                <a:gd name="connsiteY14" fmla="*/ 410714 h 1241754"/>
                <a:gd name="connsiteX15" fmla="*/ 1637018 w 2072783"/>
                <a:gd name="connsiteY15" fmla="*/ 416891 h 1241754"/>
                <a:gd name="connsiteX16" fmla="*/ 1294181 w 2072783"/>
                <a:gd name="connsiteY16" fmla="*/ 335102 h 1241754"/>
                <a:gd name="connsiteX17" fmla="*/ 1013254 w 2072783"/>
                <a:gd name="connsiteY17" fmla="*/ 210065 h 1241754"/>
                <a:gd name="connsiteX18" fmla="*/ 784654 w 2072783"/>
                <a:gd name="connsiteY18" fmla="*/ 117390 h 1241754"/>
                <a:gd name="connsiteX19" fmla="*/ 556054 w 2072783"/>
                <a:gd name="connsiteY19" fmla="*/ 61784 h 1241754"/>
                <a:gd name="connsiteX20" fmla="*/ 376881 w 2072783"/>
                <a:gd name="connsiteY20" fmla="*/ 30892 h 1241754"/>
                <a:gd name="connsiteX21" fmla="*/ 129746 w 2072783"/>
                <a:gd name="connsiteY21" fmla="*/ 0 h 1241754"/>
                <a:gd name="connsiteX22" fmla="*/ 0 w 2072783"/>
                <a:gd name="connsiteY22" fmla="*/ 18536 h 1241754"/>
                <a:gd name="connsiteX0" fmla="*/ 0 w 2072783"/>
                <a:gd name="connsiteY0" fmla="*/ 18536 h 1241754"/>
                <a:gd name="connsiteX1" fmla="*/ 92675 w 2072783"/>
                <a:gd name="connsiteY1" fmla="*/ 197709 h 1241754"/>
                <a:gd name="connsiteX2" fmla="*/ 426308 w 2072783"/>
                <a:gd name="connsiteY2" fmla="*/ 364525 h 1241754"/>
                <a:gd name="connsiteX3" fmla="*/ 556054 w 2072783"/>
                <a:gd name="connsiteY3" fmla="*/ 531341 h 1241754"/>
                <a:gd name="connsiteX4" fmla="*/ 630194 w 2072783"/>
                <a:gd name="connsiteY4" fmla="*/ 753763 h 1241754"/>
                <a:gd name="connsiteX5" fmla="*/ 785032 w 2072783"/>
                <a:gd name="connsiteY5" fmla="*/ 922248 h 1241754"/>
                <a:gd name="connsiteX6" fmla="*/ 954874 w 2072783"/>
                <a:gd name="connsiteY6" fmla="*/ 1018064 h 1241754"/>
                <a:gd name="connsiteX7" fmla="*/ 1112108 w 2072783"/>
                <a:gd name="connsiteY7" fmla="*/ 1112109 h 1241754"/>
                <a:gd name="connsiteX8" fmla="*/ 1396313 w 2072783"/>
                <a:gd name="connsiteY8" fmla="*/ 1180071 h 1241754"/>
                <a:gd name="connsiteX9" fmla="*/ 1649627 w 2072783"/>
                <a:gd name="connsiteY9" fmla="*/ 1186249 h 1241754"/>
                <a:gd name="connsiteX10" fmla="*/ 1826026 w 2072783"/>
                <a:gd name="connsiteY10" fmla="*/ 1241754 h 1241754"/>
                <a:gd name="connsiteX11" fmla="*/ 1810517 w 2072783"/>
                <a:gd name="connsiteY11" fmla="*/ 752193 h 1241754"/>
                <a:gd name="connsiteX12" fmla="*/ 2036217 w 2072783"/>
                <a:gd name="connsiteY12" fmla="*/ 574590 h 1241754"/>
                <a:gd name="connsiteX13" fmla="*/ 2063578 w 2072783"/>
                <a:gd name="connsiteY13" fmla="*/ 413952 h 1241754"/>
                <a:gd name="connsiteX14" fmla="*/ 2072783 w 2072783"/>
                <a:gd name="connsiteY14" fmla="*/ 410714 h 1241754"/>
                <a:gd name="connsiteX15" fmla="*/ 1637018 w 2072783"/>
                <a:gd name="connsiteY15" fmla="*/ 416891 h 1241754"/>
                <a:gd name="connsiteX16" fmla="*/ 1294181 w 2072783"/>
                <a:gd name="connsiteY16" fmla="*/ 335102 h 1241754"/>
                <a:gd name="connsiteX17" fmla="*/ 1003923 w 2072783"/>
                <a:gd name="connsiteY17" fmla="*/ 242426 h 1241754"/>
                <a:gd name="connsiteX18" fmla="*/ 784654 w 2072783"/>
                <a:gd name="connsiteY18" fmla="*/ 117390 h 1241754"/>
                <a:gd name="connsiteX19" fmla="*/ 556054 w 2072783"/>
                <a:gd name="connsiteY19" fmla="*/ 61784 h 1241754"/>
                <a:gd name="connsiteX20" fmla="*/ 376881 w 2072783"/>
                <a:gd name="connsiteY20" fmla="*/ 30892 h 1241754"/>
                <a:gd name="connsiteX21" fmla="*/ 129746 w 2072783"/>
                <a:gd name="connsiteY21" fmla="*/ 0 h 1241754"/>
                <a:gd name="connsiteX22" fmla="*/ 0 w 2072783"/>
                <a:gd name="connsiteY22" fmla="*/ 18536 h 1241754"/>
                <a:gd name="connsiteX0" fmla="*/ 0 w 2222073"/>
                <a:gd name="connsiteY0" fmla="*/ 18536 h 1241754"/>
                <a:gd name="connsiteX1" fmla="*/ 241965 w 2222073"/>
                <a:gd name="connsiteY1" fmla="*/ 197709 h 1241754"/>
                <a:gd name="connsiteX2" fmla="*/ 575598 w 2222073"/>
                <a:gd name="connsiteY2" fmla="*/ 364525 h 1241754"/>
                <a:gd name="connsiteX3" fmla="*/ 705344 w 2222073"/>
                <a:gd name="connsiteY3" fmla="*/ 531341 h 1241754"/>
                <a:gd name="connsiteX4" fmla="*/ 779484 w 2222073"/>
                <a:gd name="connsiteY4" fmla="*/ 753763 h 1241754"/>
                <a:gd name="connsiteX5" fmla="*/ 934322 w 2222073"/>
                <a:gd name="connsiteY5" fmla="*/ 922248 h 1241754"/>
                <a:gd name="connsiteX6" fmla="*/ 1104164 w 2222073"/>
                <a:gd name="connsiteY6" fmla="*/ 1018064 h 1241754"/>
                <a:gd name="connsiteX7" fmla="*/ 1261398 w 2222073"/>
                <a:gd name="connsiteY7" fmla="*/ 1112109 h 1241754"/>
                <a:gd name="connsiteX8" fmla="*/ 1545603 w 2222073"/>
                <a:gd name="connsiteY8" fmla="*/ 1180071 h 1241754"/>
                <a:gd name="connsiteX9" fmla="*/ 1798917 w 2222073"/>
                <a:gd name="connsiteY9" fmla="*/ 1186249 h 1241754"/>
                <a:gd name="connsiteX10" fmla="*/ 1975316 w 2222073"/>
                <a:gd name="connsiteY10" fmla="*/ 1241754 h 1241754"/>
                <a:gd name="connsiteX11" fmla="*/ 1959807 w 2222073"/>
                <a:gd name="connsiteY11" fmla="*/ 752193 h 1241754"/>
                <a:gd name="connsiteX12" fmla="*/ 2185507 w 2222073"/>
                <a:gd name="connsiteY12" fmla="*/ 574590 h 1241754"/>
                <a:gd name="connsiteX13" fmla="*/ 2212868 w 2222073"/>
                <a:gd name="connsiteY13" fmla="*/ 413952 h 1241754"/>
                <a:gd name="connsiteX14" fmla="*/ 2222073 w 2222073"/>
                <a:gd name="connsiteY14" fmla="*/ 410714 h 1241754"/>
                <a:gd name="connsiteX15" fmla="*/ 1786308 w 2222073"/>
                <a:gd name="connsiteY15" fmla="*/ 416891 h 1241754"/>
                <a:gd name="connsiteX16" fmla="*/ 1443471 w 2222073"/>
                <a:gd name="connsiteY16" fmla="*/ 335102 h 1241754"/>
                <a:gd name="connsiteX17" fmla="*/ 1153213 w 2222073"/>
                <a:gd name="connsiteY17" fmla="*/ 242426 h 1241754"/>
                <a:gd name="connsiteX18" fmla="*/ 933944 w 2222073"/>
                <a:gd name="connsiteY18" fmla="*/ 117390 h 1241754"/>
                <a:gd name="connsiteX19" fmla="*/ 705344 w 2222073"/>
                <a:gd name="connsiteY19" fmla="*/ 61784 h 1241754"/>
                <a:gd name="connsiteX20" fmla="*/ 526171 w 2222073"/>
                <a:gd name="connsiteY20" fmla="*/ 30892 h 1241754"/>
                <a:gd name="connsiteX21" fmla="*/ 279036 w 2222073"/>
                <a:gd name="connsiteY21" fmla="*/ 0 h 1241754"/>
                <a:gd name="connsiteX22" fmla="*/ 0 w 2222073"/>
                <a:gd name="connsiteY22" fmla="*/ 18536 h 1241754"/>
                <a:gd name="connsiteX0" fmla="*/ 0 w 2222073"/>
                <a:gd name="connsiteY0" fmla="*/ 18536 h 1241754"/>
                <a:gd name="connsiteX1" fmla="*/ 316610 w 2222073"/>
                <a:gd name="connsiteY1" fmla="*/ 143774 h 1241754"/>
                <a:gd name="connsiteX2" fmla="*/ 575598 w 2222073"/>
                <a:gd name="connsiteY2" fmla="*/ 364525 h 1241754"/>
                <a:gd name="connsiteX3" fmla="*/ 705344 w 2222073"/>
                <a:gd name="connsiteY3" fmla="*/ 531341 h 1241754"/>
                <a:gd name="connsiteX4" fmla="*/ 779484 w 2222073"/>
                <a:gd name="connsiteY4" fmla="*/ 753763 h 1241754"/>
                <a:gd name="connsiteX5" fmla="*/ 934322 w 2222073"/>
                <a:gd name="connsiteY5" fmla="*/ 922248 h 1241754"/>
                <a:gd name="connsiteX6" fmla="*/ 1104164 w 2222073"/>
                <a:gd name="connsiteY6" fmla="*/ 1018064 h 1241754"/>
                <a:gd name="connsiteX7" fmla="*/ 1261398 w 2222073"/>
                <a:gd name="connsiteY7" fmla="*/ 1112109 h 1241754"/>
                <a:gd name="connsiteX8" fmla="*/ 1545603 w 2222073"/>
                <a:gd name="connsiteY8" fmla="*/ 1180071 h 1241754"/>
                <a:gd name="connsiteX9" fmla="*/ 1798917 w 2222073"/>
                <a:gd name="connsiteY9" fmla="*/ 1186249 h 1241754"/>
                <a:gd name="connsiteX10" fmla="*/ 1975316 w 2222073"/>
                <a:gd name="connsiteY10" fmla="*/ 1241754 h 1241754"/>
                <a:gd name="connsiteX11" fmla="*/ 1959807 w 2222073"/>
                <a:gd name="connsiteY11" fmla="*/ 752193 h 1241754"/>
                <a:gd name="connsiteX12" fmla="*/ 2185507 w 2222073"/>
                <a:gd name="connsiteY12" fmla="*/ 574590 h 1241754"/>
                <a:gd name="connsiteX13" fmla="*/ 2212868 w 2222073"/>
                <a:gd name="connsiteY13" fmla="*/ 413952 h 1241754"/>
                <a:gd name="connsiteX14" fmla="*/ 2222073 w 2222073"/>
                <a:gd name="connsiteY14" fmla="*/ 410714 h 1241754"/>
                <a:gd name="connsiteX15" fmla="*/ 1786308 w 2222073"/>
                <a:gd name="connsiteY15" fmla="*/ 416891 h 1241754"/>
                <a:gd name="connsiteX16" fmla="*/ 1443471 w 2222073"/>
                <a:gd name="connsiteY16" fmla="*/ 335102 h 1241754"/>
                <a:gd name="connsiteX17" fmla="*/ 1153213 w 2222073"/>
                <a:gd name="connsiteY17" fmla="*/ 242426 h 1241754"/>
                <a:gd name="connsiteX18" fmla="*/ 933944 w 2222073"/>
                <a:gd name="connsiteY18" fmla="*/ 117390 h 1241754"/>
                <a:gd name="connsiteX19" fmla="*/ 705344 w 2222073"/>
                <a:gd name="connsiteY19" fmla="*/ 61784 h 1241754"/>
                <a:gd name="connsiteX20" fmla="*/ 526171 w 2222073"/>
                <a:gd name="connsiteY20" fmla="*/ 30892 h 1241754"/>
                <a:gd name="connsiteX21" fmla="*/ 279036 w 2222073"/>
                <a:gd name="connsiteY21" fmla="*/ 0 h 1241754"/>
                <a:gd name="connsiteX22" fmla="*/ 0 w 2222073"/>
                <a:gd name="connsiteY22" fmla="*/ 18536 h 1241754"/>
                <a:gd name="connsiteX0" fmla="*/ 0 w 2222073"/>
                <a:gd name="connsiteY0" fmla="*/ 18536 h 1241754"/>
                <a:gd name="connsiteX1" fmla="*/ 316610 w 2222073"/>
                <a:gd name="connsiteY1" fmla="*/ 143774 h 1241754"/>
                <a:gd name="connsiteX2" fmla="*/ 640912 w 2222073"/>
                <a:gd name="connsiteY2" fmla="*/ 310590 h 1241754"/>
                <a:gd name="connsiteX3" fmla="*/ 705344 w 2222073"/>
                <a:gd name="connsiteY3" fmla="*/ 531341 h 1241754"/>
                <a:gd name="connsiteX4" fmla="*/ 779484 w 2222073"/>
                <a:gd name="connsiteY4" fmla="*/ 753763 h 1241754"/>
                <a:gd name="connsiteX5" fmla="*/ 934322 w 2222073"/>
                <a:gd name="connsiteY5" fmla="*/ 922248 h 1241754"/>
                <a:gd name="connsiteX6" fmla="*/ 1104164 w 2222073"/>
                <a:gd name="connsiteY6" fmla="*/ 1018064 h 1241754"/>
                <a:gd name="connsiteX7" fmla="*/ 1261398 w 2222073"/>
                <a:gd name="connsiteY7" fmla="*/ 1112109 h 1241754"/>
                <a:gd name="connsiteX8" fmla="*/ 1545603 w 2222073"/>
                <a:gd name="connsiteY8" fmla="*/ 1180071 h 1241754"/>
                <a:gd name="connsiteX9" fmla="*/ 1798917 w 2222073"/>
                <a:gd name="connsiteY9" fmla="*/ 1186249 h 1241754"/>
                <a:gd name="connsiteX10" fmla="*/ 1975316 w 2222073"/>
                <a:gd name="connsiteY10" fmla="*/ 1241754 h 1241754"/>
                <a:gd name="connsiteX11" fmla="*/ 1959807 w 2222073"/>
                <a:gd name="connsiteY11" fmla="*/ 752193 h 1241754"/>
                <a:gd name="connsiteX12" fmla="*/ 2185507 w 2222073"/>
                <a:gd name="connsiteY12" fmla="*/ 574590 h 1241754"/>
                <a:gd name="connsiteX13" fmla="*/ 2212868 w 2222073"/>
                <a:gd name="connsiteY13" fmla="*/ 413952 h 1241754"/>
                <a:gd name="connsiteX14" fmla="*/ 2222073 w 2222073"/>
                <a:gd name="connsiteY14" fmla="*/ 410714 h 1241754"/>
                <a:gd name="connsiteX15" fmla="*/ 1786308 w 2222073"/>
                <a:gd name="connsiteY15" fmla="*/ 416891 h 1241754"/>
                <a:gd name="connsiteX16" fmla="*/ 1443471 w 2222073"/>
                <a:gd name="connsiteY16" fmla="*/ 335102 h 1241754"/>
                <a:gd name="connsiteX17" fmla="*/ 1153213 w 2222073"/>
                <a:gd name="connsiteY17" fmla="*/ 242426 h 1241754"/>
                <a:gd name="connsiteX18" fmla="*/ 933944 w 2222073"/>
                <a:gd name="connsiteY18" fmla="*/ 117390 h 1241754"/>
                <a:gd name="connsiteX19" fmla="*/ 705344 w 2222073"/>
                <a:gd name="connsiteY19" fmla="*/ 61784 h 1241754"/>
                <a:gd name="connsiteX20" fmla="*/ 526171 w 2222073"/>
                <a:gd name="connsiteY20" fmla="*/ 30892 h 1241754"/>
                <a:gd name="connsiteX21" fmla="*/ 279036 w 2222073"/>
                <a:gd name="connsiteY21" fmla="*/ 0 h 1241754"/>
                <a:gd name="connsiteX22" fmla="*/ 0 w 2222073"/>
                <a:gd name="connsiteY22" fmla="*/ 18536 h 124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22073" h="1241754">
                  <a:moveTo>
                    <a:pt x="0" y="18536"/>
                  </a:moveTo>
                  <a:lnTo>
                    <a:pt x="316610" y="143774"/>
                  </a:lnTo>
                  <a:lnTo>
                    <a:pt x="640912" y="310590"/>
                  </a:lnTo>
                  <a:lnTo>
                    <a:pt x="705344" y="531341"/>
                  </a:lnTo>
                  <a:lnTo>
                    <a:pt x="779484" y="753763"/>
                  </a:lnTo>
                  <a:lnTo>
                    <a:pt x="934322" y="922248"/>
                  </a:lnTo>
                  <a:lnTo>
                    <a:pt x="1104164" y="1018064"/>
                  </a:lnTo>
                  <a:lnTo>
                    <a:pt x="1261398" y="1112109"/>
                  </a:lnTo>
                  <a:lnTo>
                    <a:pt x="1545603" y="1180071"/>
                  </a:lnTo>
                  <a:lnTo>
                    <a:pt x="1798917" y="1186249"/>
                  </a:lnTo>
                  <a:lnTo>
                    <a:pt x="1975316" y="1241754"/>
                  </a:lnTo>
                  <a:cubicBezTo>
                    <a:pt x="1973256" y="1089354"/>
                    <a:pt x="1961867" y="904593"/>
                    <a:pt x="1959807" y="752193"/>
                  </a:cubicBezTo>
                  <a:lnTo>
                    <a:pt x="2185507" y="574590"/>
                  </a:lnTo>
                  <a:lnTo>
                    <a:pt x="2212868" y="413952"/>
                  </a:lnTo>
                  <a:lnTo>
                    <a:pt x="2222073" y="410714"/>
                  </a:lnTo>
                  <a:lnTo>
                    <a:pt x="1786308" y="416891"/>
                  </a:lnTo>
                  <a:lnTo>
                    <a:pt x="1443471" y="335102"/>
                  </a:lnTo>
                  <a:lnTo>
                    <a:pt x="1153213" y="242426"/>
                  </a:lnTo>
                  <a:lnTo>
                    <a:pt x="933944" y="117390"/>
                  </a:lnTo>
                  <a:lnTo>
                    <a:pt x="705344" y="61784"/>
                  </a:lnTo>
                  <a:lnTo>
                    <a:pt x="526171" y="30892"/>
                  </a:lnTo>
                  <a:lnTo>
                    <a:pt x="279036" y="0"/>
                  </a:lnTo>
                  <a:lnTo>
                    <a:pt x="0" y="18536"/>
                  </a:lnTo>
                  <a:close/>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a:extLst>
                <a:ext uri="{FF2B5EF4-FFF2-40B4-BE49-F238E27FC236}">
                  <a16:creationId xmlns:a16="http://schemas.microsoft.com/office/drawing/2014/main" id="{F04B13CF-3089-BC40-968A-6BD0E691CA22}"/>
                </a:ext>
              </a:extLst>
            </p:cNvPr>
            <p:cNvSpPr/>
            <p:nvPr/>
          </p:nvSpPr>
          <p:spPr>
            <a:xfrm>
              <a:off x="6559050" y="2918786"/>
              <a:ext cx="2177047" cy="1095843"/>
            </a:xfrm>
            <a:custGeom>
              <a:avLst/>
              <a:gdLst>
                <a:gd name="connsiteX0" fmla="*/ 6179 w 2409568"/>
                <a:gd name="connsiteY0" fmla="*/ 1260389 h 1260389"/>
                <a:gd name="connsiteX1" fmla="*/ 0 w 2409568"/>
                <a:gd name="connsiteY1" fmla="*/ 809368 h 1260389"/>
                <a:gd name="connsiteX2" fmla="*/ 197708 w 2409568"/>
                <a:gd name="connsiteY2" fmla="*/ 648730 h 1260389"/>
                <a:gd name="connsiteX3" fmla="*/ 315098 w 2409568"/>
                <a:gd name="connsiteY3" fmla="*/ 420130 h 1260389"/>
                <a:gd name="connsiteX4" fmla="*/ 327454 w 2409568"/>
                <a:gd name="connsiteY4" fmla="*/ 179173 h 1260389"/>
                <a:gd name="connsiteX5" fmla="*/ 586946 w 2409568"/>
                <a:gd name="connsiteY5" fmla="*/ 80319 h 1260389"/>
                <a:gd name="connsiteX6" fmla="*/ 920579 w 2409568"/>
                <a:gd name="connsiteY6" fmla="*/ 43249 h 1260389"/>
                <a:gd name="connsiteX7" fmla="*/ 1223319 w 2409568"/>
                <a:gd name="connsiteY7" fmla="*/ 12357 h 1260389"/>
                <a:gd name="connsiteX8" fmla="*/ 1532238 w 2409568"/>
                <a:gd name="connsiteY8" fmla="*/ 0 h 1260389"/>
                <a:gd name="connsiteX9" fmla="*/ 1754660 w 2409568"/>
                <a:gd name="connsiteY9" fmla="*/ 0 h 1260389"/>
                <a:gd name="connsiteX10" fmla="*/ 2038865 w 2409568"/>
                <a:gd name="connsiteY10" fmla="*/ 49427 h 1260389"/>
                <a:gd name="connsiteX11" fmla="*/ 2218038 w 2409568"/>
                <a:gd name="connsiteY11" fmla="*/ 86498 h 1260389"/>
                <a:gd name="connsiteX12" fmla="*/ 2409568 w 2409568"/>
                <a:gd name="connsiteY12" fmla="*/ 135925 h 1260389"/>
                <a:gd name="connsiteX13" fmla="*/ 2063579 w 2409568"/>
                <a:gd name="connsiteY13" fmla="*/ 395417 h 1260389"/>
                <a:gd name="connsiteX14" fmla="*/ 1705233 w 2409568"/>
                <a:gd name="connsiteY14" fmla="*/ 543698 h 1260389"/>
                <a:gd name="connsiteX15" fmla="*/ 1532238 w 2409568"/>
                <a:gd name="connsiteY15" fmla="*/ 704335 h 1260389"/>
                <a:gd name="connsiteX16" fmla="*/ 1272746 w 2409568"/>
                <a:gd name="connsiteY16" fmla="*/ 858795 h 1260389"/>
                <a:gd name="connsiteX17" fmla="*/ 963827 w 2409568"/>
                <a:gd name="connsiteY17" fmla="*/ 1037968 h 1260389"/>
                <a:gd name="connsiteX18" fmla="*/ 747584 w 2409568"/>
                <a:gd name="connsiteY18" fmla="*/ 1192427 h 1260389"/>
                <a:gd name="connsiteX19" fmla="*/ 500449 w 2409568"/>
                <a:gd name="connsiteY19" fmla="*/ 1217141 h 1260389"/>
                <a:gd name="connsiteX20" fmla="*/ 290384 w 2409568"/>
                <a:gd name="connsiteY20" fmla="*/ 1248033 h 1260389"/>
                <a:gd name="connsiteX21" fmla="*/ 6179 w 2409568"/>
                <a:gd name="connsiteY21" fmla="*/ 1260389 h 1260389"/>
                <a:gd name="connsiteX0" fmla="*/ 6179 w 2409568"/>
                <a:gd name="connsiteY0" fmla="*/ 1260389 h 1260389"/>
                <a:gd name="connsiteX1" fmla="*/ 0 w 2409568"/>
                <a:gd name="connsiteY1" fmla="*/ 809368 h 1260389"/>
                <a:gd name="connsiteX2" fmla="*/ 197708 w 2409568"/>
                <a:gd name="connsiteY2" fmla="*/ 648730 h 1260389"/>
                <a:gd name="connsiteX3" fmla="*/ 315098 w 2409568"/>
                <a:gd name="connsiteY3" fmla="*/ 420130 h 1260389"/>
                <a:gd name="connsiteX4" fmla="*/ 327454 w 2409568"/>
                <a:gd name="connsiteY4" fmla="*/ 179173 h 1260389"/>
                <a:gd name="connsiteX5" fmla="*/ 586946 w 2409568"/>
                <a:gd name="connsiteY5" fmla="*/ 80319 h 1260389"/>
                <a:gd name="connsiteX6" fmla="*/ 920579 w 2409568"/>
                <a:gd name="connsiteY6" fmla="*/ 43249 h 1260389"/>
                <a:gd name="connsiteX7" fmla="*/ 1223319 w 2409568"/>
                <a:gd name="connsiteY7" fmla="*/ 12357 h 1260389"/>
                <a:gd name="connsiteX8" fmla="*/ 1532238 w 2409568"/>
                <a:gd name="connsiteY8" fmla="*/ 0 h 1260389"/>
                <a:gd name="connsiteX9" fmla="*/ 1754660 w 2409568"/>
                <a:gd name="connsiteY9" fmla="*/ 0 h 1260389"/>
                <a:gd name="connsiteX10" fmla="*/ 2038865 w 2409568"/>
                <a:gd name="connsiteY10" fmla="*/ 49427 h 1260389"/>
                <a:gd name="connsiteX11" fmla="*/ 2218038 w 2409568"/>
                <a:gd name="connsiteY11" fmla="*/ 86498 h 1260389"/>
                <a:gd name="connsiteX12" fmla="*/ 2409568 w 2409568"/>
                <a:gd name="connsiteY12" fmla="*/ 135925 h 1260389"/>
                <a:gd name="connsiteX13" fmla="*/ 2063579 w 2409568"/>
                <a:gd name="connsiteY13" fmla="*/ 395417 h 1260389"/>
                <a:gd name="connsiteX14" fmla="*/ 1767197 w 2409568"/>
                <a:gd name="connsiteY14" fmla="*/ 597356 h 1260389"/>
                <a:gd name="connsiteX15" fmla="*/ 1532238 w 2409568"/>
                <a:gd name="connsiteY15" fmla="*/ 704335 h 1260389"/>
                <a:gd name="connsiteX16" fmla="*/ 1272746 w 2409568"/>
                <a:gd name="connsiteY16" fmla="*/ 858795 h 1260389"/>
                <a:gd name="connsiteX17" fmla="*/ 963827 w 2409568"/>
                <a:gd name="connsiteY17" fmla="*/ 1037968 h 1260389"/>
                <a:gd name="connsiteX18" fmla="*/ 747584 w 2409568"/>
                <a:gd name="connsiteY18" fmla="*/ 1192427 h 1260389"/>
                <a:gd name="connsiteX19" fmla="*/ 500449 w 2409568"/>
                <a:gd name="connsiteY19" fmla="*/ 1217141 h 1260389"/>
                <a:gd name="connsiteX20" fmla="*/ 290384 w 2409568"/>
                <a:gd name="connsiteY20" fmla="*/ 1248033 h 1260389"/>
                <a:gd name="connsiteX21" fmla="*/ 6179 w 2409568"/>
                <a:gd name="connsiteY21" fmla="*/ 1260389 h 1260389"/>
                <a:gd name="connsiteX0" fmla="*/ 6179 w 2409568"/>
                <a:gd name="connsiteY0" fmla="*/ 1260389 h 1260389"/>
                <a:gd name="connsiteX1" fmla="*/ 0 w 2409568"/>
                <a:gd name="connsiteY1" fmla="*/ 809368 h 1260389"/>
                <a:gd name="connsiteX2" fmla="*/ 197708 w 2409568"/>
                <a:gd name="connsiteY2" fmla="*/ 648730 h 1260389"/>
                <a:gd name="connsiteX3" fmla="*/ 315098 w 2409568"/>
                <a:gd name="connsiteY3" fmla="*/ 420130 h 1260389"/>
                <a:gd name="connsiteX4" fmla="*/ 327454 w 2409568"/>
                <a:gd name="connsiteY4" fmla="*/ 179173 h 1260389"/>
                <a:gd name="connsiteX5" fmla="*/ 586946 w 2409568"/>
                <a:gd name="connsiteY5" fmla="*/ 80319 h 1260389"/>
                <a:gd name="connsiteX6" fmla="*/ 920579 w 2409568"/>
                <a:gd name="connsiteY6" fmla="*/ 43249 h 1260389"/>
                <a:gd name="connsiteX7" fmla="*/ 1223319 w 2409568"/>
                <a:gd name="connsiteY7" fmla="*/ 12357 h 1260389"/>
                <a:gd name="connsiteX8" fmla="*/ 1532238 w 2409568"/>
                <a:gd name="connsiteY8" fmla="*/ 0 h 1260389"/>
                <a:gd name="connsiteX9" fmla="*/ 1754660 w 2409568"/>
                <a:gd name="connsiteY9" fmla="*/ 0 h 1260389"/>
                <a:gd name="connsiteX10" fmla="*/ 2038865 w 2409568"/>
                <a:gd name="connsiteY10" fmla="*/ 49427 h 1260389"/>
                <a:gd name="connsiteX11" fmla="*/ 2218038 w 2409568"/>
                <a:gd name="connsiteY11" fmla="*/ 86498 h 1260389"/>
                <a:gd name="connsiteX12" fmla="*/ 2409568 w 2409568"/>
                <a:gd name="connsiteY12" fmla="*/ 135925 h 1260389"/>
                <a:gd name="connsiteX13" fmla="*/ 2063579 w 2409568"/>
                <a:gd name="connsiteY13" fmla="*/ 395417 h 1260389"/>
                <a:gd name="connsiteX14" fmla="*/ 1767197 w 2409568"/>
                <a:gd name="connsiteY14" fmla="*/ 597356 h 1260389"/>
                <a:gd name="connsiteX15" fmla="*/ 1542566 w 2409568"/>
                <a:gd name="connsiteY15" fmla="*/ 800921 h 1260389"/>
                <a:gd name="connsiteX16" fmla="*/ 1272746 w 2409568"/>
                <a:gd name="connsiteY16" fmla="*/ 858795 h 1260389"/>
                <a:gd name="connsiteX17" fmla="*/ 963827 w 2409568"/>
                <a:gd name="connsiteY17" fmla="*/ 1037968 h 1260389"/>
                <a:gd name="connsiteX18" fmla="*/ 747584 w 2409568"/>
                <a:gd name="connsiteY18" fmla="*/ 1192427 h 1260389"/>
                <a:gd name="connsiteX19" fmla="*/ 500449 w 2409568"/>
                <a:gd name="connsiteY19" fmla="*/ 1217141 h 1260389"/>
                <a:gd name="connsiteX20" fmla="*/ 290384 w 2409568"/>
                <a:gd name="connsiteY20" fmla="*/ 1248033 h 1260389"/>
                <a:gd name="connsiteX21" fmla="*/ 6179 w 2409568"/>
                <a:gd name="connsiteY21" fmla="*/ 1260389 h 1260389"/>
                <a:gd name="connsiteX0" fmla="*/ 6179 w 2409568"/>
                <a:gd name="connsiteY0" fmla="*/ 1260389 h 1260389"/>
                <a:gd name="connsiteX1" fmla="*/ 0 w 2409568"/>
                <a:gd name="connsiteY1" fmla="*/ 809368 h 1260389"/>
                <a:gd name="connsiteX2" fmla="*/ 197708 w 2409568"/>
                <a:gd name="connsiteY2" fmla="*/ 648730 h 1260389"/>
                <a:gd name="connsiteX3" fmla="*/ 315098 w 2409568"/>
                <a:gd name="connsiteY3" fmla="*/ 420130 h 1260389"/>
                <a:gd name="connsiteX4" fmla="*/ 327454 w 2409568"/>
                <a:gd name="connsiteY4" fmla="*/ 179173 h 1260389"/>
                <a:gd name="connsiteX5" fmla="*/ 586946 w 2409568"/>
                <a:gd name="connsiteY5" fmla="*/ 80319 h 1260389"/>
                <a:gd name="connsiteX6" fmla="*/ 920579 w 2409568"/>
                <a:gd name="connsiteY6" fmla="*/ 43249 h 1260389"/>
                <a:gd name="connsiteX7" fmla="*/ 1223319 w 2409568"/>
                <a:gd name="connsiteY7" fmla="*/ 12357 h 1260389"/>
                <a:gd name="connsiteX8" fmla="*/ 1532238 w 2409568"/>
                <a:gd name="connsiteY8" fmla="*/ 0 h 1260389"/>
                <a:gd name="connsiteX9" fmla="*/ 1754660 w 2409568"/>
                <a:gd name="connsiteY9" fmla="*/ 0 h 1260389"/>
                <a:gd name="connsiteX10" fmla="*/ 2038865 w 2409568"/>
                <a:gd name="connsiteY10" fmla="*/ 49427 h 1260389"/>
                <a:gd name="connsiteX11" fmla="*/ 2218038 w 2409568"/>
                <a:gd name="connsiteY11" fmla="*/ 86498 h 1260389"/>
                <a:gd name="connsiteX12" fmla="*/ 2409568 w 2409568"/>
                <a:gd name="connsiteY12" fmla="*/ 135925 h 1260389"/>
                <a:gd name="connsiteX13" fmla="*/ 2063579 w 2409568"/>
                <a:gd name="connsiteY13" fmla="*/ 395417 h 1260389"/>
                <a:gd name="connsiteX14" fmla="*/ 1767197 w 2409568"/>
                <a:gd name="connsiteY14" fmla="*/ 597356 h 1260389"/>
                <a:gd name="connsiteX15" fmla="*/ 1542566 w 2409568"/>
                <a:gd name="connsiteY15" fmla="*/ 800921 h 1260389"/>
                <a:gd name="connsiteX16" fmla="*/ 1262418 w 2409568"/>
                <a:gd name="connsiteY16" fmla="*/ 901721 h 1260389"/>
                <a:gd name="connsiteX17" fmla="*/ 963827 w 2409568"/>
                <a:gd name="connsiteY17" fmla="*/ 1037968 h 1260389"/>
                <a:gd name="connsiteX18" fmla="*/ 747584 w 2409568"/>
                <a:gd name="connsiteY18" fmla="*/ 1192427 h 1260389"/>
                <a:gd name="connsiteX19" fmla="*/ 500449 w 2409568"/>
                <a:gd name="connsiteY19" fmla="*/ 1217141 h 1260389"/>
                <a:gd name="connsiteX20" fmla="*/ 290384 w 2409568"/>
                <a:gd name="connsiteY20" fmla="*/ 1248033 h 1260389"/>
                <a:gd name="connsiteX21" fmla="*/ 6179 w 2409568"/>
                <a:gd name="connsiteY21" fmla="*/ 1260389 h 1260389"/>
                <a:gd name="connsiteX0" fmla="*/ 6179 w 2409568"/>
                <a:gd name="connsiteY0" fmla="*/ 1260389 h 1260389"/>
                <a:gd name="connsiteX1" fmla="*/ 0 w 2409568"/>
                <a:gd name="connsiteY1" fmla="*/ 809368 h 1260389"/>
                <a:gd name="connsiteX2" fmla="*/ 197708 w 2409568"/>
                <a:gd name="connsiteY2" fmla="*/ 648730 h 1260389"/>
                <a:gd name="connsiteX3" fmla="*/ 315098 w 2409568"/>
                <a:gd name="connsiteY3" fmla="*/ 420130 h 1260389"/>
                <a:gd name="connsiteX4" fmla="*/ 327454 w 2409568"/>
                <a:gd name="connsiteY4" fmla="*/ 179173 h 1260389"/>
                <a:gd name="connsiteX5" fmla="*/ 586946 w 2409568"/>
                <a:gd name="connsiteY5" fmla="*/ 80319 h 1260389"/>
                <a:gd name="connsiteX6" fmla="*/ 920579 w 2409568"/>
                <a:gd name="connsiteY6" fmla="*/ 43249 h 1260389"/>
                <a:gd name="connsiteX7" fmla="*/ 1223319 w 2409568"/>
                <a:gd name="connsiteY7" fmla="*/ 12357 h 1260389"/>
                <a:gd name="connsiteX8" fmla="*/ 1532238 w 2409568"/>
                <a:gd name="connsiteY8" fmla="*/ 0 h 1260389"/>
                <a:gd name="connsiteX9" fmla="*/ 1754660 w 2409568"/>
                <a:gd name="connsiteY9" fmla="*/ 0 h 1260389"/>
                <a:gd name="connsiteX10" fmla="*/ 2038865 w 2409568"/>
                <a:gd name="connsiteY10" fmla="*/ 49427 h 1260389"/>
                <a:gd name="connsiteX11" fmla="*/ 2218038 w 2409568"/>
                <a:gd name="connsiteY11" fmla="*/ 86498 h 1260389"/>
                <a:gd name="connsiteX12" fmla="*/ 2409568 w 2409568"/>
                <a:gd name="connsiteY12" fmla="*/ 135925 h 1260389"/>
                <a:gd name="connsiteX13" fmla="*/ 2063579 w 2409568"/>
                <a:gd name="connsiteY13" fmla="*/ 395417 h 1260389"/>
                <a:gd name="connsiteX14" fmla="*/ 1767197 w 2409568"/>
                <a:gd name="connsiteY14" fmla="*/ 597356 h 1260389"/>
                <a:gd name="connsiteX15" fmla="*/ 1542566 w 2409568"/>
                <a:gd name="connsiteY15" fmla="*/ 800921 h 1260389"/>
                <a:gd name="connsiteX16" fmla="*/ 1262418 w 2409568"/>
                <a:gd name="connsiteY16" fmla="*/ 901721 h 1260389"/>
                <a:gd name="connsiteX17" fmla="*/ 963827 w 2409568"/>
                <a:gd name="connsiteY17" fmla="*/ 1059431 h 1260389"/>
                <a:gd name="connsiteX18" fmla="*/ 747584 w 2409568"/>
                <a:gd name="connsiteY18" fmla="*/ 1192427 h 1260389"/>
                <a:gd name="connsiteX19" fmla="*/ 500449 w 2409568"/>
                <a:gd name="connsiteY19" fmla="*/ 1217141 h 1260389"/>
                <a:gd name="connsiteX20" fmla="*/ 290384 w 2409568"/>
                <a:gd name="connsiteY20" fmla="*/ 1248033 h 1260389"/>
                <a:gd name="connsiteX21" fmla="*/ 6179 w 2409568"/>
                <a:gd name="connsiteY21" fmla="*/ 1260389 h 12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9568" h="1260389">
                  <a:moveTo>
                    <a:pt x="6179" y="1260389"/>
                  </a:moveTo>
                  <a:cubicBezTo>
                    <a:pt x="4119" y="1110049"/>
                    <a:pt x="2060" y="959708"/>
                    <a:pt x="0" y="809368"/>
                  </a:cubicBezTo>
                  <a:lnTo>
                    <a:pt x="197708" y="648730"/>
                  </a:lnTo>
                  <a:lnTo>
                    <a:pt x="315098" y="420130"/>
                  </a:lnTo>
                  <a:lnTo>
                    <a:pt x="327454" y="179173"/>
                  </a:lnTo>
                  <a:lnTo>
                    <a:pt x="586946" y="80319"/>
                  </a:lnTo>
                  <a:lnTo>
                    <a:pt x="920579" y="43249"/>
                  </a:lnTo>
                  <a:lnTo>
                    <a:pt x="1223319" y="12357"/>
                  </a:lnTo>
                  <a:lnTo>
                    <a:pt x="1532238" y="0"/>
                  </a:lnTo>
                  <a:lnTo>
                    <a:pt x="1754660" y="0"/>
                  </a:lnTo>
                  <a:lnTo>
                    <a:pt x="2038865" y="49427"/>
                  </a:lnTo>
                  <a:lnTo>
                    <a:pt x="2218038" y="86498"/>
                  </a:lnTo>
                  <a:lnTo>
                    <a:pt x="2409568" y="135925"/>
                  </a:lnTo>
                  <a:lnTo>
                    <a:pt x="2063579" y="395417"/>
                  </a:lnTo>
                  <a:lnTo>
                    <a:pt x="1767197" y="597356"/>
                  </a:lnTo>
                  <a:lnTo>
                    <a:pt x="1542566" y="800921"/>
                  </a:lnTo>
                  <a:cubicBezTo>
                    <a:pt x="1452626" y="820212"/>
                    <a:pt x="1358874" y="858636"/>
                    <a:pt x="1262418" y="901721"/>
                  </a:cubicBezTo>
                  <a:cubicBezTo>
                    <a:pt x="1165962" y="944806"/>
                    <a:pt x="1066800" y="999707"/>
                    <a:pt x="963827" y="1059431"/>
                  </a:cubicBezTo>
                  <a:lnTo>
                    <a:pt x="747584" y="1192427"/>
                  </a:lnTo>
                  <a:lnTo>
                    <a:pt x="500449" y="1217141"/>
                  </a:lnTo>
                  <a:lnTo>
                    <a:pt x="290384" y="1248033"/>
                  </a:lnTo>
                  <a:lnTo>
                    <a:pt x="6179" y="1260389"/>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ight Triangle 55">
              <a:extLst>
                <a:ext uri="{FF2B5EF4-FFF2-40B4-BE49-F238E27FC236}">
                  <a16:creationId xmlns:a16="http://schemas.microsoft.com/office/drawing/2014/main" id="{AEC1BA7D-3161-BC4B-BBDB-A76B95D5FE92}"/>
                </a:ext>
              </a:extLst>
            </p:cNvPr>
            <p:cNvSpPr>
              <a:spLocks noChangeAspect="1"/>
            </p:cNvSpPr>
            <p:nvPr/>
          </p:nvSpPr>
          <p:spPr>
            <a:xfrm rot="20001983">
              <a:off x="8308218" y="2874204"/>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7" name="Right Triangle 56">
              <a:extLst>
                <a:ext uri="{FF2B5EF4-FFF2-40B4-BE49-F238E27FC236}">
                  <a16:creationId xmlns:a16="http://schemas.microsoft.com/office/drawing/2014/main" id="{F27FEA24-47D2-F848-A52C-6EE784D4FFCB}"/>
                </a:ext>
              </a:extLst>
            </p:cNvPr>
            <p:cNvSpPr>
              <a:spLocks noChangeAspect="1"/>
            </p:cNvSpPr>
            <p:nvPr/>
          </p:nvSpPr>
          <p:spPr>
            <a:xfrm rot="18854731">
              <a:off x="7706314" y="2834669"/>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8" name="Right Triangle 57">
              <a:extLst>
                <a:ext uri="{FF2B5EF4-FFF2-40B4-BE49-F238E27FC236}">
                  <a16:creationId xmlns:a16="http://schemas.microsoft.com/office/drawing/2014/main" id="{749F5241-6A87-2443-A2DF-EA37D20D2D8E}"/>
                </a:ext>
              </a:extLst>
            </p:cNvPr>
            <p:cNvSpPr>
              <a:spLocks noChangeAspect="1"/>
            </p:cNvSpPr>
            <p:nvPr/>
          </p:nvSpPr>
          <p:spPr>
            <a:xfrm rot="18259702">
              <a:off x="7123336" y="2898957"/>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Right Triangle 58">
              <a:extLst>
                <a:ext uri="{FF2B5EF4-FFF2-40B4-BE49-F238E27FC236}">
                  <a16:creationId xmlns:a16="http://schemas.microsoft.com/office/drawing/2014/main" id="{1913092A-AD4B-AE4F-BD72-9D31D6900498}"/>
                </a:ext>
              </a:extLst>
            </p:cNvPr>
            <p:cNvSpPr>
              <a:spLocks noChangeAspect="1"/>
            </p:cNvSpPr>
            <p:nvPr/>
          </p:nvSpPr>
          <p:spPr>
            <a:xfrm rot="18259702">
              <a:off x="6531084" y="2981637"/>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0" name="Right Triangle 59">
              <a:extLst>
                <a:ext uri="{FF2B5EF4-FFF2-40B4-BE49-F238E27FC236}">
                  <a16:creationId xmlns:a16="http://schemas.microsoft.com/office/drawing/2014/main" id="{E65828D0-5FBE-4740-B444-E4F58B71C23A}"/>
                </a:ext>
              </a:extLst>
            </p:cNvPr>
            <p:cNvSpPr>
              <a:spLocks noChangeAspect="1"/>
            </p:cNvSpPr>
            <p:nvPr/>
          </p:nvSpPr>
          <p:spPr>
            <a:xfrm rot="19523658">
              <a:off x="5940252" y="2952679"/>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1" name="Right Triangle 60">
              <a:extLst>
                <a:ext uri="{FF2B5EF4-FFF2-40B4-BE49-F238E27FC236}">
                  <a16:creationId xmlns:a16="http://schemas.microsoft.com/office/drawing/2014/main" id="{4C2E288F-A713-6044-A4BA-1D6CA1D9FED8}"/>
                </a:ext>
              </a:extLst>
            </p:cNvPr>
            <p:cNvSpPr>
              <a:spLocks noChangeAspect="1"/>
            </p:cNvSpPr>
            <p:nvPr/>
          </p:nvSpPr>
          <p:spPr>
            <a:xfrm rot="19523658">
              <a:off x="5369016" y="2791058"/>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2" name="Right Triangle 61">
              <a:extLst>
                <a:ext uri="{FF2B5EF4-FFF2-40B4-BE49-F238E27FC236}">
                  <a16:creationId xmlns:a16="http://schemas.microsoft.com/office/drawing/2014/main" id="{7A459031-1112-9840-B90B-A936022AA8AA}"/>
                </a:ext>
              </a:extLst>
            </p:cNvPr>
            <p:cNvSpPr>
              <a:spLocks noChangeAspect="1"/>
            </p:cNvSpPr>
            <p:nvPr/>
          </p:nvSpPr>
          <p:spPr>
            <a:xfrm rot="19116869">
              <a:off x="4785828" y="2688241"/>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64" name="Group 63">
              <a:extLst>
                <a:ext uri="{FF2B5EF4-FFF2-40B4-BE49-F238E27FC236}">
                  <a16:creationId xmlns:a16="http://schemas.microsoft.com/office/drawing/2014/main" id="{C556DCE7-43E5-E542-AFEE-DB1B84ADD3F3}"/>
                </a:ext>
              </a:extLst>
            </p:cNvPr>
            <p:cNvGrpSpPr/>
            <p:nvPr/>
          </p:nvGrpSpPr>
          <p:grpSpPr>
            <a:xfrm rot="434980">
              <a:off x="5506295" y="3040494"/>
              <a:ext cx="411944" cy="185630"/>
              <a:chOff x="1540438" y="1147023"/>
              <a:chExt cx="679986" cy="511807"/>
            </a:xfrm>
            <a:effectLst/>
          </p:grpSpPr>
          <p:grpSp>
            <p:nvGrpSpPr>
              <p:cNvPr id="65" name="Group 64">
                <a:extLst>
                  <a:ext uri="{FF2B5EF4-FFF2-40B4-BE49-F238E27FC236}">
                    <a16:creationId xmlns:a16="http://schemas.microsoft.com/office/drawing/2014/main" id="{33A7E103-3EDF-F546-9A58-38635E27968E}"/>
                  </a:ext>
                </a:extLst>
              </p:cNvPr>
              <p:cNvGrpSpPr/>
              <p:nvPr/>
            </p:nvGrpSpPr>
            <p:grpSpPr>
              <a:xfrm rot="1414823">
                <a:off x="1610822" y="1147023"/>
                <a:ext cx="609602" cy="180958"/>
                <a:chOff x="-762002" y="2486042"/>
                <a:chExt cx="609602" cy="180958"/>
              </a:xfrm>
            </p:grpSpPr>
            <p:cxnSp>
              <p:nvCxnSpPr>
                <p:cNvPr id="69" name="Straight Connector 68">
                  <a:extLst>
                    <a:ext uri="{FF2B5EF4-FFF2-40B4-BE49-F238E27FC236}">
                      <a16:creationId xmlns:a16="http://schemas.microsoft.com/office/drawing/2014/main" id="{3E553CB7-662D-A540-AA2D-4CB98D931A32}"/>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7ECFEBA9-A236-134F-8754-628EB87B9F39}"/>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F78DA63E-5890-F943-B872-321BCFEEBB46}"/>
                  </a:ext>
                </a:extLst>
              </p:cNvPr>
              <p:cNvGrpSpPr/>
              <p:nvPr/>
            </p:nvGrpSpPr>
            <p:grpSpPr>
              <a:xfrm rot="12200306">
                <a:off x="1540438" y="1477872"/>
                <a:ext cx="609600" cy="180958"/>
                <a:chOff x="-762000" y="2486042"/>
                <a:chExt cx="609600" cy="180958"/>
              </a:xfrm>
            </p:grpSpPr>
            <p:cxnSp>
              <p:nvCxnSpPr>
                <p:cNvPr id="67" name="Straight Connector 66">
                  <a:extLst>
                    <a:ext uri="{FF2B5EF4-FFF2-40B4-BE49-F238E27FC236}">
                      <a16:creationId xmlns:a16="http://schemas.microsoft.com/office/drawing/2014/main" id="{AEF61C83-DC1A-7D43-BF6B-0E6A47622C2C}"/>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B500ADBC-8D3D-434A-B9A0-A187B3D7E7DC}"/>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71" name="Right Triangle 70">
              <a:extLst>
                <a:ext uri="{FF2B5EF4-FFF2-40B4-BE49-F238E27FC236}">
                  <a16:creationId xmlns:a16="http://schemas.microsoft.com/office/drawing/2014/main" id="{9A1F9AFC-C842-E348-ABE6-43CE6C192BCC}"/>
                </a:ext>
              </a:extLst>
            </p:cNvPr>
            <p:cNvSpPr>
              <a:spLocks noChangeAspect="1"/>
            </p:cNvSpPr>
            <p:nvPr/>
          </p:nvSpPr>
          <p:spPr>
            <a:xfrm rot="1574294">
              <a:off x="5190348" y="3242110"/>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2" name="Right Triangle 71">
              <a:extLst>
                <a:ext uri="{FF2B5EF4-FFF2-40B4-BE49-F238E27FC236}">
                  <a16:creationId xmlns:a16="http://schemas.microsoft.com/office/drawing/2014/main" id="{A0620607-58FA-1442-879A-03AF10F74A37}"/>
                </a:ext>
              </a:extLst>
            </p:cNvPr>
            <p:cNvSpPr>
              <a:spLocks noChangeAspect="1"/>
            </p:cNvSpPr>
            <p:nvPr/>
          </p:nvSpPr>
          <p:spPr>
            <a:xfrm rot="9641903">
              <a:off x="5649546" y="3768951"/>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3" name="Right Triangle 72">
              <a:extLst>
                <a:ext uri="{FF2B5EF4-FFF2-40B4-BE49-F238E27FC236}">
                  <a16:creationId xmlns:a16="http://schemas.microsoft.com/office/drawing/2014/main" id="{298665D2-9338-134A-8D29-4CEFCC169C38}"/>
                </a:ext>
              </a:extLst>
            </p:cNvPr>
            <p:cNvSpPr>
              <a:spLocks noChangeAspect="1"/>
            </p:cNvSpPr>
            <p:nvPr/>
          </p:nvSpPr>
          <p:spPr>
            <a:xfrm rot="8247179">
              <a:off x="6173139" y="3883543"/>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76" name="Group 75">
              <a:extLst>
                <a:ext uri="{FF2B5EF4-FFF2-40B4-BE49-F238E27FC236}">
                  <a16:creationId xmlns:a16="http://schemas.microsoft.com/office/drawing/2014/main" id="{424DE600-9B31-F444-889D-1BC29332D28E}"/>
                </a:ext>
              </a:extLst>
            </p:cNvPr>
            <p:cNvGrpSpPr/>
            <p:nvPr/>
          </p:nvGrpSpPr>
          <p:grpSpPr>
            <a:xfrm rot="20428241">
              <a:off x="1946070" y="3552124"/>
              <a:ext cx="411944" cy="185630"/>
              <a:chOff x="1540438" y="1147023"/>
              <a:chExt cx="679986" cy="511807"/>
            </a:xfrm>
            <a:effectLst/>
          </p:grpSpPr>
          <p:grpSp>
            <p:nvGrpSpPr>
              <p:cNvPr id="77" name="Group 76">
                <a:extLst>
                  <a:ext uri="{FF2B5EF4-FFF2-40B4-BE49-F238E27FC236}">
                    <a16:creationId xmlns:a16="http://schemas.microsoft.com/office/drawing/2014/main" id="{AD24E772-50F3-5941-AD64-B76B5A88EDB8}"/>
                  </a:ext>
                </a:extLst>
              </p:cNvPr>
              <p:cNvGrpSpPr/>
              <p:nvPr/>
            </p:nvGrpSpPr>
            <p:grpSpPr>
              <a:xfrm rot="1414823">
                <a:off x="1610822" y="1147023"/>
                <a:ext cx="609602" cy="180958"/>
                <a:chOff x="-762002" y="2486042"/>
                <a:chExt cx="609602" cy="180958"/>
              </a:xfrm>
            </p:grpSpPr>
            <p:cxnSp>
              <p:nvCxnSpPr>
                <p:cNvPr id="81" name="Straight Connector 80">
                  <a:extLst>
                    <a:ext uri="{FF2B5EF4-FFF2-40B4-BE49-F238E27FC236}">
                      <a16:creationId xmlns:a16="http://schemas.microsoft.com/office/drawing/2014/main" id="{BDADF185-B8A0-2F40-B5AF-2596DA3ECE0D}"/>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4391FB6C-4EFF-454F-857E-41C8E9E7FBD4}"/>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8" name="Group 77">
                <a:extLst>
                  <a:ext uri="{FF2B5EF4-FFF2-40B4-BE49-F238E27FC236}">
                    <a16:creationId xmlns:a16="http://schemas.microsoft.com/office/drawing/2014/main" id="{187CF2C3-E147-E54A-A4FA-E69A9844690B}"/>
                  </a:ext>
                </a:extLst>
              </p:cNvPr>
              <p:cNvGrpSpPr/>
              <p:nvPr/>
            </p:nvGrpSpPr>
            <p:grpSpPr>
              <a:xfrm rot="12200306">
                <a:off x="1540438" y="1477872"/>
                <a:ext cx="609600" cy="180958"/>
                <a:chOff x="-762000" y="2486042"/>
                <a:chExt cx="609600" cy="180958"/>
              </a:xfrm>
            </p:grpSpPr>
            <p:cxnSp>
              <p:nvCxnSpPr>
                <p:cNvPr id="79" name="Straight Connector 78">
                  <a:extLst>
                    <a:ext uri="{FF2B5EF4-FFF2-40B4-BE49-F238E27FC236}">
                      <a16:creationId xmlns:a16="http://schemas.microsoft.com/office/drawing/2014/main" id="{2E9B3BE4-400B-5140-B551-955D4BA2CDDC}"/>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60BEA403-D21E-4D41-851D-DA984C68998F}"/>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83" name="Group 82">
              <a:extLst>
                <a:ext uri="{FF2B5EF4-FFF2-40B4-BE49-F238E27FC236}">
                  <a16:creationId xmlns:a16="http://schemas.microsoft.com/office/drawing/2014/main" id="{45FE9417-CAD0-6C4B-AA61-BC62C1A35BDF}"/>
                </a:ext>
              </a:extLst>
            </p:cNvPr>
            <p:cNvGrpSpPr/>
            <p:nvPr/>
          </p:nvGrpSpPr>
          <p:grpSpPr>
            <a:xfrm rot="20379261">
              <a:off x="3295228" y="2898095"/>
              <a:ext cx="411944" cy="185630"/>
              <a:chOff x="1540438" y="1147023"/>
              <a:chExt cx="679986" cy="511807"/>
            </a:xfrm>
            <a:effectLst/>
          </p:grpSpPr>
          <p:grpSp>
            <p:nvGrpSpPr>
              <p:cNvPr id="84" name="Group 83">
                <a:extLst>
                  <a:ext uri="{FF2B5EF4-FFF2-40B4-BE49-F238E27FC236}">
                    <a16:creationId xmlns:a16="http://schemas.microsoft.com/office/drawing/2014/main" id="{356AE2BA-7A1A-FC4E-AE16-E36753DBF3DE}"/>
                  </a:ext>
                </a:extLst>
              </p:cNvPr>
              <p:cNvGrpSpPr/>
              <p:nvPr/>
            </p:nvGrpSpPr>
            <p:grpSpPr>
              <a:xfrm rot="1414823">
                <a:off x="1610822" y="1147023"/>
                <a:ext cx="609602" cy="180958"/>
                <a:chOff x="-762002" y="2486042"/>
                <a:chExt cx="609602" cy="180958"/>
              </a:xfrm>
            </p:grpSpPr>
            <p:cxnSp>
              <p:nvCxnSpPr>
                <p:cNvPr id="88" name="Straight Connector 87">
                  <a:extLst>
                    <a:ext uri="{FF2B5EF4-FFF2-40B4-BE49-F238E27FC236}">
                      <a16:creationId xmlns:a16="http://schemas.microsoft.com/office/drawing/2014/main" id="{29E303C8-C0A4-0A4A-AC3C-5920A655E906}"/>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8403479-5D55-944E-B65B-5641B9296702}"/>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CAA21356-0621-2142-8517-348BF2D8F16F}"/>
                  </a:ext>
                </a:extLst>
              </p:cNvPr>
              <p:cNvGrpSpPr/>
              <p:nvPr/>
            </p:nvGrpSpPr>
            <p:grpSpPr>
              <a:xfrm rot="12200306">
                <a:off x="1540438" y="1477872"/>
                <a:ext cx="609600" cy="180958"/>
                <a:chOff x="-762000" y="2486042"/>
                <a:chExt cx="609600" cy="180958"/>
              </a:xfrm>
            </p:grpSpPr>
            <p:cxnSp>
              <p:nvCxnSpPr>
                <p:cNvPr id="86" name="Straight Connector 85">
                  <a:extLst>
                    <a:ext uri="{FF2B5EF4-FFF2-40B4-BE49-F238E27FC236}">
                      <a16:creationId xmlns:a16="http://schemas.microsoft.com/office/drawing/2014/main" id="{A7E59BF0-E692-A643-9BF4-D60AB63B2803}"/>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D29D66F9-2544-B345-A180-D3790D2F557F}"/>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90" name="Straight Connector 89">
              <a:extLst>
                <a:ext uri="{FF2B5EF4-FFF2-40B4-BE49-F238E27FC236}">
                  <a16:creationId xmlns:a16="http://schemas.microsoft.com/office/drawing/2014/main" id="{9213B6BC-935E-F043-867D-34046AA6583E}"/>
                </a:ext>
              </a:extLst>
            </p:cNvPr>
            <p:cNvCxnSpPr>
              <a:cxnSpLocks/>
              <a:stCxn id="52" idx="47"/>
            </p:cNvCxnSpPr>
            <p:nvPr/>
          </p:nvCxnSpPr>
          <p:spPr>
            <a:xfrm flipH="1">
              <a:off x="806263" y="3741919"/>
              <a:ext cx="510267" cy="1005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FD3D3105-DF7B-E141-967D-1248725AAD97}"/>
                </a:ext>
              </a:extLst>
            </p:cNvPr>
            <p:cNvSpPr txBox="1"/>
            <p:nvPr/>
          </p:nvSpPr>
          <p:spPr>
            <a:xfrm>
              <a:off x="2643971" y="2283181"/>
              <a:ext cx="612668" cy="307777"/>
            </a:xfrm>
            <a:prstGeom prst="rect">
              <a:avLst/>
            </a:prstGeom>
            <a:noFill/>
          </p:spPr>
          <p:txBody>
            <a:bodyPr wrap="none" rtlCol="0">
              <a:spAutoFit/>
            </a:bodyPr>
            <a:lstStyle/>
            <a:p>
              <a:r>
                <a:rPr lang="en-US" sz="1400" dirty="0">
                  <a:solidFill>
                    <a:schemeClr val="bg1"/>
                  </a:solidFill>
                </a:rPr>
                <a:t>Cuba</a:t>
              </a:r>
            </a:p>
          </p:txBody>
        </p:sp>
        <p:sp>
          <p:nvSpPr>
            <p:cNvPr id="92" name="TextBox 91">
              <a:extLst>
                <a:ext uri="{FF2B5EF4-FFF2-40B4-BE49-F238E27FC236}">
                  <a16:creationId xmlns:a16="http://schemas.microsoft.com/office/drawing/2014/main" id="{36DFC608-D8A9-284B-B634-968F8A2BDEC3}"/>
                </a:ext>
              </a:extLst>
            </p:cNvPr>
            <p:cNvSpPr txBox="1"/>
            <p:nvPr/>
          </p:nvSpPr>
          <p:spPr>
            <a:xfrm rot="525864">
              <a:off x="2561721" y="3410219"/>
              <a:ext cx="851515" cy="307777"/>
            </a:xfrm>
            <a:prstGeom prst="rect">
              <a:avLst/>
            </a:prstGeom>
            <a:noFill/>
          </p:spPr>
          <p:txBody>
            <a:bodyPr wrap="none" rtlCol="0">
              <a:spAutoFit/>
            </a:bodyPr>
            <a:lstStyle/>
            <a:p>
              <a:r>
                <a:rPr lang="en-US" sz="1400" dirty="0">
                  <a:solidFill>
                    <a:schemeClr val="bg1"/>
                  </a:solidFill>
                </a:rPr>
                <a:t>Jamaica</a:t>
              </a:r>
            </a:p>
          </p:txBody>
        </p:sp>
        <p:sp>
          <p:nvSpPr>
            <p:cNvPr id="93" name="TextBox 92">
              <a:extLst>
                <a:ext uri="{FF2B5EF4-FFF2-40B4-BE49-F238E27FC236}">
                  <a16:creationId xmlns:a16="http://schemas.microsoft.com/office/drawing/2014/main" id="{38E19D17-A9B5-3044-B357-A9AB79494859}"/>
                </a:ext>
              </a:extLst>
            </p:cNvPr>
            <p:cNvSpPr txBox="1"/>
            <p:nvPr/>
          </p:nvSpPr>
          <p:spPr>
            <a:xfrm>
              <a:off x="4590173" y="3128193"/>
              <a:ext cx="553357" cy="307777"/>
            </a:xfrm>
            <a:prstGeom prst="rect">
              <a:avLst/>
            </a:prstGeom>
            <a:noFill/>
          </p:spPr>
          <p:txBody>
            <a:bodyPr wrap="none" rtlCol="0">
              <a:spAutoFit/>
            </a:bodyPr>
            <a:lstStyle/>
            <a:p>
              <a:r>
                <a:rPr lang="es-ES_tradnl" sz="1400" dirty="0">
                  <a:solidFill>
                    <a:schemeClr val="bg1"/>
                  </a:solidFill>
                </a:rPr>
                <a:t>Haití</a:t>
              </a:r>
            </a:p>
          </p:txBody>
        </p:sp>
        <p:sp>
          <p:nvSpPr>
            <p:cNvPr id="94" name="TextBox 93">
              <a:extLst>
                <a:ext uri="{FF2B5EF4-FFF2-40B4-BE49-F238E27FC236}">
                  <a16:creationId xmlns:a16="http://schemas.microsoft.com/office/drawing/2014/main" id="{8A1B750D-DE7D-E444-94D1-FACB18EC5051}"/>
                </a:ext>
              </a:extLst>
            </p:cNvPr>
            <p:cNvSpPr txBox="1"/>
            <p:nvPr/>
          </p:nvSpPr>
          <p:spPr>
            <a:xfrm>
              <a:off x="6653814" y="3448131"/>
              <a:ext cx="1120820" cy="307777"/>
            </a:xfrm>
            <a:prstGeom prst="rect">
              <a:avLst/>
            </a:prstGeom>
            <a:noFill/>
          </p:spPr>
          <p:txBody>
            <a:bodyPr wrap="none" rtlCol="0">
              <a:spAutoFit/>
            </a:bodyPr>
            <a:lstStyle/>
            <a:p>
              <a:r>
                <a:rPr lang="en-US" sz="1400" dirty="0">
                  <a:solidFill>
                    <a:schemeClr val="bg1"/>
                  </a:solidFill>
                </a:rPr>
                <a:t>Puerto Rico</a:t>
              </a:r>
            </a:p>
          </p:txBody>
        </p:sp>
        <p:sp>
          <p:nvSpPr>
            <p:cNvPr id="95" name="TextBox 94">
              <a:extLst>
                <a:ext uri="{FF2B5EF4-FFF2-40B4-BE49-F238E27FC236}">
                  <a16:creationId xmlns:a16="http://schemas.microsoft.com/office/drawing/2014/main" id="{18A2A6D6-D6C6-8C4A-A01B-3114981D8ACD}"/>
                </a:ext>
              </a:extLst>
            </p:cNvPr>
            <p:cNvSpPr txBox="1"/>
            <p:nvPr/>
          </p:nvSpPr>
          <p:spPr>
            <a:xfrm>
              <a:off x="3992947" y="2251945"/>
              <a:ext cx="2383986" cy="307777"/>
            </a:xfrm>
            <a:prstGeom prst="rect">
              <a:avLst/>
            </a:prstGeom>
            <a:noFill/>
          </p:spPr>
          <p:txBody>
            <a:bodyPr wrap="none" rtlCol="0">
              <a:spAutoFit/>
            </a:bodyPr>
            <a:lstStyle/>
            <a:p>
              <a:r>
                <a:rPr lang="es-ES_tradnl" sz="1400" dirty="0">
                  <a:solidFill>
                    <a:schemeClr val="bg1"/>
                  </a:solidFill>
                </a:rPr>
                <a:t>Plataforma de las Bahamas</a:t>
              </a:r>
            </a:p>
          </p:txBody>
        </p:sp>
        <p:sp>
          <p:nvSpPr>
            <p:cNvPr id="103" name="TextBox 102">
              <a:extLst>
                <a:ext uri="{FF2B5EF4-FFF2-40B4-BE49-F238E27FC236}">
                  <a16:creationId xmlns:a16="http://schemas.microsoft.com/office/drawing/2014/main" id="{50A73EE4-E84A-D542-8941-7936CC900AEF}"/>
                </a:ext>
              </a:extLst>
            </p:cNvPr>
            <p:cNvSpPr txBox="1"/>
            <p:nvPr/>
          </p:nvSpPr>
          <p:spPr>
            <a:xfrm rot="165545">
              <a:off x="5470753" y="3968660"/>
              <a:ext cx="2013693" cy="276999"/>
            </a:xfrm>
            <a:prstGeom prst="rect">
              <a:avLst/>
            </a:prstGeom>
            <a:noFill/>
            <a:effectLst/>
          </p:spPr>
          <p:txBody>
            <a:bodyPr wrap="none" rtlCol="0">
              <a:spAutoFit/>
            </a:bodyPr>
            <a:lstStyle/>
            <a:p>
              <a:r>
                <a:rPr lang="es-ES_tradnl" sz="1200" dirty="0">
                  <a:latin typeface="Comic Sans MS" panose="030F0902030302020204" pitchFamily="66" charset="0"/>
                </a:rPr>
                <a:t>Depresión de los Muertos</a:t>
              </a:r>
              <a:endParaRPr lang="es-ES_tradnl" sz="1200" dirty="0"/>
            </a:p>
          </p:txBody>
        </p:sp>
        <p:sp>
          <p:nvSpPr>
            <p:cNvPr id="104" name="Right Triangle 103">
              <a:extLst>
                <a:ext uri="{FF2B5EF4-FFF2-40B4-BE49-F238E27FC236}">
                  <a16:creationId xmlns:a16="http://schemas.microsoft.com/office/drawing/2014/main" id="{32BFF451-68DA-B847-A2CD-7EBD01612C99}"/>
                </a:ext>
              </a:extLst>
            </p:cNvPr>
            <p:cNvSpPr>
              <a:spLocks noChangeAspect="1"/>
            </p:cNvSpPr>
            <p:nvPr/>
          </p:nvSpPr>
          <p:spPr>
            <a:xfrm rot="7605392">
              <a:off x="6883268" y="3898641"/>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5" name="TextBox 104">
              <a:extLst>
                <a:ext uri="{FF2B5EF4-FFF2-40B4-BE49-F238E27FC236}">
                  <a16:creationId xmlns:a16="http://schemas.microsoft.com/office/drawing/2014/main" id="{210580EC-9107-A040-9786-6C75866237A9}"/>
                </a:ext>
              </a:extLst>
            </p:cNvPr>
            <p:cNvSpPr txBox="1"/>
            <p:nvPr/>
          </p:nvSpPr>
          <p:spPr>
            <a:xfrm>
              <a:off x="5411888" y="3282168"/>
              <a:ext cx="1130438" cy="523220"/>
            </a:xfrm>
            <a:prstGeom prst="rect">
              <a:avLst/>
            </a:prstGeom>
            <a:noFill/>
          </p:spPr>
          <p:txBody>
            <a:bodyPr wrap="none" rtlCol="0">
              <a:spAutoFit/>
            </a:bodyPr>
            <a:lstStyle/>
            <a:p>
              <a:pPr algn="ctr"/>
              <a:r>
                <a:rPr lang="es-ES_tradnl" sz="1400">
                  <a:solidFill>
                    <a:schemeClr val="bg1"/>
                  </a:solidFill>
                </a:rPr>
                <a:t>República </a:t>
              </a:r>
            </a:p>
            <a:p>
              <a:pPr algn="ctr"/>
              <a:r>
                <a:rPr lang="es-ES_tradnl" sz="1400">
                  <a:solidFill>
                    <a:schemeClr val="bg1"/>
                  </a:solidFill>
                </a:rPr>
                <a:t>Dominicana</a:t>
              </a:r>
            </a:p>
          </p:txBody>
        </p:sp>
        <p:sp>
          <p:nvSpPr>
            <p:cNvPr id="106" name="TextBox 105">
              <a:extLst>
                <a:ext uri="{FF2B5EF4-FFF2-40B4-BE49-F238E27FC236}">
                  <a16:creationId xmlns:a16="http://schemas.microsoft.com/office/drawing/2014/main" id="{8888CF6B-F9F9-5541-A302-C851EF024470}"/>
                </a:ext>
              </a:extLst>
            </p:cNvPr>
            <p:cNvSpPr txBox="1"/>
            <p:nvPr/>
          </p:nvSpPr>
          <p:spPr>
            <a:xfrm>
              <a:off x="903776" y="3966733"/>
              <a:ext cx="1229824" cy="523220"/>
            </a:xfrm>
            <a:prstGeom prst="rect">
              <a:avLst/>
            </a:prstGeom>
            <a:noFill/>
          </p:spPr>
          <p:txBody>
            <a:bodyPr wrap="none" rtlCol="0">
              <a:spAutoFit/>
            </a:bodyPr>
            <a:lstStyle/>
            <a:p>
              <a:pPr algn="ctr"/>
              <a:r>
                <a:rPr lang="es-ES_tradnl" sz="1400" dirty="0"/>
                <a:t>Dorsal de las</a:t>
              </a:r>
            </a:p>
            <a:p>
              <a:pPr algn="ctr"/>
              <a:r>
                <a:rPr lang="es-ES_tradnl" sz="1400" dirty="0"/>
                <a:t>Islas Caimán</a:t>
              </a:r>
            </a:p>
          </p:txBody>
        </p:sp>
        <p:cxnSp>
          <p:nvCxnSpPr>
            <p:cNvPr id="107" name="Straight Connector 106">
              <a:extLst>
                <a:ext uri="{FF2B5EF4-FFF2-40B4-BE49-F238E27FC236}">
                  <a16:creationId xmlns:a16="http://schemas.microsoft.com/office/drawing/2014/main" id="{976270F8-4152-FC4C-87DC-0E230AF06AAB}"/>
                </a:ext>
              </a:extLst>
            </p:cNvPr>
            <p:cNvCxnSpPr>
              <a:cxnSpLocks/>
            </p:cNvCxnSpPr>
            <p:nvPr/>
          </p:nvCxnSpPr>
          <p:spPr>
            <a:xfrm>
              <a:off x="1249579" y="3647279"/>
              <a:ext cx="50409" cy="413177"/>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5-Point Star 14">
              <a:extLst>
                <a:ext uri="{FF2B5EF4-FFF2-40B4-BE49-F238E27FC236}">
                  <a16:creationId xmlns:a16="http://schemas.microsoft.com/office/drawing/2014/main" id="{76FD456D-6F2A-3E4A-A0F5-CF4A5297D2AA}"/>
                </a:ext>
              </a:extLst>
            </p:cNvPr>
            <p:cNvSpPr/>
            <p:nvPr/>
          </p:nvSpPr>
          <p:spPr>
            <a:xfrm>
              <a:off x="2275003" y="3024925"/>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TextBox 24">
              <a:extLst>
                <a:ext uri="{FF2B5EF4-FFF2-40B4-BE49-F238E27FC236}">
                  <a16:creationId xmlns:a16="http://schemas.microsoft.com/office/drawing/2014/main" id="{46300FC1-BC4F-6243-9F51-44C087386007}"/>
                </a:ext>
              </a:extLst>
            </p:cNvPr>
            <p:cNvSpPr txBox="1">
              <a:spLocks noChangeArrowheads="1"/>
            </p:cNvSpPr>
            <p:nvPr/>
          </p:nvSpPr>
          <p:spPr bwMode="auto">
            <a:xfrm>
              <a:off x="1183959" y="2435912"/>
              <a:ext cx="1485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_tradnl" altLang="en-US" sz="1400">
                  <a:solidFill>
                    <a:srgbClr val="FF0000"/>
                  </a:solidFill>
                  <a:latin typeface="Arial" panose="020B0604020202020204" pitchFamily="34" charset="0"/>
                </a:rPr>
                <a:t>Terremoto M7,7</a:t>
              </a:r>
            </a:p>
          </p:txBody>
        </p:sp>
        <p:cxnSp>
          <p:nvCxnSpPr>
            <p:cNvPr id="19" name="Straight Connector 18">
              <a:extLst>
                <a:ext uri="{FF2B5EF4-FFF2-40B4-BE49-F238E27FC236}">
                  <a16:creationId xmlns:a16="http://schemas.microsoft.com/office/drawing/2014/main" id="{C510C57D-3D8C-5B4F-8367-625FA1E2472D}"/>
                </a:ext>
              </a:extLst>
            </p:cNvPr>
            <p:cNvCxnSpPr>
              <a:cxnSpLocks/>
            </p:cNvCxnSpPr>
            <p:nvPr/>
          </p:nvCxnSpPr>
          <p:spPr>
            <a:xfrm flipH="1" flipV="1">
              <a:off x="2086025" y="2713676"/>
              <a:ext cx="227536" cy="315361"/>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8" name="Right Arrow 107">
              <a:extLst>
                <a:ext uri="{FF2B5EF4-FFF2-40B4-BE49-F238E27FC236}">
                  <a16:creationId xmlns:a16="http://schemas.microsoft.com/office/drawing/2014/main" id="{F0B32B73-1B6B-534D-A630-D47E469A014E}"/>
                </a:ext>
              </a:extLst>
            </p:cNvPr>
            <p:cNvSpPr/>
            <p:nvPr/>
          </p:nvSpPr>
          <p:spPr>
            <a:xfrm rot="21138893">
              <a:off x="4861569" y="4277799"/>
              <a:ext cx="1384122" cy="609600"/>
            </a:xfrm>
            <a:prstGeom prst="rightArrow">
              <a:avLst/>
            </a:prstGeom>
            <a:solidFill>
              <a:srgbClr val="7030A0"/>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TextBox 108">
              <a:extLst>
                <a:ext uri="{FF2B5EF4-FFF2-40B4-BE49-F238E27FC236}">
                  <a16:creationId xmlns:a16="http://schemas.microsoft.com/office/drawing/2014/main" id="{4D99D5BF-FB89-5E4B-A47E-51B162AA3716}"/>
                </a:ext>
              </a:extLst>
            </p:cNvPr>
            <p:cNvSpPr txBox="1"/>
            <p:nvPr/>
          </p:nvSpPr>
          <p:spPr>
            <a:xfrm rot="21109214">
              <a:off x="4958397" y="4378059"/>
              <a:ext cx="1133644" cy="369332"/>
            </a:xfrm>
            <a:prstGeom prst="rect">
              <a:avLst/>
            </a:prstGeom>
            <a:noFill/>
          </p:spPr>
          <p:txBody>
            <a:bodyPr wrap="none" rtlCol="0">
              <a:spAutoFit/>
            </a:bodyPr>
            <a:lstStyle/>
            <a:p>
              <a:r>
                <a:rPr lang="es-ES_tradnl">
                  <a:solidFill>
                    <a:schemeClr val="bg1"/>
                  </a:solidFill>
                </a:rPr>
                <a:t>2 cm/año</a:t>
              </a:r>
            </a:p>
          </p:txBody>
        </p:sp>
        <p:sp>
          <p:nvSpPr>
            <p:cNvPr id="110" name="TextBox 109">
              <a:extLst>
                <a:ext uri="{FF2B5EF4-FFF2-40B4-BE49-F238E27FC236}">
                  <a16:creationId xmlns:a16="http://schemas.microsoft.com/office/drawing/2014/main" id="{6C74E177-B9A2-9C4D-8957-D7774C059DC4}"/>
                </a:ext>
              </a:extLst>
            </p:cNvPr>
            <p:cNvSpPr txBox="1"/>
            <p:nvPr/>
          </p:nvSpPr>
          <p:spPr>
            <a:xfrm rot="21307046">
              <a:off x="2258725" y="3082649"/>
              <a:ext cx="2502608" cy="369332"/>
            </a:xfrm>
            <a:prstGeom prst="rect">
              <a:avLst/>
            </a:prstGeom>
            <a:noFill/>
            <a:effectLst/>
          </p:spPr>
          <p:txBody>
            <a:bodyPr wrap="none" rtlCol="0">
              <a:spAutoFit/>
            </a:bodyPr>
            <a:lstStyle/>
            <a:p>
              <a:r>
                <a:rPr lang="es-ES_tradnl" dirty="0" err="1">
                  <a:latin typeface="Comic Sans MS" panose="030F0902030302020204" pitchFamily="66" charset="0"/>
                </a:rPr>
                <a:t>Microplaca</a:t>
              </a:r>
              <a:r>
                <a:rPr lang="es-ES_tradnl" dirty="0">
                  <a:latin typeface="Comic Sans MS" panose="030F0902030302020204" pitchFamily="66" charset="0"/>
                </a:rPr>
                <a:t> de </a:t>
              </a:r>
              <a:r>
                <a:rPr lang="es-ES_tradnl" dirty="0" err="1">
                  <a:latin typeface="Comic Sans MS" panose="030F0902030302020204" pitchFamily="66" charset="0"/>
                </a:rPr>
                <a:t>Gonâve</a:t>
              </a:r>
              <a:endParaRPr lang="es-ES_tradnl" dirty="0"/>
            </a:p>
          </p:txBody>
        </p:sp>
      </p:grpSp>
      <p:sp>
        <p:nvSpPr>
          <p:cNvPr id="97" name="Title 1">
            <a:extLst>
              <a:ext uri="{FF2B5EF4-FFF2-40B4-BE49-F238E27FC236}">
                <a16:creationId xmlns:a16="http://schemas.microsoft.com/office/drawing/2014/main" id="{4B977F7E-9074-C444-9B5F-F9A19244ED5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206274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17893"/>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3E771155-10EF-2245-B4AE-32444C51C809}"/>
              </a:ext>
            </a:extLst>
          </p:cNvPr>
          <p:cNvSpPr txBox="1"/>
          <p:nvPr/>
        </p:nvSpPr>
        <p:spPr>
          <a:xfrm>
            <a:off x="239712" y="5499197"/>
            <a:ext cx="8904287" cy="1246495"/>
          </a:xfrm>
          <a:prstGeom prst="rect">
            <a:avLst/>
          </a:prstGeom>
          <a:noFill/>
        </p:spPr>
        <p:txBody>
          <a:bodyPr wrap="square" rtlCol="0">
            <a:spAutoFit/>
          </a:bodyPr>
          <a:lstStyle/>
          <a:p>
            <a:r>
              <a:rPr lang="es-ES_tradnl" sz="1500" dirty="0"/>
              <a:t>Este terremoto ocurrió en la falla de Oriente, la falla </a:t>
            </a:r>
            <a:r>
              <a:rPr lang="es-ES_tradnl" sz="1500" dirty="0" err="1"/>
              <a:t>transcurrente</a:t>
            </a:r>
            <a:r>
              <a:rPr lang="es-ES_tradnl" sz="1500" dirty="0"/>
              <a:t> con desplazamiento lateral izquierdo que forma el límite entre la </a:t>
            </a:r>
            <a:r>
              <a:rPr lang="es-ES_tradnl" sz="1500" dirty="0" err="1"/>
              <a:t>microplaca</a:t>
            </a:r>
            <a:r>
              <a:rPr lang="es-ES_tradnl" sz="1500" dirty="0"/>
              <a:t> de </a:t>
            </a:r>
            <a:r>
              <a:rPr lang="es-ES_tradnl" sz="1500" dirty="0" err="1"/>
              <a:t>Gonâve</a:t>
            </a:r>
            <a:r>
              <a:rPr lang="es-ES_tradnl" sz="1500" dirty="0"/>
              <a:t> y la Placa Norteamericana  en el área de las Islas Caimán. La velocidad de movimiento en la falla de Oriente es de aproximadamente 1 cm / año. El terremoto de Haití de magnitud 7,0 del 12 de enero de 2010 ocurrió en la zona de fallas de Enriquillo – </a:t>
            </a:r>
            <a:r>
              <a:rPr lang="es-ES_tradnl" sz="1500" dirty="0" err="1"/>
              <a:t>Plantain</a:t>
            </a:r>
            <a:r>
              <a:rPr lang="es-ES_tradnl" sz="1500" dirty="0"/>
              <a:t> Garden en el límite entre la </a:t>
            </a:r>
            <a:r>
              <a:rPr lang="es-ES_tradnl" sz="1500" dirty="0" err="1"/>
              <a:t>microplaca</a:t>
            </a:r>
            <a:r>
              <a:rPr lang="es-ES_tradnl" sz="1500" dirty="0"/>
              <a:t> de </a:t>
            </a:r>
            <a:r>
              <a:rPr lang="es-ES_tradnl" sz="1500" dirty="0" err="1"/>
              <a:t>Gonâve</a:t>
            </a:r>
            <a:r>
              <a:rPr lang="es-ES_tradnl" sz="1500" dirty="0"/>
              <a:t> y la Placa del Caribe.</a:t>
            </a:r>
          </a:p>
        </p:txBody>
      </p:sp>
      <p:grpSp>
        <p:nvGrpSpPr>
          <p:cNvPr id="2" name="Group 1">
            <a:extLst>
              <a:ext uri="{FF2B5EF4-FFF2-40B4-BE49-F238E27FC236}">
                <a16:creationId xmlns:a16="http://schemas.microsoft.com/office/drawing/2014/main" id="{A0AE72C0-294D-4A22-B7EF-66D558F99851}"/>
              </a:ext>
            </a:extLst>
          </p:cNvPr>
          <p:cNvGrpSpPr/>
          <p:nvPr/>
        </p:nvGrpSpPr>
        <p:grpSpPr>
          <a:xfrm>
            <a:off x="494986" y="1023376"/>
            <a:ext cx="8385207" cy="4495800"/>
            <a:chOff x="642141" y="1023376"/>
            <a:chExt cx="8385207" cy="4495800"/>
          </a:xfrm>
        </p:grpSpPr>
        <p:sp>
          <p:nvSpPr>
            <p:cNvPr id="96" name="TextBox 95">
              <a:extLst>
                <a:ext uri="{FF2B5EF4-FFF2-40B4-BE49-F238E27FC236}">
                  <a16:creationId xmlns:a16="http://schemas.microsoft.com/office/drawing/2014/main" id="{ADCF29F9-6812-1A4B-9F27-EF556212A162}"/>
                </a:ext>
              </a:extLst>
            </p:cNvPr>
            <p:cNvSpPr txBox="1"/>
            <p:nvPr/>
          </p:nvSpPr>
          <p:spPr>
            <a:xfrm rot="21041583">
              <a:off x="2724424" y="1666833"/>
              <a:ext cx="1370888" cy="338554"/>
            </a:xfrm>
            <a:prstGeom prst="rect">
              <a:avLst/>
            </a:prstGeom>
            <a:noFill/>
            <a:effectLst/>
          </p:spPr>
          <p:txBody>
            <a:bodyPr wrap="none" rtlCol="0">
              <a:spAutoFit/>
            </a:bodyPr>
            <a:lstStyle/>
            <a:p>
              <a:r>
                <a:rPr lang="es-ES_tradnl" sz="1600"/>
                <a:t>Oriente Fault</a:t>
              </a:r>
            </a:p>
          </p:txBody>
        </p:sp>
        <p:sp>
          <p:nvSpPr>
            <p:cNvPr id="97" name="TextBox 96">
              <a:extLst>
                <a:ext uri="{FF2B5EF4-FFF2-40B4-BE49-F238E27FC236}">
                  <a16:creationId xmlns:a16="http://schemas.microsoft.com/office/drawing/2014/main" id="{EE4CFAA9-B14E-0E46-B74F-E03CB8FFD087}"/>
                </a:ext>
              </a:extLst>
            </p:cNvPr>
            <p:cNvSpPr txBox="1"/>
            <p:nvPr/>
          </p:nvSpPr>
          <p:spPr>
            <a:xfrm rot="215060">
              <a:off x="5736954" y="1666832"/>
              <a:ext cx="1904689" cy="338554"/>
            </a:xfrm>
            <a:prstGeom prst="rect">
              <a:avLst/>
            </a:prstGeom>
            <a:noFill/>
            <a:effectLst/>
          </p:spPr>
          <p:txBody>
            <a:bodyPr wrap="none" rtlCol="0">
              <a:spAutoFit/>
            </a:bodyPr>
            <a:lstStyle/>
            <a:p>
              <a:r>
                <a:rPr lang="es-ES_tradnl" sz="1600"/>
                <a:t>Septentrional Fault</a:t>
              </a:r>
            </a:p>
          </p:txBody>
        </p:sp>
        <p:sp>
          <p:nvSpPr>
            <p:cNvPr id="98" name="TextBox 97">
              <a:extLst>
                <a:ext uri="{FF2B5EF4-FFF2-40B4-BE49-F238E27FC236}">
                  <a16:creationId xmlns:a16="http://schemas.microsoft.com/office/drawing/2014/main" id="{2C5F922D-ABF0-FC4D-8A3A-659832250694}"/>
                </a:ext>
              </a:extLst>
            </p:cNvPr>
            <p:cNvSpPr txBox="1"/>
            <p:nvPr/>
          </p:nvSpPr>
          <p:spPr>
            <a:xfrm>
              <a:off x="6689298" y="2777090"/>
              <a:ext cx="1714831" cy="307777"/>
            </a:xfrm>
            <a:prstGeom prst="rect">
              <a:avLst/>
            </a:prstGeom>
            <a:noFill/>
            <a:effectLst/>
          </p:spPr>
          <p:txBody>
            <a:bodyPr wrap="square" rtlCol="0">
              <a:spAutoFit/>
            </a:bodyPr>
            <a:lstStyle/>
            <a:p>
              <a:pPr algn="ctr"/>
              <a:r>
                <a:rPr lang="es-ES_tradnl" sz="1400"/>
                <a:t>Enriquillo Fault</a:t>
              </a:r>
            </a:p>
          </p:txBody>
        </p:sp>
        <p:sp>
          <p:nvSpPr>
            <p:cNvPr id="99" name="TextBox 98">
              <a:extLst>
                <a:ext uri="{FF2B5EF4-FFF2-40B4-BE49-F238E27FC236}">
                  <a16:creationId xmlns:a16="http://schemas.microsoft.com/office/drawing/2014/main" id="{EA38C164-204B-0C49-AA31-943AB62EB765}"/>
                </a:ext>
              </a:extLst>
            </p:cNvPr>
            <p:cNvSpPr txBox="1"/>
            <p:nvPr/>
          </p:nvSpPr>
          <p:spPr>
            <a:xfrm rot="21266978">
              <a:off x="1169494" y="2816906"/>
              <a:ext cx="1327992" cy="338554"/>
            </a:xfrm>
            <a:prstGeom prst="rect">
              <a:avLst/>
            </a:prstGeom>
            <a:noFill/>
            <a:effectLst/>
          </p:spPr>
          <p:txBody>
            <a:bodyPr wrap="none" rtlCol="0">
              <a:spAutoFit/>
            </a:bodyPr>
            <a:lstStyle/>
            <a:p>
              <a:r>
                <a:rPr lang="es-ES_tradnl" sz="1600"/>
                <a:t>Walton Fault</a:t>
              </a:r>
            </a:p>
          </p:txBody>
        </p:sp>
        <p:sp>
          <p:nvSpPr>
            <p:cNvPr id="100" name="TextBox 99">
              <a:extLst>
                <a:ext uri="{FF2B5EF4-FFF2-40B4-BE49-F238E27FC236}">
                  <a16:creationId xmlns:a16="http://schemas.microsoft.com/office/drawing/2014/main" id="{7C44338F-FB1D-BE48-B472-2DB832878898}"/>
                </a:ext>
              </a:extLst>
            </p:cNvPr>
            <p:cNvSpPr txBox="1"/>
            <p:nvPr/>
          </p:nvSpPr>
          <p:spPr>
            <a:xfrm rot="20966312">
              <a:off x="4832788" y="3023841"/>
              <a:ext cx="1925527" cy="307777"/>
            </a:xfrm>
            <a:prstGeom prst="rect">
              <a:avLst/>
            </a:prstGeom>
            <a:noFill/>
          </p:spPr>
          <p:txBody>
            <a:bodyPr wrap="none" rtlCol="0">
              <a:spAutoFit/>
            </a:bodyPr>
            <a:lstStyle/>
            <a:p>
              <a:r>
                <a:rPr lang="es-ES_tradnl" sz="1400"/>
                <a:t>Plantain Garden Fault</a:t>
              </a:r>
            </a:p>
          </p:txBody>
        </p:sp>
        <p:pic>
          <p:nvPicPr>
            <p:cNvPr id="101" name="Picture 100">
              <a:extLst>
                <a:ext uri="{FF2B5EF4-FFF2-40B4-BE49-F238E27FC236}">
                  <a16:creationId xmlns:a16="http://schemas.microsoft.com/office/drawing/2014/main" id="{07B0A1E4-7BD3-D642-89AF-CB3230E2AE71}"/>
                </a:ext>
              </a:extLst>
            </p:cNvPr>
            <p:cNvPicPr>
              <a:picLocks noChangeAspect="1"/>
            </p:cNvPicPr>
            <p:nvPr/>
          </p:nvPicPr>
          <p:blipFill rotWithShape="1">
            <a:blip r:embed="rId4">
              <a:extLst>
                <a:ext uri="{28A0092B-C50C-407E-A947-70E740481C1C}">
                  <a14:useLocalDpi xmlns:a14="http://schemas.microsoft.com/office/drawing/2010/main" val="0"/>
                </a:ext>
              </a:extLst>
            </a:blip>
            <a:srcRect t="10191" b="8290"/>
            <a:stretch/>
          </p:blipFill>
          <p:spPr>
            <a:xfrm>
              <a:off x="797748" y="1023376"/>
              <a:ext cx="8229600" cy="4495800"/>
            </a:xfrm>
            <a:prstGeom prst="rect">
              <a:avLst/>
            </a:prstGeom>
          </p:spPr>
        </p:pic>
        <p:cxnSp>
          <p:nvCxnSpPr>
            <p:cNvPr id="102" name="Straight Connector 101">
              <a:extLst>
                <a:ext uri="{FF2B5EF4-FFF2-40B4-BE49-F238E27FC236}">
                  <a16:creationId xmlns:a16="http://schemas.microsoft.com/office/drawing/2014/main" id="{57BBB9E6-4235-4143-9E9A-C7DCB950EE0C}"/>
                </a:ext>
              </a:extLst>
            </p:cNvPr>
            <p:cNvCxnSpPr>
              <a:cxnSpLocks/>
            </p:cNvCxnSpPr>
            <p:nvPr/>
          </p:nvCxnSpPr>
          <p:spPr>
            <a:xfrm>
              <a:off x="1257053" y="3070374"/>
              <a:ext cx="60722" cy="745617"/>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1" name="Straight Connector 110">
              <a:extLst>
                <a:ext uri="{FF2B5EF4-FFF2-40B4-BE49-F238E27FC236}">
                  <a16:creationId xmlns:a16="http://schemas.microsoft.com/office/drawing/2014/main" id="{E912483D-3AD6-4F4D-B4D1-A0AE48A28B0C}"/>
                </a:ext>
              </a:extLst>
            </p:cNvPr>
            <p:cNvCxnSpPr>
              <a:cxnSpLocks/>
            </p:cNvCxnSpPr>
            <p:nvPr/>
          </p:nvCxnSpPr>
          <p:spPr>
            <a:xfrm>
              <a:off x="1100428" y="3135694"/>
              <a:ext cx="77397" cy="701972"/>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112" name="Group 111">
              <a:extLst>
                <a:ext uri="{FF2B5EF4-FFF2-40B4-BE49-F238E27FC236}">
                  <a16:creationId xmlns:a16="http://schemas.microsoft.com/office/drawing/2014/main" id="{D760CE9E-FC23-064E-90E1-BAF7C461D595}"/>
                </a:ext>
              </a:extLst>
            </p:cNvPr>
            <p:cNvGrpSpPr/>
            <p:nvPr/>
          </p:nvGrpSpPr>
          <p:grpSpPr>
            <a:xfrm rot="20201622">
              <a:off x="5430540" y="3508434"/>
              <a:ext cx="411944" cy="185630"/>
              <a:chOff x="1540438" y="1147023"/>
              <a:chExt cx="679986" cy="511807"/>
            </a:xfrm>
            <a:effectLst/>
          </p:grpSpPr>
          <p:grpSp>
            <p:nvGrpSpPr>
              <p:cNvPr id="113" name="Group 112">
                <a:extLst>
                  <a:ext uri="{FF2B5EF4-FFF2-40B4-BE49-F238E27FC236}">
                    <a16:creationId xmlns:a16="http://schemas.microsoft.com/office/drawing/2014/main" id="{9932AA0A-86D4-734A-8280-71B2A8622985}"/>
                  </a:ext>
                </a:extLst>
              </p:cNvPr>
              <p:cNvGrpSpPr/>
              <p:nvPr/>
            </p:nvGrpSpPr>
            <p:grpSpPr>
              <a:xfrm rot="1414823">
                <a:off x="1610822" y="1147023"/>
                <a:ext cx="609602" cy="180958"/>
                <a:chOff x="-762002" y="2486042"/>
                <a:chExt cx="609602" cy="180958"/>
              </a:xfrm>
            </p:grpSpPr>
            <p:cxnSp>
              <p:nvCxnSpPr>
                <p:cNvPr id="117" name="Straight Connector 116">
                  <a:extLst>
                    <a:ext uri="{FF2B5EF4-FFF2-40B4-BE49-F238E27FC236}">
                      <a16:creationId xmlns:a16="http://schemas.microsoft.com/office/drawing/2014/main" id="{2488AFBA-27D0-034C-9423-42977926E2D2}"/>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777C2A9E-F345-6E40-AF70-E8C1CDA338E9}"/>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4" name="Group 113">
                <a:extLst>
                  <a:ext uri="{FF2B5EF4-FFF2-40B4-BE49-F238E27FC236}">
                    <a16:creationId xmlns:a16="http://schemas.microsoft.com/office/drawing/2014/main" id="{3D623E64-7C63-D540-B214-0CC4A162F743}"/>
                  </a:ext>
                </a:extLst>
              </p:cNvPr>
              <p:cNvGrpSpPr/>
              <p:nvPr/>
            </p:nvGrpSpPr>
            <p:grpSpPr>
              <a:xfrm rot="12200306">
                <a:off x="1540438" y="1477872"/>
                <a:ext cx="609600" cy="180958"/>
                <a:chOff x="-762000" y="2486042"/>
                <a:chExt cx="609600" cy="180958"/>
              </a:xfrm>
            </p:grpSpPr>
            <p:cxnSp>
              <p:nvCxnSpPr>
                <p:cNvPr id="115" name="Straight Connector 114">
                  <a:extLst>
                    <a:ext uri="{FF2B5EF4-FFF2-40B4-BE49-F238E27FC236}">
                      <a16:creationId xmlns:a16="http://schemas.microsoft.com/office/drawing/2014/main" id="{7CCAA0A2-704C-DF43-AAD5-073CE1B22FA2}"/>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14D57722-7312-B541-B010-FC45F34B1AA3}"/>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19" name="Group 118">
              <a:extLst>
                <a:ext uri="{FF2B5EF4-FFF2-40B4-BE49-F238E27FC236}">
                  <a16:creationId xmlns:a16="http://schemas.microsoft.com/office/drawing/2014/main" id="{4714050C-4459-3A4C-922E-DECA4EDD01C7}"/>
                </a:ext>
              </a:extLst>
            </p:cNvPr>
            <p:cNvGrpSpPr/>
            <p:nvPr/>
          </p:nvGrpSpPr>
          <p:grpSpPr>
            <a:xfrm rot="20371068">
              <a:off x="2997954" y="3435535"/>
              <a:ext cx="411944" cy="185630"/>
              <a:chOff x="1540438" y="1147023"/>
              <a:chExt cx="679986" cy="511807"/>
            </a:xfrm>
            <a:effectLst/>
          </p:grpSpPr>
          <p:grpSp>
            <p:nvGrpSpPr>
              <p:cNvPr id="120" name="Group 119">
                <a:extLst>
                  <a:ext uri="{FF2B5EF4-FFF2-40B4-BE49-F238E27FC236}">
                    <a16:creationId xmlns:a16="http://schemas.microsoft.com/office/drawing/2014/main" id="{0B290133-0483-404D-B0B5-840BF38A7C6B}"/>
                  </a:ext>
                </a:extLst>
              </p:cNvPr>
              <p:cNvGrpSpPr/>
              <p:nvPr/>
            </p:nvGrpSpPr>
            <p:grpSpPr>
              <a:xfrm rot="1414823">
                <a:off x="1610822" y="1147023"/>
                <a:ext cx="609602" cy="180958"/>
                <a:chOff x="-762002" y="2486042"/>
                <a:chExt cx="609602" cy="180958"/>
              </a:xfrm>
            </p:grpSpPr>
            <p:cxnSp>
              <p:nvCxnSpPr>
                <p:cNvPr id="124" name="Straight Connector 123">
                  <a:extLst>
                    <a:ext uri="{FF2B5EF4-FFF2-40B4-BE49-F238E27FC236}">
                      <a16:creationId xmlns:a16="http://schemas.microsoft.com/office/drawing/2014/main" id="{51B7592A-5462-6641-AEAC-46921952C8C5}"/>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8732ECCE-EFB4-454C-A591-210679CADE90}"/>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1" name="Group 120">
                <a:extLst>
                  <a:ext uri="{FF2B5EF4-FFF2-40B4-BE49-F238E27FC236}">
                    <a16:creationId xmlns:a16="http://schemas.microsoft.com/office/drawing/2014/main" id="{A75D35A2-5B22-144D-A084-8CC07E9629C5}"/>
                  </a:ext>
                </a:extLst>
              </p:cNvPr>
              <p:cNvGrpSpPr/>
              <p:nvPr/>
            </p:nvGrpSpPr>
            <p:grpSpPr>
              <a:xfrm rot="12200306">
                <a:off x="1540438" y="1477872"/>
                <a:ext cx="609600" cy="180958"/>
                <a:chOff x="-762000" y="2486042"/>
                <a:chExt cx="609600" cy="180958"/>
              </a:xfrm>
            </p:grpSpPr>
            <p:cxnSp>
              <p:nvCxnSpPr>
                <p:cNvPr id="122" name="Straight Connector 121">
                  <a:extLst>
                    <a:ext uri="{FF2B5EF4-FFF2-40B4-BE49-F238E27FC236}">
                      <a16:creationId xmlns:a16="http://schemas.microsoft.com/office/drawing/2014/main" id="{08686841-8CC2-3D4E-B966-DF6B4E6607AE}"/>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95535472-0DEF-D943-8253-BCF3F0ABFF11}"/>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26" name="Straight Arrow Connector 125">
              <a:extLst>
                <a:ext uri="{FF2B5EF4-FFF2-40B4-BE49-F238E27FC236}">
                  <a16:creationId xmlns:a16="http://schemas.microsoft.com/office/drawing/2014/main" id="{ACD55C0F-DBC1-0941-BDE9-F34BFDAAE0DC}"/>
                </a:ext>
              </a:extLst>
            </p:cNvPr>
            <p:cNvCxnSpPr>
              <a:cxnSpLocks/>
            </p:cNvCxnSpPr>
            <p:nvPr/>
          </p:nvCxnSpPr>
          <p:spPr>
            <a:xfrm flipV="1">
              <a:off x="1343820" y="3390646"/>
              <a:ext cx="212825" cy="33896"/>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27" name="TextBox 126">
              <a:extLst>
                <a:ext uri="{FF2B5EF4-FFF2-40B4-BE49-F238E27FC236}">
                  <a16:creationId xmlns:a16="http://schemas.microsoft.com/office/drawing/2014/main" id="{39DBC30C-6BF5-1947-8DF0-5F3B63E60EA0}"/>
                </a:ext>
              </a:extLst>
            </p:cNvPr>
            <p:cNvSpPr txBox="1"/>
            <p:nvPr/>
          </p:nvSpPr>
          <p:spPr>
            <a:xfrm rot="21252056">
              <a:off x="2240656" y="2835860"/>
              <a:ext cx="3275256" cy="461665"/>
            </a:xfrm>
            <a:prstGeom prst="rect">
              <a:avLst/>
            </a:prstGeom>
            <a:noFill/>
            <a:effectLst/>
          </p:spPr>
          <p:txBody>
            <a:bodyPr wrap="none" rtlCol="0">
              <a:spAutoFit/>
            </a:bodyPr>
            <a:lstStyle/>
            <a:p>
              <a:r>
                <a:rPr lang="es-ES_tradnl" sz="2400">
                  <a:latin typeface="Comic Sans MS" panose="030F0902030302020204" pitchFamily="66" charset="0"/>
                </a:rPr>
                <a:t>Microplaca de Gonâve</a:t>
              </a:r>
              <a:endParaRPr lang="es-ES_tradnl" sz="2400"/>
            </a:p>
          </p:txBody>
        </p:sp>
        <p:cxnSp>
          <p:nvCxnSpPr>
            <p:cNvPr id="128" name="Straight Arrow Connector 127">
              <a:extLst>
                <a:ext uri="{FF2B5EF4-FFF2-40B4-BE49-F238E27FC236}">
                  <a16:creationId xmlns:a16="http://schemas.microsoft.com/office/drawing/2014/main" id="{5E173832-267C-C749-9C11-E759B29089EB}"/>
                </a:ext>
              </a:extLst>
            </p:cNvPr>
            <p:cNvCxnSpPr>
              <a:cxnSpLocks/>
            </p:cNvCxnSpPr>
            <p:nvPr/>
          </p:nvCxnSpPr>
          <p:spPr>
            <a:xfrm rot="10800000" flipV="1">
              <a:off x="857349" y="3456571"/>
              <a:ext cx="212825" cy="33896"/>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29" name="Freeform 128">
              <a:extLst>
                <a:ext uri="{FF2B5EF4-FFF2-40B4-BE49-F238E27FC236}">
                  <a16:creationId xmlns:a16="http://schemas.microsoft.com/office/drawing/2014/main" id="{1691D837-F42D-7E40-9D52-E2CDE4792E95}"/>
                </a:ext>
              </a:extLst>
            </p:cNvPr>
            <p:cNvSpPr/>
            <p:nvPr/>
          </p:nvSpPr>
          <p:spPr>
            <a:xfrm>
              <a:off x="1054635" y="2195531"/>
              <a:ext cx="7936027" cy="941860"/>
            </a:xfrm>
            <a:custGeom>
              <a:avLst/>
              <a:gdLst>
                <a:gd name="connsiteX0" fmla="*/ 3976007 w 3976007"/>
                <a:gd name="connsiteY0" fmla="*/ 261257 h 416379"/>
                <a:gd name="connsiteX1" fmla="*/ 3878035 w 3976007"/>
                <a:gd name="connsiteY1" fmla="*/ 236764 h 416379"/>
                <a:gd name="connsiteX2" fmla="*/ 3853543 w 3976007"/>
                <a:gd name="connsiteY2" fmla="*/ 228600 h 416379"/>
                <a:gd name="connsiteX3" fmla="*/ 3829050 w 3976007"/>
                <a:gd name="connsiteY3" fmla="*/ 220436 h 416379"/>
                <a:gd name="connsiteX4" fmla="*/ 3804557 w 3976007"/>
                <a:gd name="connsiteY4" fmla="*/ 204107 h 416379"/>
                <a:gd name="connsiteX5" fmla="*/ 3755571 w 3976007"/>
                <a:gd name="connsiteY5" fmla="*/ 187779 h 416379"/>
                <a:gd name="connsiteX6" fmla="*/ 3731078 w 3976007"/>
                <a:gd name="connsiteY6" fmla="*/ 171450 h 416379"/>
                <a:gd name="connsiteX7" fmla="*/ 3673928 w 3976007"/>
                <a:gd name="connsiteY7" fmla="*/ 155121 h 416379"/>
                <a:gd name="connsiteX8" fmla="*/ 3624943 w 3976007"/>
                <a:gd name="connsiteY8" fmla="*/ 138793 h 416379"/>
                <a:gd name="connsiteX9" fmla="*/ 3600450 w 3976007"/>
                <a:gd name="connsiteY9" fmla="*/ 130629 h 416379"/>
                <a:gd name="connsiteX10" fmla="*/ 3575957 w 3976007"/>
                <a:gd name="connsiteY10" fmla="*/ 114300 h 416379"/>
                <a:gd name="connsiteX11" fmla="*/ 3477985 w 3976007"/>
                <a:gd name="connsiteY11" fmla="*/ 89807 h 416379"/>
                <a:gd name="connsiteX12" fmla="*/ 3388178 w 3976007"/>
                <a:gd name="connsiteY12" fmla="*/ 65314 h 416379"/>
                <a:gd name="connsiteX13" fmla="*/ 3363685 w 3976007"/>
                <a:gd name="connsiteY13" fmla="*/ 57150 h 416379"/>
                <a:gd name="connsiteX14" fmla="*/ 3331028 w 3976007"/>
                <a:gd name="connsiteY14" fmla="*/ 48986 h 416379"/>
                <a:gd name="connsiteX15" fmla="*/ 3306535 w 3976007"/>
                <a:gd name="connsiteY15" fmla="*/ 40821 h 416379"/>
                <a:gd name="connsiteX16" fmla="*/ 3265714 w 3976007"/>
                <a:gd name="connsiteY16" fmla="*/ 32657 h 416379"/>
                <a:gd name="connsiteX17" fmla="*/ 3241221 w 3976007"/>
                <a:gd name="connsiteY17" fmla="*/ 24493 h 416379"/>
                <a:gd name="connsiteX18" fmla="*/ 3208564 w 3976007"/>
                <a:gd name="connsiteY18" fmla="*/ 16329 h 416379"/>
                <a:gd name="connsiteX19" fmla="*/ 3184071 w 3976007"/>
                <a:gd name="connsiteY19" fmla="*/ 8164 h 416379"/>
                <a:gd name="connsiteX20" fmla="*/ 3037114 w 3976007"/>
                <a:gd name="connsiteY20" fmla="*/ 0 h 416379"/>
                <a:gd name="connsiteX21" fmla="*/ 2865664 w 3976007"/>
                <a:gd name="connsiteY21" fmla="*/ 8164 h 416379"/>
                <a:gd name="connsiteX22" fmla="*/ 2751364 w 3976007"/>
                <a:gd name="connsiteY22" fmla="*/ 16329 h 416379"/>
                <a:gd name="connsiteX23" fmla="*/ 2604407 w 3976007"/>
                <a:gd name="connsiteY23" fmla="*/ 24493 h 416379"/>
                <a:gd name="connsiteX24" fmla="*/ 2473778 w 3976007"/>
                <a:gd name="connsiteY24" fmla="*/ 48986 h 416379"/>
                <a:gd name="connsiteX25" fmla="*/ 2383971 w 3976007"/>
                <a:gd name="connsiteY25" fmla="*/ 65314 h 416379"/>
                <a:gd name="connsiteX26" fmla="*/ 2326821 w 3976007"/>
                <a:gd name="connsiteY26" fmla="*/ 73479 h 416379"/>
                <a:gd name="connsiteX27" fmla="*/ 2188028 w 3976007"/>
                <a:gd name="connsiteY27" fmla="*/ 81643 h 416379"/>
                <a:gd name="connsiteX28" fmla="*/ 2073728 w 3976007"/>
                <a:gd name="connsiteY28" fmla="*/ 89807 h 416379"/>
                <a:gd name="connsiteX29" fmla="*/ 2024743 w 3976007"/>
                <a:gd name="connsiteY29" fmla="*/ 97971 h 416379"/>
                <a:gd name="connsiteX30" fmla="*/ 1959428 w 3976007"/>
                <a:gd name="connsiteY30" fmla="*/ 106136 h 416379"/>
                <a:gd name="connsiteX31" fmla="*/ 1902278 w 3976007"/>
                <a:gd name="connsiteY31" fmla="*/ 122464 h 416379"/>
                <a:gd name="connsiteX32" fmla="*/ 1738993 w 3976007"/>
                <a:gd name="connsiteY32" fmla="*/ 146957 h 416379"/>
                <a:gd name="connsiteX33" fmla="*/ 1649185 w 3976007"/>
                <a:gd name="connsiteY33" fmla="*/ 171450 h 416379"/>
                <a:gd name="connsiteX34" fmla="*/ 1583871 w 3976007"/>
                <a:gd name="connsiteY34" fmla="*/ 179614 h 416379"/>
                <a:gd name="connsiteX35" fmla="*/ 1510393 w 3976007"/>
                <a:gd name="connsiteY35" fmla="*/ 195943 h 416379"/>
                <a:gd name="connsiteX36" fmla="*/ 1363435 w 3976007"/>
                <a:gd name="connsiteY36" fmla="*/ 212271 h 416379"/>
                <a:gd name="connsiteX37" fmla="*/ 1240971 w 3976007"/>
                <a:gd name="connsiteY37" fmla="*/ 228600 h 416379"/>
                <a:gd name="connsiteX38" fmla="*/ 1143000 w 3976007"/>
                <a:gd name="connsiteY38" fmla="*/ 244929 h 416379"/>
                <a:gd name="connsiteX39" fmla="*/ 1085850 w 3976007"/>
                <a:gd name="connsiteY39" fmla="*/ 253093 h 416379"/>
                <a:gd name="connsiteX40" fmla="*/ 1004207 w 3976007"/>
                <a:gd name="connsiteY40" fmla="*/ 269421 h 416379"/>
                <a:gd name="connsiteX41" fmla="*/ 938893 w 3976007"/>
                <a:gd name="connsiteY41" fmla="*/ 277586 h 416379"/>
                <a:gd name="connsiteX42" fmla="*/ 906235 w 3976007"/>
                <a:gd name="connsiteY42" fmla="*/ 285750 h 416379"/>
                <a:gd name="connsiteX43" fmla="*/ 783771 w 3976007"/>
                <a:gd name="connsiteY43" fmla="*/ 302079 h 416379"/>
                <a:gd name="connsiteX44" fmla="*/ 702128 w 3976007"/>
                <a:gd name="connsiteY44" fmla="*/ 318407 h 416379"/>
                <a:gd name="connsiteX45" fmla="*/ 661307 w 3976007"/>
                <a:gd name="connsiteY45" fmla="*/ 326571 h 416379"/>
                <a:gd name="connsiteX46" fmla="*/ 628650 w 3976007"/>
                <a:gd name="connsiteY46" fmla="*/ 334736 h 416379"/>
                <a:gd name="connsiteX47" fmla="*/ 522514 w 3976007"/>
                <a:gd name="connsiteY47" fmla="*/ 351064 h 416379"/>
                <a:gd name="connsiteX48" fmla="*/ 391885 w 3976007"/>
                <a:gd name="connsiteY48" fmla="*/ 375557 h 416379"/>
                <a:gd name="connsiteX49" fmla="*/ 220435 w 3976007"/>
                <a:gd name="connsiteY49" fmla="*/ 391886 h 416379"/>
                <a:gd name="connsiteX50" fmla="*/ 155121 w 3976007"/>
                <a:gd name="connsiteY50" fmla="*/ 400050 h 416379"/>
                <a:gd name="connsiteX51" fmla="*/ 89807 w 3976007"/>
                <a:gd name="connsiteY51" fmla="*/ 416379 h 416379"/>
                <a:gd name="connsiteX52" fmla="*/ 0 w 3976007"/>
                <a:gd name="connsiteY52" fmla="*/ 416379 h 416379"/>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66250 w 4031864"/>
                <a:gd name="connsiteY35" fmla="*/ 195943 h 459212"/>
                <a:gd name="connsiteX36" fmla="*/ 1419292 w 4031864"/>
                <a:gd name="connsiteY36" fmla="*/ 212271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276292 w 4031864"/>
                <a:gd name="connsiteY49" fmla="*/ 391886 h 459212"/>
                <a:gd name="connsiteX50" fmla="*/ 210978 w 4031864"/>
                <a:gd name="connsiteY50" fmla="*/ 400050 h 459212"/>
                <a:gd name="connsiteX51" fmla="*/ 145664 w 4031864"/>
                <a:gd name="connsiteY51" fmla="*/ 416379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66250 w 4031864"/>
                <a:gd name="connsiteY35" fmla="*/ 195943 h 459212"/>
                <a:gd name="connsiteX36" fmla="*/ 1419292 w 4031864"/>
                <a:gd name="connsiteY36" fmla="*/ 212271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276292 w 4031864"/>
                <a:gd name="connsiteY49" fmla="*/ 391886 h 459212"/>
                <a:gd name="connsiteX50" fmla="*/ 210978 w 4031864"/>
                <a:gd name="connsiteY50" fmla="*/ 400050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66250 w 4031864"/>
                <a:gd name="connsiteY35" fmla="*/ 195943 h 459212"/>
                <a:gd name="connsiteX36" fmla="*/ 1419292 w 4031864"/>
                <a:gd name="connsiteY36" fmla="*/ 212271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10978 w 4031864"/>
                <a:gd name="connsiteY50" fmla="*/ 400050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66250 w 4031864"/>
                <a:gd name="connsiteY35" fmla="*/ 195943 h 459212"/>
                <a:gd name="connsiteX36" fmla="*/ 1419292 w 4031864"/>
                <a:gd name="connsiteY36" fmla="*/ 212271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66250 w 4031864"/>
                <a:gd name="connsiteY35" fmla="*/ 195943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82209 w 4031864"/>
                <a:gd name="connsiteY35" fmla="*/ 164792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67657 w 4031864"/>
                <a:gd name="connsiteY34" fmla="*/ 144569 h 459212"/>
                <a:gd name="connsiteX35" fmla="*/ 1582209 w 4031864"/>
                <a:gd name="connsiteY35" fmla="*/ 164792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36961 w 4031864"/>
                <a:gd name="connsiteY33" fmla="*/ 136404 h 459212"/>
                <a:gd name="connsiteX34" fmla="*/ 1667657 w 4031864"/>
                <a:gd name="connsiteY34" fmla="*/ 144569 h 459212"/>
                <a:gd name="connsiteX35" fmla="*/ 1582209 w 4031864"/>
                <a:gd name="connsiteY35" fmla="*/ 164792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838738 w 4031864"/>
                <a:gd name="connsiteY32" fmla="*/ 119700 h 459212"/>
                <a:gd name="connsiteX33" fmla="*/ 1736961 w 4031864"/>
                <a:gd name="connsiteY33" fmla="*/ 136404 h 459212"/>
                <a:gd name="connsiteX34" fmla="*/ 1667657 w 4031864"/>
                <a:gd name="connsiteY34" fmla="*/ 144569 h 459212"/>
                <a:gd name="connsiteX35" fmla="*/ 1582209 w 4031864"/>
                <a:gd name="connsiteY35" fmla="*/ 164792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10783 h 459212"/>
                <a:gd name="connsiteX32" fmla="*/ 1838738 w 4031864"/>
                <a:gd name="connsiteY32" fmla="*/ 119700 h 459212"/>
                <a:gd name="connsiteX33" fmla="*/ 1736961 w 4031864"/>
                <a:gd name="connsiteY33" fmla="*/ 136404 h 459212"/>
                <a:gd name="connsiteX34" fmla="*/ 1667657 w 4031864"/>
                <a:gd name="connsiteY34" fmla="*/ 144569 h 459212"/>
                <a:gd name="connsiteX35" fmla="*/ 1582209 w 4031864"/>
                <a:gd name="connsiteY35" fmla="*/ 164792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88514 h 486469"/>
                <a:gd name="connsiteX1" fmla="*/ 3933892 w 4031864"/>
                <a:gd name="connsiteY1" fmla="*/ 264021 h 486469"/>
                <a:gd name="connsiteX2" fmla="*/ 3909400 w 4031864"/>
                <a:gd name="connsiteY2" fmla="*/ 255857 h 486469"/>
                <a:gd name="connsiteX3" fmla="*/ 3884907 w 4031864"/>
                <a:gd name="connsiteY3" fmla="*/ 247693 h 486469"/>
                <a:gd name="connsiteX4" fmla="*/ 3860414 w 4031864"/>
                <a:gd name="connsiteY4" fmla="*/ 231364 h 486469"/>
                <a:gd name="connsiteX5" fmla="*/ 3811428 w 4031864"/>
                <a:gd name="connsiteY5" fmla="*/ 215036 h 486469"/>
                <a:gd name="connsiteX6" fmla="*/ 3786935 w 4031864"/>
                <a:gd name="connsiteY6" fmla="*/ 198707 h 486469"/>
                <a:gd name="connsiteX7" fmla="*/ 3729785 w 4031864"/>
                <a:gd name="connsiteY7" fmla="*/ 182378 h 486469"/>
                <a:gd name="connsiteX8" fmla="*/ 3680800 w 4031864"/>
                <a:gd name="connsiteY8" fmla="*/ 166050 h 486469"/>
                <a:gd name="connsiteX9" fmla="*/ 3656307 w 4031864"/>
                <a:gd name="connsiteY9" fmla="*/ 157886 h 486469"/>
                <a:gd name="connsiteX10" fmla="*/ 3631814 w 4031864"/>
                <a:gd name="connsiteY10" fmla="*/ 141557 h 486469"/>
                <a:gd name="connsiteX11" fmla="*/ 3533842 w 4031864"/>
                <a:gd name="connsiteY11" fmla="*/ 117064 h 486469"/>
                <a:gd name="connsiteX12" fmla="*/ 3444035 w 4031864"/>
                <a:gd name="connsiteY12" fmla="*/ 92571 h 486469"/>
                <a:gd name="connsiteX13" fmla="*/ 3419542 w 4031864"/>
                <a:gd name="connsiteY13" fmla="*/ 84407 h 486469"/>
                <a:gd name="connsiteX14" fmla="*/ 3386885 w 4031864"/>
                <a:gd name="connsiteY14" fmla="*/ 76243 h 486469"/>
                <a:gd name="connsiteX15" fmla="*/ 3362392 w 4031864"/>
                <a:gd name="connsiteY15" fmla="*/ 68078 h 486469"/>
                <a:gd name="connsiteX16" fmla="*/ 3321571 w 4031864"/>
                <a:gd name="connsiteY16" fmla="*/ 59914 h 486469"/>
                <a:gd name="connsiteX17" fmla="*/ 3297078 w 4031864"/>
                <a:gd name="connsiteY17" fmla="*/ 51750 h 486469"/>
                <a:gd name="connsiteX18" fmla="*/ 3264421 w 4031864"/>
                <a:gd name="connsiteY18" fmla="*/ 43586 h 486469"/>
                <a:gd name="connsiteX19" fmla="*/ 3239928 w 4031864"/>
                <a:gd name="connsiteY19" fmla="*/ 35421 h 486469"/>
                <a:gd name="connsiteX20" fmla="*/ 3100950 w 4031864"/>
                <a:gd name="connsiteY20" fmla="*/ 0 h 486469"/>
                <a:gd name="connsiteX21" fmla="*/ 2921521 w 4031864"/>
                <a:gd name="connsiteY21" fmla="*/ 35421 h 486469"/>
                <a:gd name="connsiteX22" fmla="*/ 2807221 w 4031864"/>
                <a:gd name="connsiteY22" fmla="*/ 43586 h 486469"/>
                <a:gd name="connsiteX23" fmla="*/ 2660264 w 4031864"/>
                <a:gd name="connsiteY23" fmla="*/ 51750 h 486469"/>
                <a:gd name="connsiteX24" fmla="*/ 2529635 w 4031864"/>
                <a:gd name="connsiteY24" fmla="*/ 76243 h 486469"/>
                <a:gd name="connsiteX25" fmla="*/ 2439828 w 4031864"/>
                <a:gd name="connsiteY25" fmla="*/ 92571 h 486469"/>
                <a:gd name="connsiteX26" fmla="*/ 2382678 w 4031864"/>
                <a:gd name="connsiteY26" fmla="*/ 100736 h 486469"/>
                <a:gd name="connsiteX27" fmla="*/ 2243885 w 4031864"/>
                <a:gd name="connsiteY27" fmla="*/ 108900 h 486469"/>
                <a:gd name="connsiteX28" fmla="*/ 2129585 w 4031864"/>
                <a:gd name="connsiteY28" fmla="*/ 117064 h 486469"/>
                <a:gd name="connsiteX29" fmla="*/ 2080600 w 4031864"/>
                <a:gd name="connsiteY29" fmla="*/ 125228 h 486469"/>
                <a:gd name="connsiteX30" fmla="*/ 2015285 w 4031864"/>
                <a:gd name="connsiteY30" fmla="*/ 133393 h 486469"/>
                <a:gd name="connsiteX31" fmla="*/ 1958135 w 4031864"/>
                <a:gd name="connsiteY31" fmla="*/ 138040 h 486469"/>
                <a:gd name="connsiteX32" fmla="*/ 1838738 w 4031864"/>
                <a:gd name="connsiteY32" fmla="*/ 146957 h 486469"/>
                <a:gd name="connsiteX33" fmla="*/ 1736961 w 4031864"/>
                <a:gd name="connsiteY33" fmla="*/ 163661 h 486469"/>
                <a:gd name="connsiteX34" fmla="*/ 1667657 w 4031864"/>
                <a:gd name="connsiteY34" fmla="*/ 171826 h 486469"/>
                <a:gd name="connsiteX35" fmla="*/ 1582209 w 4031864"/>
                <a:gd name="connsiteY35" fmla="*/ 192049 h 486469"/>
                <a:gd name="connsiteX36" fmla="*/ 1431261 w 4031864"/>
                <a:gd name="connsiteY36" fmla="*/ 220059 h 486469"/>
                <a:gd name="connsiteX37" fmla="*/ 1296828 w 4031864"/>
                <a:gd name="connsiteY37" fmla="*/ 255857 h 486469"/>
                <a:gd name="connsiteX38" fmla="*/ 1198857 w 4031864"/>
                <a:gd name="connsiteY38" fmla="*/ 272186 h 486469"/>
                <a:gd name="connsiteX39" fmla="*/ 1141707 w 4031864"/>
                <a:gd name="connsiteY39" fmla="*/ 280350 h 486469"/>
                <a:gd name="connsiteX40" fmla="*/ 1060064 w 4031864"/>
                <a:gd name="connsiteY40" fmla="*/ 296678 h 486469"/>
                <a:gd name="connsiteX41" fmla="*/ 994750 w 4031864"/>
                <a:gd name="connsiteY41" fmla="*/ 304843 h 486469"/>
                <a:gd name="connsiteX42" fmla="*/ 962092 w 4031864"/>
                <a:gd name="connsiteY42" fmla="*/ 313007 h 486469"/>
                <a:gd name="connsiteX43" fmla="*/ 839628 w 4031864"/>
                <a:gd name="connsiteY43" fmla="*/ 329336 h 486469"/>
                <a:gd name="connsiteX44" fmla="*/ 757985 w 4031864"/>
                <a:gd name="connsiteY44" fmla="*/ 345664 h 486469"/>
                <a:gd name="connsiteX45" fmla="*/ 717164 w 4031864"/>
                <a:gd name="connsiteY45" fmla="*/ 353828 h 486469"/>
                <a:gd name="connsiteX46" fmla="*/ 684507 w 4031864"/>
                <a:gd name="connsiteY46" fmla="*/ 361993 h 486469"/>
                <a:gd name="connsiteX47" fmla="*/ 578371 w 4031864"/>
                <a:gd name="connsiteY47" fmla="*/ 378321 h 486469"/>
                <a:gd name="connsiteX48" fmla="*/ 447742 w 4031864"/>
                <a:gd name="connsiteY48" fmla="*/ 402814 h 486469"/>
                <a:gd name="connsiteX49" fmla="*/ 344119 w 4031864"/>
                <a:gd name="connsiteY49" fmla="*/ 415249 h 486469"/>
                <a:gd name="connsiteX50" fmla="*/ 238907 w 4031864"/>
                <a:gd name="connsiteY50" fmla="*/ 435094 h 486469"/>
                <a:gd name="connsiteX51" fmla="*/ 145664 w 4031864"/>
                <a:gd name="connsiteY51" fmla="*/ 463105 h 486469"/>
                <a:gd name="connsiteX52" fmla="*/ 0 w 4031864"/>
                <a:gd name="connsiteY52" fmla="*/ 486469 h 486469"/>
                <a:gd name="connsiteX0" fmla="*/ 4031864 w 4031864"/>
                <a:gd name="connsiteY0" fmla="*/ 288514 h 486469"/>
                <a:gd name="connsiteX1" fmla="*/ 3933892 w 4031864"/>
                <a:gd name="connsiteY1" fmla="*/ 264021 h 486469"/>
                <a:gd name="connsiteX2" fmla="*/ 3909400 w 4031864"/>
                <a:gd name="connsiteY2" fmla="*/ 255857 h 486469"/>
                <a:gd name="connsiteX3" fmla="*/ 3884907 w 4031864"/>
                <a:gd name="connsiteY3" fmla="*/ 247693 h 486469"/>
                <a:gd name="connsiteX4" fmla="*/ 3860414 w 4031864"/>
                <a:gd name="connsiteY4" fmla="*/ 231364 h 486469"/>
                <a:gd name="connsiteX5" fmla="*/ 3811428 w 4031864"/>
                <a:gd name="connsiteY5" fmla="*/ 215036 h 486469"/>
                <a:gd name="connsiteX6" fmla="*/ 3786935 w 4031864"/>
                <a:gd name="connsiteY6" fmla="*/ 198707 h 486469"/>
                <a:gd name="connsiteX7" fmla="*/ 3729785 w 4031864"/>
                <a:gd name="connsiteY7" fmla="*/ 182378 h 486469"/>
                <a:gd name="connsiteX8" fmla="*/ 3680800 w 4031864"/>
                <a:gd name="connsiteY8" fmla="*/ 166050 h 486469"/>
                <a:gd name="connsiteX9" fmla="*/ 3656307 w 4031864"/>
                <a:gd name="connsiteY9" fmla="*/ 157886 h 486469"/>
                <a:gd name="connsiteX10" fmla="*/ 3631814 w 4031864"/>
                <a:gd name="connsiteY10" fmla="*/ 141557 h 486469"/>
                <a:gd name="connsiteX11" fmla="*/ 3533842 w 4031864"/>
                <a:gd name="connsiteY11" fmla="*/ 117064 h 486469"/>
                <a:gd name="connsiteX12" fmla="*/ 3444035 w 4031864"/>
                <a:gd name="connsiteY12" fmla="*/ 92571 h 486469"/>
                <a:gd name="connsiteX13" fmla="*/ 3419542 w 4031864"/>
                <a:gd name="connsiteY13" fmla="*/ 84407 h 486469"/>
                <a:gd name="connsiteX14" fmla="*/ 3386885 w 4031864"/>
                <a:gd name="connsiteY14" fmla="*/ 76243 h 486469"/>
                <a:gd name="connsiteX15" fmla="*/ 3362392 w 4031864"/>
                <a:gd name="connsiteY15" fmla="*/ 68078 h 486469"/>
                <a:gd name="connsiteX16" fmla="*/ 3321571 w 4031864"/>
                <a:gd name="connsiteY16" fmla="*/ 59914 h 486469"/>
                <a:gd name="connsiteX17" fmla="*/ 3297078 w 4031864"/>
                <a:gd name="connsiteY17" fmla="*/ 51750 h 486469"/>
                <a:gd name="connsiteX18" fmla="*/ 3264421 w 4031864"/>
                <a:gd name="connsiteY18" fmla="*/ 43586 h 486469"/>
                <a:gd name="connsiteX19" fmla="*/ 3239928 w 4031864"/>
                <a:gd name="connsiteY19" fmla="*/ 35421 h 486469"/>
                <a:gd name="connsiteX20" fmla="*/ 3100950 w 4031864"/>
                <a:gd name="connsiteY20" fmla="*/ 0 h 486469"/>
                <a:gd name="connsiteX21" fmla="*/ 2921521 w 4031864"/>
                <a:gd name="connsiteY21" fmla="*/ 15951 h 486469"/>
                <a:gd name="connsiteX22" fmla="*/ 2807221 w 4031864"/>
                <a:gd name="connsiteY22" fmla="*/ 43586 h 486469"/>
                <a:gd name="connsiteX23" fmla="*/ 2660264 w 4031864"/>
                <a:gd name="connsiteY23" fmla="*/ 51750 h 486469"/>
                <a:gd name="connsiteX24" fmla="*/ 2529635 w 4031864"/>
                <a:gd name="connsiteY24" fmla="*/ 76243 h 486469"/>
                <a:gd name="connsiteX25" fmla="*/ 2439828 w 4031864"/>
                <a:gd name="connsiteY25" fmla="*/ 92571 h 486469"/>
                <a:gd name="connsiteX26" fmla="*/ 2382678 w 4031864"/>
                <a:gd name="connsiteY26" fmla="*/ 100736 h 486469"/>
                <a:gd name="connsiteX27" fmla="*/ 2243885 w 4031864"/>
                <a:gd name="connsiteY27" fmla="*/ 108900 h 486469"/>
                <a:gd name="connsiteX28" fmla="*/ 2129585 w 4031864"/>
                <a:gd name="connsiteY28" fmla="*/ 117064 h 486469"/>
                <a:gd name="connsiteX29" fmla="*/ 2080600 w 4031864"/>
                <a:gd name="connsiteY29" fmla="*/ 125228 h 486469"/>
                <a:gd name="connsiteX30" fmla="*/ 2015285 w 4031864"/>
                <a:gd name="connsiteY30" fmla="*/ 133393 h 486469"/>
                <a:gd name="connsiteX31" fmla="*/ 1958135 w 4031864"/>
                <a:gd name="connsiteY31" fmla="*/ 138040 h 486469"/>
                <a:gd name="connsiteX32" fmla="*/ 1838738 w 4031864"/>
                <a:gd name="connsiteY32" fmla="*/ 146957 h 486469"/>
                <a:gd name="connsiteX33" fmla="*/ 1736961 w 4031864"/>
                <a:gd name="connsiteY33" fmla="*/ 163661 h 486469"/>
                <a:gd name="connsiteX34" fmla="*/ 1667657 w 4031864"/>
                <a:gd name="connsiteY34" fmla="*/ 171826 h 486469"/>
                <a:gd name="connsiteX35" fmla="*/ 1582209 w 4031864"/>
                <a:gd name="connsiteY35" fmla="*/ 192049 h 486469"/>
                <a:gd name="connsiteX36" fmla="*/ 1431261 w 4031864"/>
                <a:gd name="connsiteY36" fmla="*/ 220059 h 486469"/>
                <a:gd name="connsiteX37" fmla="*/ 1296828 w 4031864"/>
                <a:gd name="connsiteY37" fmla="*/ 255857 h 486469"/>
                <a:gd name="connsiteX38" fmla="*/ 1198857 w 4031864"/>
                <a:gd name="connsiteY38" fmla="*/ 272186 h 486469"/>
                <a:gd name="connsiteX39" fmla="*/ 1141707 w 4031864"/>
                <a:gd name="connsiteY39" fmla="*/ 280350 h 486469"/>
                <a:gd name="connsiteX40" fmla="*/ 1060064 w 4031864"/>
                <a:gd name="connsiteY40" fmla="*/ 296678 h 486469"/>
                <a:gd name="connsiteX41" fmla="*/ 994750 w 4031864"/>
                <a:gd name="connsiteY41" fmla="*/ 304843 h 486469"/>
                <a:gd name="connsiteX42" fmla="*/ 962092 w 4031864"/>
                <a:gd name="connsiteY42" fmla="*/ 313007 h 486469"/>
                <a:gd name="connsiteX43" fmla="*/ 839628 w 4031864"/>
                <a:gd name="connsiteY43" fmla="*/ 329336 h 486469"/>
                <a:gd name="connsiteX44" fmla="*/ 757985 w 4031864"/>
                <a:gd name="connsiteY44" fmla="*/ 345664 h 486469"/>
                <a:gd name="connsiteX45" fmla="*/ 717164 w 4031864"/>
                <a:gd name="connsiteY45" fmla="*/ 353828 h 486469"/>
                <a:gd name="connsiteX46" fmla="*/ 684507 w 4031864"/>
                <a:gd name="connsiteY46" fmla="*/ 361993 h 486469"/>
                <a:gd name="connsiteX47" fmla="*/ 578371 w 4031864"/>
                <a:gd name="connsiteY47" fmla="*/ 378321 h 486469"/>
                <a:gd name="connsiteX48" fmla="*/ 447742 w 4031864"/>
                <a:gd name="connsiteY48" fmla="*/ 402814 h 486469"/>
                <a:gd name="connsiteX49" fmla="*/ 344119 w 4031864"/>
                <a:gd name="connsiteY49" fmla="*/ 415249 h 486469"/>
                <a:gd name="connsiteX50" fmla="*/ 238907 w 4031864"/>
                <a:gd name="connsiteY50" fmla="*/ 435094 h 486469"/>
                <a:gd name="connsiteX51" fmla="*/ 145664 w 4031864"/>
                <a:gd name="connsiteY51" fmla="*/ 463105 h 486469"/>
                <a:gd name="connsiteX52" fmla="*/ 0 w 4031864"/>
                <a:gd name="connsiteY52" fmla="*/ 486469 h 486469"/>
                <a:gd name="connsiteX0" fmla="*/ 4031864 w 4031864"/>
                <a:gd name="connsiteY0" fmla="*/ 288514 h 486469"/>
                <a:gd name="connsiteX1" fmla="*/ 3933892 w 4031864"/>
                <a:gd name="connsiteY1" fmla="*/ 264021 h 486469"/>
                <a:gd name="connsiteX2" fmla="*/ 3909400 w 4031864"/>
                <a:gd name="connsiteY2" fmla="*/ 255857 h 486469"/>
                <a:gd name="connsiteX3" fmla="*/ 3884907 w 4031864"/>
                <a:gd name="connsiteY3" fmla="*/ 247693 h 486469"/>
                <a:gd name="connsiteX4" fmla="*/ 3860414 w 4031864"/>
                <a:gd name="connsiteY4" fmla="*/ 231364 h 486469"/>
                <a:gd name="connsiteX5" fmla="*/ 3811428 w 4031864"/>
                <a:gd name="connsiteY5" fmla="*/ 215036 h 486469"/>
                <a:gd name="connsiteX6" fmla="*/ 3786935 w 4031864"/>
                <a:gd name="connsiteY6" fmla="*/ 198707 h 486469"/>
                <a:gd name="connsiteX7" fmla="*/ 3729785 w 4031864"/>
                <a:gd name="connsiteY7" fmla="*/ 182378 h 486469"/>
                <a:gd name="connsiteX8" fmla="*/ 3680800 w 4031864"/>
                <a:gd name="connsiteY8" fmla="*/ 166050 h 486469"/>
                <a:gd name="connsiteX9" fmla="*/ 3656307 w 4031864"/>
                <a:gd name="connsiteY9" fmla="*/ 157886 h 486469"/>
                <a:gd name="connsiteX10" fmla="*/ 3631814 w 4031864"/>
                <a:gd name="connsiteY10" fmla="*/ 141557 h 486469"/>
                <a:gd name="connsiteX11" fmla="*/ 3533842 w 4031864"/>
                <a:gd name="connsiteY11" fmla="*/ 117064 h 486469"/>
                <a:gd name="connsiteX12" fmla="*/ 3444035 w 4031864"/>
                <a:gd name="connsiteY12" fmla="*/ 92571 h 486469"/>
                <a:gd name="connsiteX13" fmla="*/ 3419542 w 4031864"/>
                <a:gd name="connsiteY13" fmla="*/ 84407 h 486469"/>
                <a:gd name="connsiteX14" fmla="*/ 3386885 w 4031864"/>
                <a:gd name="connsiteY14" fmla="*/ 76243 h 486469"/>
                <a:gd name="connsiteX15" fmla="*/ 3362392 w 4031864"/>
                <a:gd name="connsiteY15" fmla="*/ 68078 h 486469"/>
                <a:gd name="connsiteX16" fmla="*/ 3321571 w 4031864"/>
                <a:gd name="connsiteY16" fmla="*/ 59914 h 486469"/>
                <a:gd name="connsiteX17" fmla="*/ 3297078 w 4031864"/>
                <a:gd name="connsiteY17" fmla="*/ 51750 h 486469"/>
                <a:gd name="connsiteX18" fmla="*/ 3264421 w 4031864"/>
                <a:gd name="connsiteY18" fmla="*/ 43586 h 486469"/>
                <a:gd name="connsiteX19" fmla="*/ 3239928 w 4031864"/>
                <a:gd name="connsiteY19" fmla="*/ 35421 h 486469"/>
                <a:gd name="connsiteX20" fmla="*/ 3100950 w 4031864"/>
                <a:gd name="connsiteY20" fmla="*/ 0 h 486469"/>
                <a:gd name="connsiteX21" fmla="*/ 2921521 w 4031864"/>
                <a:gd name="connsiteY21" fmla="*/ 15951 h 486469"/>
                <a:gd name="connsiteX22" fmla="*/ 2811211 w 4031864"/>
                <a:gd name="connsiteY22" fmla="*/ 31904 h 486469"/>
                <a:gd name="connsiteX23" fmla="*/ 2660264 w 4031864"/>
                <a:gd name="connsiteY23" fmla="*/ 51750 h 486469"/>
                <a:gd name="connsiteX24" fmla="*/ 2529635 w 4031864"/>
                <a:gd name="connsiteY24" fmla="*/ 76243 h 486469"/>
                <a:gd name="connsiteX25" fmla="*/ 2439828 w 4031864"/>
                <a:gd name="connsiteY25" fmla="*/ 92571 h 486469"/>
                <a:gd name="connsiteX26" fmla="*/ 2382678 w 4031864"/>
                <a:gd name="connsiteY26" fmla="*/ 100736 h 486469"/>
                <a:gd name="connsiteX27" fmla="*/ 2243885 w 4031864"/>
                <a:gd name="connsiteY27" fmla="*/ 108900 h 486469"/>
                <a:gd name="connsiteX28" fmla="*/ 2129585 w 4031864"/>
                <a:gd name="connsiteY28" fmla="*/ 117064 h 486469"/>
                <a:gd name="connsiteX29" fmla="*/ 2080600 w 4031864"/>
                <a:gd name="connsiteY29" fmla="*/ 125228 h 486469"/>
                <a:gd name="connsiteX30" fmla="*/ 2015285 w 4031864"/>
                <a:gd name="connsiteY30" fmla="*/ 133393 h 486469"/>
                <a:gd name="connsiteX31" fmla="*/ 1958135 w 4031864"/>
                <a:gd name="connsiteY31" fmla="*/ 138040 h 486469"/>
                <a:gd name="connsiteX32" fmla="*/ 1838738 w 4031864"/>
                <a:gd name="connsiteY32" fmla="*/ 146957 h 486469"/>
                <a:gd name="connsiteX33" fmla="*/ 1736961 w 4031864"/>
                <a:gd name="connsiteY33" fmla="*/ 163661 h 486469"/>
                <a:gd name="connsiteX34" fmla="*/ 1667657 w 4031864"/>
                <a:gd name="connsiteY34" fmla="*/ 171826 h 486469"/>
                <a:gd name="connsiteX35" fmla="*/ 1582209 w 4031864"/>
                <a:gd name="connsiteY35" fmla="*/ 192049 h 486469"/>
                <a:gd name="connsiteX36" fmla="*/ 1431261 w 4031864"/>
                <a:gd name="connsiteY36" fmla="*/ 220059 h 486469"/>
                <a:gd name="connsiteX37" fmla="*/ 1296828 w 4031864"/>
                <a:gd name="connsiteY37" fmla="*/ 255857 h 486469"/>
                <a:gd name="connsiteX38" fmla="*/ 1198857 w 4031864"/>
                <a:gd name="connsiteY38" fmla="*/ 272186 h 486469"/>
                <a:gd name="connsiteX39" fmla="*/ 1141707 w 4031864"/>
                <a:gd name="connsiteY39" fmla="*/ 280350 h 486469"/>
                <a:gd name="connsiteX40" fmla="*/ 1060064 w 4031864"/>
                <a:gd name="connsiteY40" fmla="*/ 296678 h 486469"/>
                <a:gd name="connsiteX41" fmla="*/ 994750 w 4031864"/>
                <a:gd name="connsiteY41" fmla="*/ 304843 h 486469"/>
                <a:gd name="connsiteX42" fmla="*/ 962092 w 4031864"/>
                <a:gd name="connsiteY42" fmla="*/ 313007 h 486469"/>
                <a:gd name="connsiteX43" fmla="*/ 839628 w 4031864"/>
                <a:gd name="connsiteY43" fmla="*/ 329336 h 486469"/>
                <a:gd name="connsiteX44" fmla="*/ 757985 w 4031864"/>
                <a:gd name="connsiteY44" fmla="*/ 345664 h 486469"/>
                <a:gd name="connsiteX45" fmla="*/ 717164 w 4031864"/>
                <a:gd name="connsiteY45" fmla="*/ 353828 h 486469"/>
                <a:gd name="connsiteX46" fmla="*/ 684507 w 4031864"/>
                <a:gd name="connsiteY46" fmla="*/ 361993 h 486469"/>
                <a:gd name="connsiteX47" fmla="*/ 578371 w 4031864"/>
                <a:gd name="connsiteY47" fmla="*/ 378321 h 486469"/>
                <a:gd name="connsiteX48" fmla="*/ 447742 w 4031864"/>
                <a:gd name="connsiteY48" fmla="*/ 402814 h 486469"/>
                <a:gd name="connsiteX49" fmla="*/ 344119 w 4031864"/>
                <a:gd name="connsiteY49" fmla="*/ 415249 h 486469"/>
                <a:gd name="connsiteX50" fmla="*/ 238907 w 4031864"/>
                <a:gd name="connsiteY50" fmla="*/ 435094 h 486469"/>
                <a:gd name="connsiteX51" fmla="*/ 145664 w 4031864"/>
                <a:gd name="connsiteY51" fmla="*/ 463105 h 486469"/>
                <a:gd name="connsiteX52" fmla="*/ 0 w 4031864"/>
                <a:gd name="connsiteY52" fmla="*/ 486469 h 486469"/>
                <a:gd name="connsiteX0" fmla="*/ 4031864 w 4031864"/>
                <a:gd name="connsiteY0" fmla="*/ 301339 h 499294"/>
                <a:gd name="connsiteX1" fmla="*/ 3933892 w 4031864"/>
                <a:gd name="connsiteY1" fmla="*/ 276846 h 499294"/>
                <a:gd name="connsiteX2" fmla="*/ 3909400 w 4031864"/>
                <a:gd name="connsiteY2" fmla="*/ 268682 h 499294"/>
                <a:gd name="connsiteX3" fmla="*/ 3884907 w 4031864"/>
                <a:gd name="connsiteY3" fmla="*/ 260518 h 499294"/>
                <a:gd name="connsiteX4" fmla="*/ 3860414 w 4031864"/>
                <a:gd name="connsiteY4" fmla="*/ 244189 h 499294"/>
                <a:gd name="connsiteX5" fmla="*/ 3811428 w 4031864"/>
                <a:gd name="connsiteY5" fmla="*/ 227861 h 499294"/>
                <a:gd name="connsiteX6" fmla="*/ 3786935 w 4031864"/>
                <a:gd name="connsiteY6" fmla="*/ 211532 h 499294"/>
                <a:gd name="connsiteX7" fmla="*/ 3729785 w 4031864"/>
                <a:gd name="connsiteY7" fmla="*/ 195203 h 499294"/>
                <a:gd name="connsiteX8" fmla="*/ 3680800 w 4031864"/>
                <a:gd name="connsiteY8" fmla="*/ 178875 h 499294"/>
                <a:gd name="connsiteX9" fmla="*/ 3656307 w 4031864"/>
                <a:gd name="connsiteY9" fmla="*/ 170711 h 499294"/>
                <a:gd name="connsiteX10" fmla="*/ 3631814 w 4031864"/>
                <a:gd name="connsiteY10" fmla="*/ 154382 h 499294"/>
                <a:gd name="connsiteX11" fmla="*/ 3533842 w 4031864"/>
                <a:gd name="connsiteY11" fmla="*/ 129889 h 499294"/>
                <a:gd name="connsiteX12" fmla="*/ 3444035 w 4031864"/>
                <a:gd name="connsiteY12" fmla="*/ 105396 h 499294"/>
                <a:gd name="connsiteX13" fmla="*/ 3419542 w 4031864"/>
                <a:gd name="connsiteY13" fmla="*/ 97232 h 499294"/>
                <a:gd name="connsiteX14" fmla="*/ 3386885 w 4031864"/>
                <a:gd name="connsiteY14" fmla="*/ 89068 h 499294"/>
                <a:gd name="connsiteX15" fmla="*/ 3362392 w 4031864"/>
                <a:gd name="connsiteY15" fmla="*/ 80903 h 499294"/>
                <a:gd name="connsiteX16" fmla="*/ 3321571 w 4031864"/>
                <a:gd name="connsiteY16" fmla="*/ 72739 h 499294"/>
                <a:gd name="connsiteX17" fmla="*/ 3297078 w 4031864"/>
                <a:gd name="connsiteY17" fmla="*/ 64575 h 499294"/>
                <a:gd name="connsiteX18" fmla="*/ 3264421 w 4031864"/>
                <a:gd name="connsiteY18" fmla="*/ 56411 h 499294"/>
                <a:gd name="connsiteX19" fmla="*/ 3247908 w 4031864"/>
                <a:gd name="connsiteY19" fmla="*/ 1519 h 499294"/>
                <a:gd name="connsiteX20" fmla="*/ 3100950 w 4031864"/>
                <a:gd name="connsiteY20" fmla="*/ 12825 h 499294"/>
                <a:gd name="connsiteX21" fmla="*/ 2921521 w 4031864"/>
                <a:gd name="connsiteY21" fmla="*/ 28776 h 499294"/>
                <a:gd name="connsiteX22" fmla="*/ 2811211 w 4031864"/>
                <a:gd name="connsiteY22" fmla="*/ 44729 h 499294"/>
                <a:gd name="connsiteX23" fmla="*/ 2660264 w 4031864"/>
                <a:gd name="connsiteY23" fmla="*/ 64575 h 499294"/>
                <a:gd name="connsiteX24" fmla="*/ 2529635 w 4031864"/>
                <a:gd name="connsiteY24" fmla="*/ 89068 h 499294"/>
                <a:gd name="connsiteX25" fmla="*/ 2439828 w 4031864"/>
                <a:gd name="connsiteY25" fmla="*/ 105396 h 499294"/>
                <a:gd name="connsiteX26" fmla="*/ 2382678 w 4031864"/>
                <a:gd name="connsiteY26" fmla="*/ 113561 h 499294"/>
                <a:gd name="connsiteX27" fmla="*/ 2243885 w 4031864"/>
                <a:gd name="connsiteY27" fmla="*/ 121725 h 499294"/>
                <a:gd name="connsiteX28" fmla="*/ 2129585 w 4031864"/>
                <a:gd name="connsiteY28" fmla="*/ 129889 h 499294"/>
                <a:gd name="connsiteX29" fmla="*/ 2080600 w 4031864"/>
                <a:gd name="connsiteY29" fmla="*/ 138053 h 499294"/>
                <a:gd name="connsiteX30" fmla="*/ 2015285 w 4031864"/>
                <a:gd name="connsiteY30" fmla="*/ 146218 h 499294"/>
                <a:gd name="connsiteX31" fmla="*/ 1958135 w 4031864"/>
                <a:gd name="connsiteY31" fmla="*/ 150865 h 499294"/>
                <a:gd name="connsiteX32" fmla="*/ 1838738 w 4031864"/>
                <a:gd name="connsiteY32" fmla="*/ 159782 h 499294"/>
                <a:gd name="connsiteX33" fmla="*/ 1736961 w 4031864"/>
                <a:gd name="connsiteY33" fmla="*/ 176486 h 499294"/>
                <a:gd name="connsiteX34" fmla="*/ 1667657 w 4031864"/>
                <a:gd name="connsiteY34" fmla="*/ 184651 h 499294"/>
                <a:gd name="connsiteX35" fmla="*/ 1582209 w 4031864"/>
                <a:gd name="connsiteY35" fmla="*/ 204874 h 499294"/>
                <a:gd name="connsiteX36" fmla="*/ 1431261 w 4031864"/>
                <a:gd name="connsiteY36" fmla="*/ 232884 h 499294"/>
                <a:gd name="connsiteX37" fmla="*/ 1296828 w 4031864"/>
                <a:gd name="connsiteY37" fmla="*/ 268682 h 499294"/>
                <a:gd name="connsiteX38" fmla="*/ 1198857 w 4031864"/>
                <a:gd name="connsiteY38" fmla="*/ 285011 h 499294"/>
                <a:gd name="connsiteX39" fmla="*/ 1141707 w 4031864"/>
                <a:gd name="connsiteY39" fmla="*/ 293175 h 499294"/>
                <a:gd name="connsiteX40" fmla="*/ 1060064 w 4031864"/>
                <a:gd name="connsiteY40" fmla="*/ 309503 h 499294"/>
                <a:gd name="connsiteX41" fmla="*/ 994750 w 4031864"/>
                <a:gd name="connsiteY41" fmla="*/ 317668 h 499294"/>
                <a:gd name="connsiteX42" fmla="*/ 962092 w 4031864"/>
                <a:gd name="connsiteY42" fmla="*/ 325832 h 499294"/>
                <a:gd name="connsiteX43" fmla="*/ 839628 w 4031864"/>
                <a:gd name="connsiteY43" fmla="*/ 342161 h 499294"/>
                <a:gd name="connsiteX44" fmla="*/ 757985 w 4031864"/>
                <a:gd name="connsiteY44" fmla="*/ 358489 h 499294"/>
                <a:gd name="connsiteX45" fmla="*/ 717164 w 4031864"/>
                <a:gd name="connsiteY45" fmla="*/ 366653 h 499294"/>
                <a:gd name="connsiteX46" fmla="*/ 684507 w 4031864"/>
                <a:gd name="connsiteY46" fmla="*/ 374818 h 499294"/>
                <a:gd name="connsiteX47" fmla="*/ 578371 w 4031864"/>
                <a:gd name="connsiteY47" fmla="*/ 391146 h 499294"/>
                <a:gd name="connsiteX48" fmla="*/ 447742 w 4031864"/>
                <a:gd name="connsiteY48" fmla="*/ 415639 h 499294"/>
                <a:gd name="connsiteX49" fmla="*/ 344119 w 4031864"/>
                <a:gd name="connsiteY49" fmla="*/ 428074 h 499294"/>
                <a:gd name="connsiteX50" fmla="*/ 238907 w 4031864"/>
                <a:gd name="connsiteY50" fmla="*/ 447919 h 499294"/>
                <a:gd name="connsiteX51" fmla="*/ 145664 w 4031864"/>
                <a:gd name="connsiteY51" fmla="*/ 475930 h 499294"/>
                <a:gd name="connsiteX52" fmla="*/ 0 w 4031864"/>
                <a:gd name="connsiteY52" fmla="*/ 499294 h 499294"/>
                <a:gd name="connsiteX0" fmla="*/ 4031864 w 4031864"/>
                <a:gd name="connsiteY0" fmla="*/ 304798 h 502753"/>
                <a:gd name="connsiteX1" fmla="*/ 3933892 w 4031864"/>
                <a:gd name="connsiteY1" fmla="*/ 280305 h 502753"/>
                <a:gd name="connsiteX2" fmla="*/ 3909400 w 4031864"/>
                <a:gd name="connsiteY2" fmla="*/ 272141 h 502753"/>
                <a:gd name="connsiteX3" fmla="*/ 3884907 w 4031864"/>
                <a:gd name="connsiteY3" fmla="*/ 263977 h 502753"/>
                <a:gd name="connsiteX4" fmla="*/ 3860414 w 4031864"/>
                <a:gd name="connsiteY4" fmla="*/ 247648 h 502753"/>
                <a:gd name="connsiteX5" fmla="*/ 3811428 w 4031864"/>
                <a:gd name="connsiteY5" fmla="*/ 231320 h 502753"/>
                <a:gd name="connsiteX6" fmla="*/ 3786935 w 4031864"/>
                <a:gd name="connsiteY6" fmla="*/ 214991 h 502753"/>
                <a:gd name="connsiteX7" fmla="*/ 3729785 w 4031864"/>
                <a:gd name="connsiteY7" fmla="*/ 198662 h 502753"/>
                <a:gd name="connsiteX8" fmla="*/ 3680800 w 4031864"/>
                <a:gd name="connsiteY8" fmla="*/ 182334 h 502753"/>
                <a:gd name="connsiteX9" fmla="*/ 3656307 w 4031864"/>
                <a:gd name="connsiteY9" fmla="*/ 174170 h 502753"/>
                <a:gd name="connsiteX10" fmla="*/ 3631814 w 4031864"/>
                <a:gd name="connsiteY10" fmla="*/ 157841 h 502753"/>
                <a:gd name="connsiteX11" fmla="*/ 3533842 w 4031864"/>
                <a:gd name="connsiteY11" fmla="*/ 133348 h 502753"/>
                <a:gd name="connsiteX12" fmla="*/ 3444035 w 4031864"/>
                <a:gd name="connsiteY12" fmla="*/ 108855 h 502753"/>
                <a:gd name="connsiteX13" fmla="*/ 3419542 w 4031864"/>
                <a:gd name="connsiteY13" fmla="*/ 100691 h 502753"/>
                <a:gd name="connsiteX14" fmla="*/ 3386885 w 4031864"/>
                <a:gd name="connsiteY14" fmla="*/ 92527 h 502753"/>
                <a:gd name="connsiteX15" fmla="*/ 3362392 w 4031864"/>
                <a:gd name="connsiteY15" fmla="*/ 84362 h 502753"/>
                <a:gd name="connsiteX16" fmla="*/ 3321571 w 4031864"/>
                <a:gd name="connsiteY16" fmla="*/ 76198 h 502753"/>
                <a:gd name="connsiteX17" fmla="*/ 3297078 w 4031864"/>
                <a:gd name="connsiteY17" fmla="*/ 68034 h 502753"/>
                <a:gd name="connsiteX18" fmla="*/ 3264421 w 4031864"/>
                <a:gd name="connsiteY18" fmla="*/ 59870 h 502753"/>
                <a:gd name="connsiteX19" fmla="*/ 3247908 w 4031864"/>
                <a:gd name="connsiteY19" fmla="*/ 4978 h 502753"/>
                <a:gd name="connsiteX20" fmla="*/ 3096961 w 4031864"/>
                <a:gd name="connsiteY20" fmla="*/ 708 h 502753"/>
                <a:gd name="connsiteX21" fmla="*/ 2921521 w 4031864"/>
                <a:gd name="connsiteY21" fmla="*/ 32235 h 502753"/>
                <a:gd name="connsiteX22" fmla="*/ 2811211 w 4031864"/>
                <a:gd name="connsiteY22" fmla="*/ 48188 h 502753"/>
                <a:gd name="connsiteX23" fmla="*/ 2660264 w 4031864"/>
                <a:gd name="connsiteY23" fmla="*/ 68034 h 502753"/>
                <a:gd name="connsiteX24" fmla="*/ 2529635 w 4031864"/>
                <a:gd name="connsiteY24" fmla="*/ 92527 h 502753"/>
                <a:gd name="connsiteX25" fmla="*/ 2439828 w 4031864"/>
                <a:gd name="connsiteY25" fmla="*/ 108855 h 502753"/>
                <a:gd name="connsiteX26" fmla="*/ 2382678 w 4031864"/>
                <a:gd name="connsiteY26" fmla="*/ 117020 h 502753"/>
                <a:gd name="connsiteX27" fmla="*/ 2243885 w 4031864"/>
                <a:gd name="connsiteY27" fmla="*/ 125184 h 502753"/>
                <a:gd name="connsiteX28" fmla="*/ 2129585 w 4031864"/>
                <a:gd name="connsiteY28" fmla="*/ 133348 h 502753"/>
                <a:gd name="connsiteX29" fmla="*/ 2080600 w 4031864"/>
                <a:gd name="connsiteY29" fmla="*/ 141512 h 502753"/>
                <a:gd name="connsiteX30" fmla="*/ 2015285 w 4031864"/>
                <a:gd name="connsiteY30" fmla="*/ 149677 h 502753"/>
                <a:gd name="connsiteX31" fmla="*/ 1958135 w 4031864"/>
                <a:gd name="connsiteY31" fmla="*/ 154324 h 502753"/>
                <a:gd name="connsiteX32" fmla="*/ 1838738 w 4031864"/>
                <a:gd name="connsiteY32" fmla="*/ 163241 h 502753"/>
                <a:gd name="connsiteX33" fmla="*/ 1736961 w 4031864"/>
                <a:gd name="connsiteY33" fmla="*/ 179945 h 502753"/>
                <a:gd name="connsiteX34" fmla="*/ 1667657 w 4031864"/>
                <a:gd name="connsiteY34" fmla="*/ 188110 h 502753"/>
                <a:gd name="connsiteX35" fmla="*/ 1582209 w 4031864"/>
                <a:gd name="connsiteY35" fmla="*/ 208333 h 502753"/>
                <a:gd name="connsiteX36" fmla="*/ 1431261 w 4031864"/>
                <a:gd name="connsiteY36" fmla="*/ 236343 h 502753"/>
                <a:gd name="connsiteX37" fmla="*/ 1296828 w 4031864"/>
                <a:gd name="connsiteY37" fmla="*/ 272141 h 502753"/>
                <a:gd name="connsiteX38" fmla="*/ 1198857 w 4031864"/>
                <a:gd name="connsiteY38" fmla="*/ 288470 h 502753"/>
                <a:gd name="connsiteX39" fmla="*/ 1141707 w 4031864"/>
                <a:gd name="connsiteY39" fmla="*/ 296634 h 502753"/>
                <a:gd name="connsiteX40" fmla="*/ 1060064 w 4031864"/>
                <a:gd name="connsiteY40" fmla="*/ 312962 h 502753"/>
                <a:gd name="connsiteX41" fmla="*/ 994750 w 4031864"/>
                <a:gd name="connsiteY41" fmla="*/ 321127 h 502753"/>
                <a:gd name="connsiteX42" fmla="*/ 962092 w 4031864"/>
                <a:gd name="connsiteY42" fmla="*/ 329291 h 502753"/>
                <a:gd name="connsiteX43" fmla="*/ 839628 w 4031864"/>
                <a:gd name="connsiteY43" fmla="*/ 345620 h 502753"/>
                <a:gd name="connsiteX44" fmla="*/ 757985 w 4031864"/>
                <a:gd name="connsiteY44" fmla="*/ 361948 h 502753"/>
                <a:gd name="connsiteX45" fmla="*/ 717164 w 4031864"/>
                <a:gd name="connsiteY45" fmla="*/ 370112 h 502753"/>
                <a:gd name="connsiteX46" fmla="*/ 684507 w 4031864"/>
                <a:gd name="connsiteY46" fmla="*/ 378277 h 502753"/>
                <a:gd name="connsiteX47" fmla="*/ 578371 w 4031864"/>
                <a:gd name="connsiteY47" fmla="*/ 394605 h 502753"/>
                <a:gd name="connsiteX48" fmla="*/ 447742 w 4031864"/>
                <a:gd name="connsiteY48" fmla="*/ 419098 h 502753"/>
                <a:gd name="connsiteX49" fmla="*/ 344119 w 4031864"/>
                <a:gd name="connsiteY49" fmla="*/ 431533 h 502753"/>
                <a:gd name="connsiteX50" fmla="*/ 238907 w 4031864"/>
                <a:gd name="connsiteY50" fmla="*/ 451378 h 502753"/>
                <a:gd name="connsiteX51" fmla="*/ 145664 w 4031864"/>
                <a:gd name="connsiteY51" fmla="*/ 479389 h 502753"/>
                <a:gd name="connsiteX52" fmla="*/ 0 w 4031864"/>
                <a:gd name="connsiteY52" fmla="*/ 502753 h 502753"/>
                <a:gd name="connsiteX0" fmla="*/ 4031864 w 4031864"/>
                <a:gd name="connsiteY0" fmla="*/ 307221 h 505176"/>
                <a:gd name="connsiteX1" fmla="*/ 3933892 w 4031864"/>
                <a:gd name="connsiteY1" fmla="*/ 282728 h 505176"/>
                <a:gd name="connsiteX2" fmla="*/ 3909400 w 4031864"/>
                <a:gd name="connsiteY2" fmla="*/ 274564 h 505176"/>
                <a:gd name="connsiteX3" fmla="*/ 3884907 w 4031864"/>
                <a:gd name="connsiteY3" fmla="*/ 266400 h 505176"/>
                <a:gd name="connsiteX4" fmla="*/ 3860414 w 4031864"/>
                <a:gd name="connsiteY4" fmla="*/ 250071 h 505176"/>
                <a:gd name="connsiteX5" fmla="*/ 3811428 w 4031864"/>
                <a:gd name="connsiteY5" fmla="*/ 233743 h 505176"/>
                <a:gd name="connsiteX6" fmla="*/ 3786935 w 4031864"/>
                <a:gd name="connsiteY6" fmla="*/ 217414 h 505176"/>
                <a:gd name="connsiteX7" fmla="*/ 3729785 w 4031864"/>
                <a:gd name="connsiteY7" fmla="*/ 201085 h 505176"/>
                <a:gd name="connsiteX8" fmla="*/ 3680800 w 4031864"/>
                <a:gd name="connsiteY8" fmla="*/ 184757 h 505176"/>
                <a:gd name="connsiteX9" fmla="*/ 3656307 w 4031864"/>
                <a:gd name="connsiteY9" fmla="*/ 176593 h 505176"/>
                <a:gd name="connsiteX10" fmla="*/ 3631814 w 4031864"/>
                <a:gd name="connsiteY10" fmla="*/ 160264 h 505176"/>
                <a:gd name="connsiteX11" fmla="*/ 3533842 w 4031864"/>
                <a:gd name="connsiteY11" fmla="*/ 135771 h 505176"/>
                <a:gd name="connsiteX12" fmla="*/ 3444035 w 4031864"/>
                <a:gd name="connsiteY12" fmla="*/ 111278 h 505176"/>
                <a:gd name="connsiteX13" fmla="*/ 3419542 w 4031864"/>
                <a:gd name="connsiteY13" fmla="*/ 103114 h 505176"/>
                <a:gd name="connsiteX14" fmla="*/ 3386885 w 4031864"/>
                <a:gd name="connsiteY14" fmla="*/ 94950 h 505176"/>
                <a:gd name="connsiteX15" fmla="*/ 3362392 w 4031864"/>
                <a:gd name="connsiteY15" fmla="*/ 86785 h 505176"/>
                <a:gd name="connsiteX16" fmla="*/ 3321571 w 4031864"/>
                <a:gd name="connsiteY16" fmla="*/ 78621 h 505176"/>
                <a:gd name="connsiteX17" fmla="*/ 3297078 w 4031864"/>
                <a:gd name="connsiteY17" fmla="*/ 70457 h 505176"/>
                <a:gd name="connsiteX18" fmla="*/ 3300330 w 4031864"/>
                <a:gd name="connsiteY18" fmla="*/ 3885 h 505176"/>
                <a:gd name="connsiteX19" fmla="*/ 3247908 w 4031864"/>
                <a:gd name="connsiteY19" fmla="*/ 7401 h 505176"/>
                <a:gd name="connsiteX20" fmla="*/ 3096961 w 4031864"/>
                <a:gd name="connsiteY20" fmla="*/ 3131 h 505176"/>
                <a:gd name="connsiteX21" fmla="*/ 2921521 w 4031864"/>
                <a:gd name="connsiteY21" fmla="*/ 34658 h 505176"/>
                <a:gd name="connsiteX22" fmla="*/ 2811211 w 4031864"/>
                <a:gd name="connsiteY22" fmla="*/ 50611 h 505176"/>
                <a:gd name="connsiteX23" fmla="*/ 2660264 w 4031864"/>
                <a:gd name="connsiteY23" fmla="*/ 70457 h 505176"/>
                <a:gd name="connsiteX24" fmla="*/ 2529635 w 4031864"/>
                <a:gd name="connsiteY24" fmla="*/ 94950 h 505176"/>
                <a:gd name="connsiteX25" fmla="*/ 2439828 w 4031864"/>
                <a:gd name="connsiteY25" fmla="*/ 111278 h 505176"/>
                <a:gd name="connsiteX26" fmla="*/ 2382678 w 4031864"/>
                <a:gd name="connsiteY26" fmla="*/ 119443 h 505176"/>
                <a:gd name="connsiteX27" fmla="*/ 2243885 w 4031864"/>
                <a:gd name="connsiteY27" fmla="*/ 127607 h 505176"/>
                <a:gd name="connsiteX28" fmla="*/ 2129585 w 4031864"/>
                <a:gd name="connsiteY28" fmla="*/ 135771 h 505176"/>
                <a:gd name="connsiteX29" fmla="*/ 2080600 w 4031864"/>
                <a:gd name="connsiteY29" fmla="*/ 143935 h 505176"/>
                <a:gd name="connsiteX30" fmla="*/ 2015285 w 4031864"/>
                <a:gd name="connsiteY30" fmla="*/ 152100 h 505176"/>
                <a:gd name="connsiteX31" fmla="*/ 1958135 w 4031864"/>
                <a:gd name="connsiteY31" fmla="*/ 156747 h 505176"/>
                <a:gd name="connsiteX32" fmla="*/ 1838738 w 4031864"/>
                <a:gd name="connsiteY32" fmla="*/ 165664 h 505176"/>
                <a:gd name="connsiteX33" fmla="*/ 1736961 w 4031864"/>
                <a:gd name="connsiteY33" fmla="*/ 182368 h 505176"/>
                <a:gd name="connsiteX34" fmla="*/ 1667657 w 4031864"/>
                <a:gd name="connsiteY34" fmla="*/ 190533 h 505176"/>
                <a:gd name="connsiteX35" fmla="*/ 1582209 w 4031864"/>
                <a:gd name="connsiteY35" fmla="*/ 210756 h 505176"/>
                <a:gd name="connsiteX36" fmla="*/ 1431261 w 4031864"/>
                <a:gd name="connsiteY36" fmla="*/ 238766 h 505176"/>
                <a:gd name="connsiteX37" fmla="*/ 1296828 w 4031864"/>
                <a:gd name="connsiteY37" fmla="*/ 274564 h 505176"/>
                <a:gd name="connsiteX38" fmla="*/ 1198857 w 4031864"/>
                <a:gd name="connsiteY38" fmla="*/ 290893 h 505176"/>
                <a:gd name="connsiteX39" fmla="*/ 1141707 w 4031864"/>
                <a:gd name="connsiteY39" fmla="*/ 299057 h 505176"/>
                <a:gd name="connsiteX40" fmla="*/ 1060064 w 4031864"/>
                <a:gd name="connsiteY40" fmla="*/ 315385 h 505176"/>
                <a:gd name="connsiteX41" fmla="*/ 994750 w 4031864"/>
                <a:gd name="connsiteY41" fmla="*/ 323550 h 505176"/>
                <a:gd name="connsiteX42" fmla="*/ 962092 w 4031864"/>
                <a:gd name="connsiteY42" fmla="*/ 331714 h 505176"/>
                <a:gd name="connsiteX43" fmla="*/ 839628 w 4031864"/>
                <a:gd name="connsiteY43" fmla="*/ 348043 h 505176"/>
                <a:gd name="connsiteX44" fmla="*/ 757985 w 4031864"/>
                <a:gd name="connsiteY44" fmla="*/ 364371 h 505176"/>
                <a:gd name="connsiteX45" fmla="*/ 717164 w 4031864"/>
                <a:gd name="connsiteY45" fmla="*/ 372535 h 505176"/>
                <a:gd name="connsiteX46" fmla="*/ 684507 w 4031864"/>
                <a:gd name="connsiteY46" fmla="*/ 380700 h 505176"/>
                <a:gd name="connsiteX47" fmla="*/ 578371 w 4031864"/>
                <a:gd name="connsiteY47" fmla="*/ 397028 h 505176"/>
                <a:gd name="connsiteX48" fmla="*/ 447742 w 4031864"/>
                <a:gd name="connsiteY48" fmla="*/ 421521 h 505176"/>
                <a:gd name="connsiteX49" fmla="*/ 344119 w 4031864"/>
                <a:gd name="connsiteY49" fmla="*/ 433956 h 505176"/>
                <a:gd name="connsiteX50" fmla="*/ 238907 w 4031864"/>
                <a:gd name="connsiteY50" fmla="*/ 453801 h 505176"/>
                <a:gd name="connsiteX51" fmla="*/ 145664 w 4031864"/>
                <a:gd name="connsiteY51" fmla="*/ 481812 h 505176"/>
                <a:gd name="connsiteX52" fmla="*/ 0 w 4031864"/>
                <a:gd name="connsiteY52" fmla="*/ 505176 h 505176"/>
                <a:gd name="connsiteX0" fmla="*/ 4031864 w 4031864"/>
                <a:gd name="connsiteY0" fmla="*/ 305937 h 503892"/>
                <a:gd name="connsiteX1" fmla="*/ 3933892 w 4031864"/>
                <a:gd name="connsiteY1" fmla="*/ 281444 h 503892"/>
                <a:gd name="connsiteX2" fmla="*/ 3909400 w 4031864"/>
                <a:gd name="connsiteY2" fmla="*/ 273280 h 503892"/>
                <a:gd name="connsiteX3" fmla="*/ 3884907 w 4031864"/>
                <a:gd name="connsiteY3" fmla="*/ 265116 h 503892"/>
                <a:gd name="connsiteX4" fmla="*/ 3860414 w 4031864"/>
                <a:gd name="connsiteY4" fmla="*/ 248787 h 503892"/>
                <a:gd name="connsiteX5" fmla="*/ 3811428 w 4031864"/>
                <a:gd name="connsiteY5" fmla="*/ 232459 h 503892"/>
                <a:gd name="connsiteX6" fmla="*/ 3786935 w 4031864"/>
                <a:gd name="connsiteY6" fmla="*/ 216130 h 503892"/>
                <a:gd name="connsiteX7" fmla="*/ 3729785 w 4031864"/>
                <a:gd name="connsiteY7" fmla="*/ 199801 h 503892"/>
                <a:gd name="connsiteX8" fmla="*/ 3680800 w 4031864"/>
                <a:gd name="connsiteY8" fmla="*/ 183473 h 503892"/>
                <a:gd name="connsiteX9" fmla="*/ 3656307 w 4031864"/>
                <a:gd name="connsiteY9" fmla="*/ 175309 h 503892"/>
                <a:gd name="connsiteX10" fmla="*/ 3631814 w 4031864"/>
                <a:gd name="connsiteY10" fmla="*/ 158980 h 503892"/>
                <a:gd name="connsiteX11" fmla="*/ 3533842 w 4031864"/>
                <a:gd name="connsiteY11" fmla="*/ 134487 h 503892"/>
                <a:gd name="connsiteX12" fmla="*/ 3444035 w 4031864"/>
                <a:gd name="connsiteY12" fmla="*/ 109994 h 503892"/>
                <a:gd name="connsiteX13" fmla="*/ 3419542 w 4031864"/>
                <a:gd name="connsiteY13" fmla="*/ 101830 h 503892"/>
                <a:gd name="connsiteX14" fmla="*/ 3386885 w 4031864"/>
                <a:gd name="connsiteY14" fmla="*/ 93666 h 503892"/>
                <a:gd name="connsiteX15" fmla="*/ 3362392 w 4031864"/>
                <a:gd name="connsiteY15" fmla="*/ 85501 h 503892"/>
                <a:gd name="connsiteX16" fmla="*/ 3321571 w 4031864"/>
                <a:gd name="connsiteY16" fmla="*/ 77337 h 503892"/>
                <a:gd name="connsiteX17" fmla="*/ 3336976 w 4031864"/>
                <a:gd name="connsiteY17" fmla="*/ 6871 h 503892"/>
                <a:gd name="connsiteX18" fmla="*/ 3300330 w 4031864"/>
                <a:gd name="connsiteY18" fmla="*/ 2601 h 503892"/>
                <a:gd name="connsiteX19" fmla="*/ 3247908 w 4031864"/>
                <a:gd name="connsiteY19" fmla="*/ 6117 h 503892"/>
                <a:gd name="connsiteX20" fmla="*/ 3096961 w 4031864"/>
                <a:gd name="connsiteY20" fmla="*/ 1847 h 503892"/>
                <a:gd name="connsiteX21" fmla="*/ 2921521 w 4031864"/>
                <a:gd name="connsiteY21" fmla="*/ 33374 h 503892"/>
                <a:gd name="connsiteX22" fmla="*/ 2811211 w 4031864"/>
                <a:gd name="connsiteY22" fmla="*/ 49327 h 503892"/>
                <a:gd name="connsiteX23" fmla="*/ 2660264 w 4031864"/>
                <a:gd name="connsiteY23" fmla="*/ 69173 h 503892"/>
                <a:gd name="connsiteX24" fmla="*/ 2529635 w 4031864"/>
                <a:gd name="connsiteY24" fmla="*/ 93666 h 503892"/>
                <a:gd name="connsiteX25" fmla="*/ 2439828 w 4031864"/>
                <a:gd name="connsiteY25" fmla="*/ 109994 h 503892"/>
                <a:gd name="connsiteX26" fmla="*/ 2382678 w 4031864"/>
                <a:gd name="connsiteY26" fmla="*/ 118159 h 503892"/>
                <a:gd name="connsiteX27" fmla="*/ 2243885 w 4031864"/>
                <a:gd name="connsiteY27" fmla="*/ 126323 h 503892"/>
                <a:gd name="connsiteX28" fmla="*/ 2129585 w 4031864"/>
                <a:gd name="connsiteY28" fmla="*/ 134487 h 503892"/>
                <a:gd name="connsiteX29" fmla="*/ 2080600 w 4031864"/>
                <a:gd name="connsiteY29" fmla="*/ 142651 h 503892"/>
                <a:gd name="connsiteX30" fmla="*/ 2015285 w 4031864"/>
                <a:gd name="connsiteY30" fmla="*/ 150816 h 503892"/>
                <a:gd name="connsiteX31" fmla="*/ 1958135 w 4031864"/>
                <a:gd name="connsiteY31" fmla="*/ 155463 h 503892"/>
                <a:gd name="connsiteX32" fmla="*/ 1838738 w 4031864"/>
                <a:gd name="connsiteY32" fmla="*/ 164380 h 503892"/>
                <a:gd name="connsiteX33" fmla="*/ 1736961 w 4031864"/>
                <a:gd name="connsiteY33" fmla="*/ 181084 h 503892"/>
                <a:gd name="connsiteX34" fmla="*/ 1667657 w 4031864"/>
                <a:gd name="connsiteY34" fmla="*/ 189249 h 503892"/>
                <a:gd name="connsiteX35" fmla="*/ 1582209 w 4031864"/>
                <a:gd name="connsiteY35" fmla="*/ 209472 h 503892"/>
                <a:gd name="connsiteX36" fmla="*/ 1431261 w 4031864"/>
                <a:gd name="connsiteY36" fmla="*/ 237482 h 503892"/>
                <a:gd name="connsiteX37" fmla="*/ 1296828 w 4031864"/>
                <a:gd name="connsiteY37" fmla="*/ 273280 h 503892"/>
                <a:gd name="connsiteX38" fmla="*/ 1198857 w 4031864"/>
                <a:gd name="connsiteY38" fmla="*/ 289609 h 503892"/>
                <a:gd name="connsiteX39" fmla="*/ 1141707 w 4031864"/>
                <a:gd name="connsiteY39" fmla="*/ 297773 h 503892"/>
                <a:gd name="connsiteX40" fmla="*/ 1060064 w 4031864"/>
                <a:gd name="connsiteY40" fmla="*/ 314101 h 503892"/>
                <a:gd name="connsiteX41" fmla="*/ 994750 w 4031864"/>
                <a:gd name="connsiteY41" fmla="*/ 322266 h 503892"/>
                <a:gd name="connsiteX42" fmla="*/ 962092 w 4031864"/>
                <a:gd name="connsiteY42" fmla="*/ 330430 h 503892"/>
                <a:gd name="connsiteX43" fmla="*/ 839628 w 4031864"/>
                <a:gd name="connsiteY43" fmla="*/ 346759 h 503892"/>
                <a:gd name="connsiteX44" fmla="*/ 757985 w 4031864"/>
                <a:gd name="connsiteY44" fmla="*/ 363087 h 503892"/>
                <a:gd name="connsiteX45" fmla="*/ 717164 w 4031864"/>
                <a:gd name="connsiteY45" fmla="*/ 371251 h 503892"/>
                <a:gd name="connsiteX46" fmla="*/ 684507 w 4031864"/>
                <a:gd name="connsiteY46" fmla="*/ 379416 h 503892"/>
                <a:gd name="connsiteX47" fmla="*/ 578371 w 4031864"/>
                <a:gd name="connsiteY47" fmla="*/ 395744 h 503892"/>
                <a:gd name="connsiteX48" fmla="*/ 447742 w 4031864"/>
                <a:gd name="connsiteY48" fmla="*/ 420237 h 503892"/>
                <a:gd name="connsiteX49" fmla="*/ 344119 w 4031864"/>
                <a:gd name="connsiteY49" fmla="*/ 432672 h 503892"/>
                <a:gd name="connsiteX50" fmla="*/ 238907 w 4031864"/>
                <a:gd name="connsiteY50" fmla="*/ 452517 h 503892"/>
                <a:gd name="connsiteX51" fmla="*/ 145664 w 4031864"/>
                <a:gd name="connsiteY51" fmla="*/ 480528 h 503892"/>
                <a:gd name="connsiteX52" fmla="*/ 0 w 4031864"/>
                <a:gd name="connsiteY52" fmla="*/ 503892 h 503892"/>
                <a:gd name="connsiteX0" fmla="*/ 4031864 w 4031864"/>
                <a:gd name="connsiteY0" fmla="*/ 310923 h 508878"/>
                <a:gd name="connsiteX1" fmla="*/ 3933892 w 4031864"/>
                <a:gd name="connsiteY1" fmla="*/ 286430 h 508878"/>
                <a:gd name="connsiteX2" fmla="*/ 3909400 w 4031864"/>
                <a:gd name="connsiteY2" fmla="*/ 278266 h 508878"/>
                <a:gd name="connsiteX3" fmla="*/ 3884907 w 4031864"/>
                <a:gd name="connsiteY3" fmla="*/ 270102 h 508878"/>
                <a:gd name="connsiteX4" fmla="*/ 3860414 w 4031864"/>
                <a:gd name="connsiteY4" fmla="*/ 253773 h 508878"/>
                <a:gd name="connsiteX5" fmla="*/ 3811428 w 4031864"/>
                <a:gd name="connsiteY5" fmla="*/ 237445 h 508878"/>
                <a:gd name="connsiteX6" fmla="*/ 3786935 w 4031864"/>
                <a:gd name="connsiteY6" fmla="*/ 221116 h 508878"/>
                <a:gd name="connsiteX7" fmla="*/ 3729785 w 4031864"/>
                <a:gd name="connsiteY7" fmla="*/ 204787 h 508878"/>
                <a:gd name="connsiteX8" fmla="*/ 3680800 w 4031864"/>
                <a:gd name="connsiteY8" fmla="*/ 188459 h 508878"/>
                <a:gd name="connsiteX9" fmla="*/ 3656307 w 4031864"/>
                <a:gd name="connsiteY9" fmla="*/ 180295 h 508878"/>
                <a:gd name="connsiteX10" fmla="*/ 3631814 w 4031864"/>
                <a:gd name="connsiteY10" fmla="*/ 163966 h 508878"/>
                <a:gd name="connsiteX11" fmla="*/ 3533842 w 4031864"/>
                <a:gd name="connsiteY11" fmla="*/ 139473 h 508878"/>
                <a:gd name="connsiteX12" fmla="*/ 3444035 w 4031864"/>
                <a:gd name="connsiteY12" fmla="*/ 114980 h 508878"/>
                <a:gd name="connsiteX13" fmla="*/ 3419542 w 4031864"/>
                <a:gd name="connsiteY13" fmla="*/ 106816 h 508878"/>
                <a:gd name="connsiteX14" fmla="*/ 3386885 w 4031864"/>
                <a:gd name="connsiteY14" fmla="*/ 98652 h 508878"/>
                <a:gd name="connsiteX15" fmla="*/ 3362392 w 4031864"/>
                <a:gd name="connsiteY15" fmla="*/ 90487 h 508878"/>
                <a:gd name="connsiteX16" fmla="*/ 3401367 w 4031864"/>
                <a:gd name="connsiteY16" fmla="*/ 4445 h 508878"/>
                <a:gd name="connsiteX17" fmla="*/ 3336976 w 4031864"/>
                <a:gd name="connsiteY17" fmla="*/ 11857 h 508878"/>
                <a:gd name="connsiteX18" fmla="*/ 3300330 w 4031864"/>
                <a:gd name="connsiteY18" fmla="*/ 7587 h 508878"/>
                <a:gd name="connsiteX19" fmla="*/ 3247908 w 4031864"/>
                <a:gd name="connsiteY19" fmla="*/ 11103 h 508878"/>
                <a:gd name="connsiteX20" fmla="*/ 3096961 w 4031864"/>
                <a:gd name="connsiteY20" fmla="*/ 6833 h 508878"/>
                <a:gd name="connsiteX21" fmla="*/ 2921521 w 4031864"/>
                <a:gd name="connsiteY21" fmla="*/ 38360 h 508878"/>
                <a:gd name="connsiteX22" fmla="*/ 2811211 w 4031864"/>
                <a:gd name="connsiteY22" fmla="*/ 54313 h 508878"/>
                <a:gd name="connsiteX23" fmla="*/ 2660264 w 4031864"/>
                <a:gd name="connsiteY23" fmla="*/ 74159 h 508878"/>
                <a:gd name="connsiteX24" fmla="*/ 2529635 w 4031864"/>
                <a:gd name="connsiteY24" fmla="*/ 98652 h 508878"/>
                <a:gd name="connsiteX25" fmla="*/ 2439828 w 4031864"/>
                <a:gd name="connsiteY25" fmla="*/ 114980 h 508878"/>
                <a:gd name="connsiteX26" fmla="*/ 2382678 w 4031864"/>
                <a:gd name="connsiteY26" fmla="*/ 123145 h 508878"/>
                <a:gd name="connsiteX27" fmla="*/ 2243885 w 4031864"/>
                <a:gd name="connsiteY27" fmla="*/ 131309 h 508878"/>
                <a:gd name="connsiteX28" fmla="*/ 2129585 w 4031864"/>
                <a:gd name="connsiteY28" fmla="*/ 139473 h 508878"/>
                <a:gd name="connsiteX29" fmla="*/ 2080600 w 4031864"/>
                <a:gd name="connsiteY29" fmla="*/ 147637 h 508878"/>
                <a:gd name="connsiteX30" fmla="*/ 2015285 w 4031864"/>
                <a:gd name="connsiteY30" fmla="*/ 155802 h 508878"/>
                <a:gd name="connsiteX31" fmla="*/ 1958135 w 4031864"/>
                <a:gd name="connsiteY31" fmla="*/ 160449 h 508878"/>
                <a:gd name="connsiteX32" fmla="*/ 1838738 w 4031864"/>
                <a:gd name="connsiteY32" fmla="*/ 169366 h 508878"/>
                <a:gd name="connsiteX33" fmla="*/ 1736961 w 4031864"/>
                <a:gd name="connsiteY33" fmla="*/ 186070 h 508878"/>
                <a:gd name="connsiteX34" fmla="*/ 1667657 w 4031864"/>
                <a:gd name="connsiteY34" fmla="*/ 194235 h 508878"/>
                <a:gd name="connsiteX35" fmla="*/ 1582209 w 4031864"/>
                <a:gd name="connsiteY35" fmla="*/ 214458 h 508878"/>
                <a:gd name="connsiteX36" fmla="*/ 1431261 w 4031864"/>
                <a:gd name="connsiteY36" fmla="*/ 242468 h 508878"/>
                <a:gd name="connsiteX37" fmla="*/ 1296828 w 4031864"/>
                <a:gd name="connsiteY37" fmla="*/ 278266 h 508878"/>
                <a:gd name="connsiteX38" fmla="*/ 1198857 w 4031864"/>
                <a:gd name="connsiteY38" fmla="*/ 294595 h 508878"/>
                <a:gd name="connsiteX39" fmla="*/ 1141707 w 4031864"/>
                <a:gd name="connsiteY39" fmla="*/ 302759 h 508878"/>
                <a:gd name="connsiteX40" fmla="*/ 1060064 w 4031864"/>
                <a:gd name="connsiteY40" fmla="*/ 319087 h 508878"/>
                <a:gd name="connsiteX41" fmla="*/ 994750 w 4031864"/>
                <a:gd name="connsiteY41" fmla="*/ 327252 h 508878"/>
                <a:gd name="connsiteX42" fmla="*/ 962092 w 4031864"/>
                <a:gd name="connsiteY42" fmla="*/ 335416 h 508878"/>
                <a:gd name="connsiteX43" fmla="*/ 839628 w 4031864"/>
                <a:gd name="connsiteY43" fmla="*/ 351745 h 508878"/>
                <a:gd name="connsiteX44" fmla="*/ 757985 w 4031864"/>
                <a:gd name="connsiteY44" fmla="*/ 368073 h 508878"/>
                <a:gd name="connsiteX45" fmla="*/ 717164 w 4031864"/>
                <a:gd name="connsiteY45" fmla="*/ 376237 h 508878"/>
                <a:gd name="connsiteX46" fmla="*/ 684507 w 4031864"/>
                <a:gd name="connsiteY46" fmla="*/ 384402 h 508878"/>
                <a:gd name="connsiteX47" fmla="*/ 578371 w 4031864"/>
                <a:gd name="connsiteY47" fmla="*/ 400730 h 508878"/>
                <a:gd name="connsiteX48" fmla="*/ 447742 w 4031864"/>
                <a:gd name="connsiteY48" fmla="*/ 425223 h 508878"/>
                <a:gd name="connsiteX49" fmla="*/ 344119 w 4031864"/>
                <a:gd name="connsiteY49" fmla="*/ 437658 h 508878"/>
                <a:gd name="connsiteX50" fmla="*/ 238907 w 4031864"/>
                <a:gd name="connsiteY50" fmla="*/ 457503 h 508878"/>
                <a:gd name="connsiteX51" fmla="*/ 145664 w 4031864"/>
                <a:gd name="connsiteY51" fmla="*/ 485514 h 508878"/>
                <a:gd name="connsiteX52" fmla="*/ 0 w 4031864"/>
                <a:gd name="connsiteY52" fmla="*/ 508878 h 508878"/>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631814 w 4031864"/>
                <a:gd name="connsiteY10" fmla="*/ 159832 h 504744"/>
                <a:gd name="connsiteX11" fmla="*/ 3533842 w 4031864"/>
                <a:gd name="connsiteY11" fmla="*/ 135339 h 504744"/>
                <a:gd name="connsiteX12" fmla="*/ 3444035 w 4031864"/>
                <a:gd name="connsiteY12" fmla="*/ 110846 h 504744"/>
                <a:gd name="connsiteX13" fmla="*/ 3419542 w 4031864"/>
                <a:gd name="connsiteY13" fmla="*/ 102682 h 504744"/>
                <a:gd name="connsiteX14" fmla="*/ 3386885 w 4031864"/>
                <a:gd name="connsiteY14" fmla="*/ 94518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631814 w 4031864"/>
                <a:gd name="connsiteY10" fmla="*/ 159832 h 504744"/>
                <a:gd name="connsiteX11" fmla="*/ 3533842 w 4031864"/>
                <a:gd name="connsiteY11" fmla="*/ 135339 h 504744"/>
                <a:gd name="connsiteX12" fmla="*/ 3444035 w 4031864"/>
                <a:gd name="connsiteY12" fmla="*/ 110846 h 504744"/>
                <a:gd name="connsiteX13" fmla="*/ 3419542 w 4031864"/>
                <a:gd name="connsiteY13" fmla="*/ 102682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631814 w 4031864"/>
                <a:gd name="connsiteY10" fmla="*/ 159832 h 504744"/>
                <a:gd name="connsiteX11" fmla="*/ 3533842 w 4031864"/>
                <a:gd name="connsiteY11" fmla="*/ 135339 h 504744"/>
                <a:gd name="connsiteX12" fmla="*/ 3444035 w 4031864"/>
                <a:gd name="connsiteY12" fmla="*/ 110846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631814 w 4031864"/>
                <a:gd name="connsiteY10" fmla="*/ 159832 h 504744"/>
                <a:gd name="connsiteX11" fmla="*/ 3533842 w 4031864"/>
                <a:gd name="connsiteY11" fmla="*/ 135339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631814 w 4031864"/>
                <a:gd name="connsiteY10" fmla="*/ 159832 h 504744"/>
                <a:gd name="connsiteX11" fmla="*/ 3705403 w 4031864"/>
                <a:gd name="connsiteY11" fmla="*/ 84718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779437 w 4031864"/>
                <a:gd name="connsiteY10" fmla="*/ 85848 h 504744"/>
                <a:gd name="connsiteX11" fmla="*/ 3705403 w 4031864"/>
                <a:gd name="connsiteY11" fmla="*/ 84718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887715 w 4031864"/>
                <a:gd name="connsiteY9" fmla="*/ 55450 h 504744"/>
                <a:gd name="connsiteX10" fmla="*/ 3779437 w 4031864"/>
                <a:gd name="connsiteY10" fmla="*/ 85848 h 504744"/>
                <a:gd name="connsiteX11" fmla="*/ 3705403 w 4031864"/>
                <a:gd name="connsiteY11" fmla="*/ 84718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944126 w 4031864"/>
                <a:gd name="connsiteY8" fmla="*/ 51933 h 504744"/>
                <a:gd name="connsiteX9" fmla="*/ 3887715 w 4031864"/>
                <a:gd name="connsiteY9" fmla="*/ 55450 h 504744"/>
                <a:gd name="connsiteX10" fmla="*/ 3779437 w 4031864"/>
                <a:gd name="connsiteY10" fmla="*/ 85848 h 504744"/>
                <a:gd name="connsiteX11" fmla="*/ 3705403 w 4031864"/>
                <a:gd name="connsiteY11" fmla="*/ 84718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4013060 w 4031864"/>
                <a:gd name="connsiteY7" fmla="*/ 68261 h 504744"/>
                <a:gd name="connsiteX8" fmla="*/ 3944126 w 4031864"/>
                <a:gd name="connsiteY8" fmla="*/ 51933 h 504744"/>
                <a:gd name="connsiteX9" fmla="*/ 3887715 w 4031864"/>
                <a:gd name="connsiteY9" fmla="*/ 55450 h 504744"/>
                <a:gd name="connsiteX10" fmla="*/ 3779437 w 4031864"/>
                <a:gd name="connsiteY10" fmla="*/ 85848 h 504744"/>
                <a:gd name="connsiteX11" fmla="*/ 3705403 w 4031864"/>
                <a:gd name="connsiteY11" fmla="*/ 84718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86606"/>
                <a:gd name="connsiteY0" fmla="*/ 306789 h 504744"/>
                <a:gd name="connsiteX1" fmla="*/ 3933892 w 4086606"/>
                <a:gd name="connsiteY1" fmla="*/ 282296 h 504744"/>
                <a:gd name="connsiteX2" fmla="*/ 3909400 w 4086606"/>
                <a:gd name="connsiteY2" fmla="*/ 274132 h 504744"/>
                <a:gd name="connsiteX3" fmla="*/ 3884907 w 4086606"/>
                <a:gd name="connsiteY3" fmla="*/ 265968 h 504744"/>
                <a:gd name="connsiteX4" fmla="*/ 3860414 w 4086606"/>
                <a:gd name="connsiteY4" fmla="*/ 249639 h 504744"/>
                <a:gd name="connsiteX5" fmla="*/ 3811428 w 4086606"/>
                <a:gd name="connsiteY5" fmla="*/ 233311 h 504744"/>
                <a:gd name="connsiteX6" fmla="*/ 4078190 w 4086606"/>
                <a:gd name="connsiteY6" fmla="*/ 100165 h 504744"/>
                <a:gd name="connsiteX7" fmla="*/ 4013060 w 4086606"/>
                <a:gd name="connsiteY7" fmla="*/ 68261 h 504744"/>
                <a:gd name="connsiteX8" fmla="*/ 3944126 w 4086606"/>
                <a:gd name="connsiteY8" fmla="*/ 51933 h 504744"/>
                <a:gd name="connsiteX9" fmla="*/ 3887715 w 4086606"/>
                <a:gd name="connsiteY9" fmla="*/ 55450 h 504744"/>
                <a:gd name="connsiteX10" fmla="*/ 3779437 w 4086606"/>
                <a:gd name="connsiteY10" fmla="*/ 85848 h 504744"/>
                <a:gd name="connsiteX11" fmla="*/ 3705403 w 4086606"/>
                <a:gd name="connsiteY11" fmla="*/ 84718 h 504744"/>
                <a:gd name="connsiteX12" fmla="*/ 3647514 w 4086606"/>
                <a:gd name="connsiteY12" fmla="*/ 64119 h 504744"/>
                <a:gd name="connsiteX13" fmla="*/ 3599082 w 4086606"/>
                <a:gd name="connsiteY13" fmla="*/ 44274 h 504744"/>
                <a:gd name="connsiteX14" fmla="*/ 3526528 w 4086606"/>
                <a:gd name="connsiteY14" fmla="*/ 32216 h 504744"/>
                <a:gd name="connsiteX15" fmla="*/ 3466127 w 4086606"/>
                <a:gd name="connsiteY15" fmla="*/ 20157 h 504744"/>
                <a:gd name="connsiteX16" fmla="*/ 3401367 w 4086606"/>
                <a:gd name="connsiteY16" fmla="*/ 311 h 504744"/>
                <a:gd name="connsiteX17" fmla="*/ 3336976 w 4086606"/>
                <a:gd name="connsiteY17" fmla="*/ 7723 h 504744"/>
                <a:gd name="connsiteX18" fmla="*/ 3300330 w 4086606"/>
                <a:gd name="connsiteY18" fmla="*/ 3453 h 504744"/>
                <a:gd name="connsiteX19" fmla="*/ 3247908 w 4086606"/>
                <a:gd name="connsiteY19" fmla="*/ 6969 h 504744"/>
                <a:gd name="connsiteX20" fmla="*/ 3096961 w 4086606"/>
                <a:gd name="connsiteY20" fmla="*/ 2699 h 504744"/>
                <a:gd name="connsiteX21" fmla="*/ 2921521 w 4086606"/>
                <a:gd name="connsiteY21" fmla="*/ 34226 h 504744"/>
                <a:gd name="connsiteX22" fmla="*/ 2811211 w 4086606"/>
                <a:gd name="connsiteY22" fmla="*/ 50179 h 504744"/>
                <a:gd name="connsiteX23" fmla="*/ 2660264 w 4086606"/>
                <a:gd name="connsiteY23" fmla="*/ 70025 h 504744"/>
                <a:gd name="connsiteX24" fmla="*/ 2529635 w 4086606"/>
                <a:gd name="connsiteY24" fmla="*/ 94518 h 504744"/>
                <a:gd name="connsiteX25" fmla="*/ 2439828 w 4086606"/>
                <a:gd name="connsiteY25" fmla="*/ 110846 h 504744"/>
                <a:gd name="connsiteX26" fmla="*/ 2382678 w 4086606"/>
                <a:gd name="connsiteY26" fmla="*/ 119011 h 504744"/>
                <a:gd name="connsiteX27" fmla="*/ 2243885 w 4086606"/>
                <a:gd name="connsiteY27" fmla="*/ 127175 h 504744"/>
                <a:gd name="connsiteX28" fmla="*/ 2129585 w 4086606"/>
                <a:gd name="connsiteY28" fmla="*/ 135339 h 504744"/>
                <a:gd name="connsiteX29" fmla="*/ 2080600 w 4086606"/>
                <a:gd name="connsiteY29" fmla="*/ 143503 h 504744"/>
                <a:gd name="connsiteX30" fmla="*/ 2015285 w 4086606"/>
                <a:gd name="connsiteY30" fmla="*/ 151668 h 504744"/>
                <a:gd name="connsiteX31" fmla="*/ 1958135 w 4086606"/>
                <a:gd name="connsiteY31" fmla="*/ 156315 h 504744"/>
                <a:gd name="connsiteX32" fmla="*/ 1838738 w 4086606"/>
                <a:gd name="connsiteY32" fmla="*/ 165232 h 504744"/>
                <a:gd name="connsiteX33" fmla="*/ 1736961 w 4086606"/>
                <a:gd name="connsiteY33" fmla="*/ 181936 h 504744"/>
                <a:gd name="connsiteX34" fmla="*/ 1667657 w 4086606"/>
                <a:gd name="connsiteY34" fmla="*/ 190101 h 504744"/>
                <a:gd name="connsiteX35" fmla="*/ 1582209 w 4086606"/>
                <a:gd name="connsiteY35" fmla="*/ 210324 h 504744"/>
                <a:gd name="connsiteX36" fmla="*/ 1431261 w 4086606"/>
                <a:gd name="connsiteY36" fmla="*/ 238334 h 504744"/>
                <a:gd name="connsiteX37" fmla="*/ 1296828 w 4086606"/>
                <a:gd name="connsiteY37" fmla="*/ 274132 h 504744"/>
                <a:gd name="connsiteX38" fmla="*/ 1198857 w 4086606"/>
                <a:gd name="connsiteY38" fmla="*/ 290461 h 504744"/>
                <a:gd name="connsiteX39" fmla="*/ 1141707 w 4086606"/>
                <a:gd name="connsiteY39" fmla="*/ 298625 h 504744"/>
                <a:gd name="connsiteX40" fmla="*/ 1060064 w 4086606"/>
                <a:gd name="connsiteY40" fmla="*/ 314953 h 504744"/>
                <a:gd name="connsiteX41" fmla="*/ 994750 w 4086606"/>
                <a:gd name="connsiteY41" fmla="*/ 323118 h 504744"/>
                <a:gd name="connsiteX42" fmla="*/ 962092 w 4086606"/>
                <a:gd name="connsiteY42" fmla="*/ 331282 h 504744"/>
                <a:gd name="connsiteX43" fmla="*/ 839628 w 4086606"/>
                <a:gd name="connsiteY43" fmla="*/ 347611 h 504744"/>
                <a:gd name="connsiteX44" fmla="*/ 757985 w 4086606"/>
                <a:gd name="connsiteY44" fmla="*/ 363939 h 504744"/>
                <a:gd name="connsiteX45" fmla="*/ 717164 w 4086606"/>
                <a:gd name="connsiteY45" fmla="*/ 372103 h 504744"/>
                <a:gd name="connsiteX46" fmla="*/ 684507 w 4086606"/>
                <a:gd name="connsiteY46" fmla="*/ 380268 h 504744"/>
                <a:gd name="connsiteX47" fmla="*/ 578371 w 4086606"/>
                <a:gd name="connsiteY47" fmla="*/ 396596 h 504744"/>
                <a:gd name="connsiteX48" fmla="*/ 447742 w 4086606"/>
                <a:gd name="connsiteY48" fmla="*/ 421089 h 504744"/>
                <a:gd name="connsiteX49" fmla="*/ 344119 w 4086606"/>
                <a:gd name="connsiteY49" fmla="*/ 433524 h 504744"/>
                <a:gd name="connsiteX50" fmla="*/ 238907 w 4086606"/>
                <a:gd name="connsiteY50" fmla="*/ 453369 h 504744"/>
                <a:gd name="connsiteX51" fmla="*/ 145664 w 4086606"/>
                <a:gd name="connsiteY51" fmla="*/ 481380 h 504744"/>
                <a:gd name="connsiteX52" fmla="*/ 0 w 4086606"/>
                <a:gd name="connsiteY52" fmla="*/ 504744 h 504744"/>
                <a:gd name="connsiteX0" fmla="*/ 4031864 w 4144621"/>
                <a:gd name="connsiteY0" fmla="*/ 306789 h 504744"/>
                <a:gd name="connsiteX1" fmla="*/ 3933892 w 4144621"/>
                <a:gd name="connsiteY1" fmla="*/ 282296 h 504744"/>
                <a:gd name="connsiteX2" fmla="*/ 3909400 w 4144621"/>
                <a:gd name="connsiteY2" fmla="*/ 274132 h 504744"/>
                <a:gd name="connsiteX3" fmla="*/ 3884907 w 4144621"/>
                <a:gd name="connsiteY3" fmla="*/ 265968 h 504744"/>
                <a:gd name="connsiteX4" fmla="*/ 3860414 w 4144621"/>
                <a:gd name="connsiteY4" fmla="*/ 249639 h 504744"/>
                <a:gd name="connsiteX5" fmla="*/ 4134600 w 4144621"/>
                <a:gd name="connsiteY5" fmla="*/ 112600 h 504744"/>
                <a:gd name="connsiteX6" fmla="*/ 4078190 w 4144621"/>
                <a:gd name="connsiteY6" fmla="*/ 100165 h 504744"/>
                <a:gd name="connsiteX7" fmla="*/ 4013060 w 4144621"/>
                <a:gd name="connsiteY7" fmla="*/ 68261 h 504744"/>
                <a:gd name="connsiteX8" fmla="*/ 3944126 w 4144621"/>
                <a:gd name="connsiteY8" fmla="*/ 51933 h 504744"/>
                <a:gd name="connsiteX9" fmla="*/ 3887715 w 4144621"/>
                <a:gd name="connsiteY9" fmla="*/ 55450 h 504744"/>
                <a:gd name="connsiteX10" fmla="*/ 3779437 w 4144621"/>
                <a:gd name="connsiteY10" fmla="*/ 85848 h 504744"/>
                <a:gd name="connsiteX11" fmla="*/ 3705403 w 4144621"/>
                <a:gd name="connsiteY11" fmla="*/ 84718 h 504744"/>
                <a:gd name="connsiteX12" fmla="*/ 3647514 w 4144621"/>
                <a:gd name="connsiteY12" fmla="*/ 64119 h 504744"/>
                <a:gd name="connsiteX13" fmla="*/ 3599082 w 4144621"/>
                <a:gd name="connsiteY13" fmla="*/ 44274 h 504744"/>
                <a:gd name="connsiteX14" fmla="*/ 3526528 w 4144621"/>
                <a:gd name="connsiteY14" fmla="*/ 32216 h 504744"/>
                <a:gd name="connsiteX15" fmla="*/ 3466127 w 4144621"/>
                <a:gd name="connsiteY15" fmla="*/ 20157 h 504744"/>
                <a:gd name="connsiteX16" fmla="*/ 3401367 w 4144621"/>
                <a:gd name="connsiteY16" fmla="*/ 311 h 504744"/>
                <a:gd name="connsiteX17" fmla="*/ 3336976 w 4144621"/>
                <a:gd name="connsiteY17" fmla="*/ 7723 h 504744"/>
                <a:gd name="connsiteX18" fmla="*/ 3300330 w 4144621"/>
                <a:gd name="connsiteY18" fmla="*/ 3453 h 504744"/>
                <a:gd name="connsiteX19" fmla="*/ 3247908 w 4144621"/>
                <a:gd name="connsiteY19" fmla="*/ 6969 h 504744"/>
                <a:gd name="connsiteX20" fmla="*/ 3096961 w 4144621"/>
                <a:gd name="connsiteY20" fmla="*/ 2699 h 504744"/>
                <a:gd name="connsiteX21" fmla="*/ 2921521 w 4144621"/>
                <a:gd name="connsiteY21" fmla="*/ 34226 h 504744"/>
                <a:gd name="connsiteX22" fmla="*/ 2811211 w 4144621"/>
                <a:gd name="connsiteY22" fmla="*/ 50179 h 504744"/>
                <a:gd name="connsiteX23" fmla="*/ 2660264 w 4144621"/>
                <a:gd name="connsiteY23" fmla="*/ 70025 h 504744"/>
                <a:gd name="connsiteX24" fmla="*/ 2529635 w 4144621"/>
                <a:gd name="connsiteY24" fmla="*/ 94518 h 504744"/>
                <a:gd name="connsiteX25" fmla="*/ 2439828 w 4144621"/>
                <a:gd name="connsiteY25" fmla="*/ 110846 h 504744"/>
                <a:gd name="connsiteX26" fmla="*/ 2382678 w 4144621"/>
                <a:gd name="connsiteY26" fmla="*/ 119011 h 504744"/>
                <a:gd name="connsiteX27" fmla="*/ 2243885 w 4144621"/>
                <a:gd name="connsiteY27" fmla="*/ 127175 h 504744"/>
                <a:gd name="connsiteX28" fmla="*/ 2129585 w 4144621"/>
                <a:gd name="connsiteY28" fmla="*/ 135339 h 504744"/>
                <a:gd name="connsiteX29" fmla="*/ 2080600 w 4144621"/>
                <a:gd name="connsiteY29" fmla="*/ 143503 h 504744"/>
                <a:gd name="connsiteX30" fmla="*/ 2015285 w 4144621"/>
                <a:gd name="connsiteY30" fmla="*/ 151668 h 504744"/>
                <a:gd name="connsiteX31" fmla="*/ 1958135 w 4144621"/>
                <a:gd name="connsiteY31" fmla="*/ 156315 h 504744"/>
                <a:gd name="connsiteX32" fmla="*/ 1838738 w 4144621"/>
                <a:gd name="connsiteY32" fmla="*/ 165232 h 504744"/>
                <a:gd name="connsiteX33" fmla="*/ 1736961 w 4144621"/>
                <a:gd name="connsiteY33" fmla="*/ 181936 h 504744"/>
                <a:gd name="connsiteX34" fmla="*/ 1667657 w 4144621"/>
                <a:gd name="connsiteY34" fmla="*/ 190101 h 504744"/>
                <a:gd name="connsiteX35" fmla="*/ 1582209 w 4144621"/>
                <a:gd name="connsiteY35" fmla="*/ 210324 h 504744"/>
                <a:gd name="connsiteX36" fmla="*/ 1431261 w 4144621"/>
                <a:gd name="connsiteY36" fmla="*/ 238334 h 504744"/>
                <a:gd name="connsiteX37" fmla="*/ 1296828 w 4144621"/>
                <a:gd name="connsiteY37" fmla="*/ 274132 h 504744"/>
                <a:gd name="connsiteX38" fmla="*/ 1198857 w 4144621"/>
                <a:gd name="connsiteY38" fmla="*/ 290461 h 504744"/>
                <a:gd name="connsiteX39" fmla="*/ 1141707 w 4144621"/>
                <a:gd name="connsiteY39" fmla="*/ 298625 h 504744"/>
                <a:gd name="connsiteX40" fmla="*/ 1060064 w 4144621"/>
                <a:gd name="connsiteY40" fmla="*/ 314953 h 504744"/>
                <a:gd name="connsiteX41" fmla="*/ 994750 w 4144621"/>
                <a:gd name="connsiteY41" fmla="*/ 323118 h 504744"/>
                <a:gd name="connsiteX42" fmla="*/ 962092 w 4144621"/>
                <a:gd name="connsiteY42" fmla="*/ 331282 h 504744"/>
                <a:gd name="connsiteX43" fmla="*/ 839628 w 4144621"/>
                <a:gd name="connsiteY43" fmla="*/ 347611 h 504744"/>
                <a:gd name="connsiteX44" fmla="*/ 757985 w 4144621"/>
                <a:gd name="connsiteY44" fmla="*/ 363939 h 504744"/>
                <a:gd name="connsiteX45" fmla="*/ 717164 w 4144621"/>
                <a:gd name="connsiteY45" fmla="*/ 372103 h 504744"/>
                <a:gd name="connsiteX46" fmla="*/ 684507 w 4144621"/>
                <a:gd name="connsiteY46" fmla="*/ 380268 h 504744"/>
                <a:gd name="connsiteX47" fmla="*/ 578371 w 4144621"/>
                <a:gd name="connsiteY47" fmla="*/ 396596 h 504744"/>
                <a:gd name="connsiteX48" fmla="*/ 447742 w 4144621"/>
                <a:gd name="connsiteY48" fmla="*/ 421089 h 504744"/>
                <a:gd name="connsiteX49" fmla="*/ 344119 w 4144621"/>
                <a:gd name="connsiteY49" fmla="*/ 433524 h 504744"/>
                <a:gd name="connsiteX50" fmla="*/ 238907 w 4144621"/>
                <a:gd name="connsiteY50" fmla="*/ 453369 h 504744"/>
                <a:gd name="connsiteX51" fmla="*/ 145664 w 4144621"/>
                <a:gd name="connsiteY51" fmla="*/ 481380 h 504744"/>
                <a:gd name="connsiteX52" fmla="*/ 0 w 4144621"/>
                <a:gd name="connsiteY52" fmla="*/ 504744 h 504744"/>
                <a:gd name="connsiteX0" fmla="*/ 4031864 w 4196219"/>
                <a:gd name="connsiteY0" fmla="*/ 306789 h 504744"/>
                <a:gd name="connsiteX1" fmla="*/ 3933892 w 4196219"/>
                <a:gd name="connsiteY1" fmla="*/ 282296 h 504744"/>
                <a:gd name="connsiteX2" fmla="*/ 3909400 w 4196219"/>
                <a:gd name="connsiteY2" fmla="*/ 274132 h 504744"/>
                <a:gd name="connsiteX3" fmla="*/ 3884907 w 4196219"/>
                <a:gd name="connsiteY3" fmla="*/ 265968 h 504744"/>
                <a:gd name="connsiteX4" fmla="*/ 4183586 w 4196219"/>
                <a:gd name="connsiteY4" fmla="*/ 117247 h 504744"/>
                <a:gd name="connsiteX5" fmla="*/ 4134600 w 4196219"/>
                <a:gd name="connsiteY5" fmla="*/ 112600 h 504744"/>
                <a:gd name="connsiteX6" fmla="*/ 4078190 w 4196219"/>
                <a:gd name="connsiteY6" fmla="*/ 100165 h 504744"/>
                <a:gd name="connsiteX7" fmla="*/ 4013060 w 4196219"/>
                <a:gd name="connsiteY7" fmla="*/ 68261 h 504744"/>
                <a:gd name="connsiteX8" fmla="*/ 3944126 w 4196219"/>
                <a:gd name="connsiteY8" fmla="*/ 51933 h 504744"/>
                <a:gd name="connsiteX9" fmla="*/ 3887715 w 4196219"/>
                <a:gd name="connsiteY9" fmla="*/ 55450 h 504744"/>
                <a:gd name="connsiteX10" fmla="*/ 3779437 w 4196219"/>
                <a:gd name="connsiteY10" fmla="*/ 85848 h 504744"/>
                <a:gd name="connsiteX11" fmla="*/ 3705403 w 4196219"/>
                <a:gd name="connsiteY11" fmla="*/ 84718 h 504744"/>
                <a:gd name="connsiteX12" fmla="*/ 3647514 w 4196219"/>
                <a:gd name="connsiteY12" fmla="*/ 64119 h 504744"/>
                <a:gd name="connsiteX13" fmla="*/ 3599082 w 4196219"/>
                <a:gd name="connsiteY13" fmla="*/ 44274 h 504744"/>
                <a:gd name="connsiteX14" fmla="*/ 3526528 w 4196219"/>
                <a:gd name="connsiteY14" fmla="*/ 32216 h 504744"/>
                <a:gd name="connsiteX15" fmla="*/ 3466127 w 4196219"/>
                <a:gd name="connsiteY15" fmla="*/ 20157 h 504744"/>
                <a:gd name="connsiteX16" fmla="*/ 3401367 w 4196219"/>
                <a:gd name="connsiteY16" fmla="*/ 311 h 504744"/>
                <a:gd name="connsiteX17" fmla="*/ 3336976 w 4196219"/>
                <a:gd name="connsiteY17" fmla="*/ 7723 h 504744"/>
                <a:gd name="connsiteX18" fmla="*/ 3300330 w 4196219"/>
                <a:gd name="connsiteY18" fmla="*/ 3453 h 504744"/>
                <a:gd name="connsiteX19" fmla="*/ 3247908 w 4196219"/>
                <a:gd name="connsiteY19" fmla="*/ 6969 h 504744"/>
                <a:gd name="connsiteX20" fmla="*/ 3096961 w 4196219"/>
                <a:gd name="connsiteY20" fmla="*/ 2699 h 504744"/>
                <a:gd name="connsiteX21" fmla="*/ 2921521 w 4196219"/>
                <a:gd name="connsiteY21" fmla="*/ 34226 h 504744"/>
                <a:gd name="connsiteX22" fmla="*/ 2811211 w 4196219"/>
                <a:gd name="connsiteY22" fmla="*/ 50179 h 504744"/>
                <a:gd name="connsiteX23" fmla="*/ 2660264 w 4196219"/>
                <a:gd name="connsiteY23" fmla="*/ 70025 h 504744"/>
                <a:gd name="connsiteX24" fmla="*/ 2529635 w 4196219"/>
                <a:gd name="connsiteY24" fmla="*/ 94518 h 504744"/>
                <a:gd name="connsiteX25" fmla="*/ 2439828 w 4196219"/>
                <a:gd name="connsiteY25" fmla="*/ 110846 h 504744"/>
                <a:gd name="connsiteX26" fmla="*/ 2382678 w 4196219"/>
                <a:gd name="connsiteY26" fmla="*/ 119011 h 504744"/>
                <a:gd name="connsiteX27" fmla="*/ 2243885 w 4196219"/>
                <a:gd name="connsiteY27" fmla="*/ 127175 h 504744"/>
                <a:gd name="connsiteX28" fmla="*/ 2129585 w 4196219"/>
                <a:gd name="connsiteY28" fmla="*/ 135339 h 504744"/>
                <a:gd name="connsiteX29" fmla="*/ 2080600 w 4196219"/>
                <a:gd name="connsiteY29" fmla="*/ 143503 h 504744"/>
                <a:gd name="connsiteX30" fmla="*/ 2015285 w 4196219"/>
                <a:gd name="connsiteY30" fmla="*/ 151668 h 504744"/>
                <a:gd name="connsiteX31" fmla="*/ 1958135 w 4196219"/>
                <a:gd name="connsiteY31" fmla="*/ 156315 h 504744"/>
                <a:gd name="connsiteX32" fmla="*/ 1838738 w 4196219"/>
                <a:gd name="connsiteY32" fmla="*/ 165232 h 504744"/>
                <a:gd name="connsiteX33" fmla="*/ 1736961 w 4196219"/>
                <a:gd name="connsiteY33" fmla="*/ 181936 h 504744"/>
                <a:gd name="connsiteX34" fmla="*/ 1667657 w 4196219"/>
                <a:gd name="connsiteY34" fmla="*/ 190101 h 504744"/>
                <a:gd name="connsiteX35" fmla="*/ 1582209 w 4196219"/>
                <a:gd name="connsiteY35" fmla="*/ 210324 h 504744"/>
                <a:gd name="connsiteX36" fmla="*/ 1431261 w 4196219"/>
                <a:gd name="connsiteY36" fmla="*/ 238334 h 504744"/>
                <a:gd name="connsiteX37" fmla="*/ 1296828 w 4196219"/>
                <a:gd name="connsiteY37" fmla="*/ 274132 h 504744"/>
                <a:gd name="connsiteX38" fmla="*/ 1198857 w 4196219"/>
                <a:gd name="connsiteY38" fmla="*/ 290461 h 504744"/>
                <a:gd name="connsiteX39" fmla="*/ 1141707 w 4196219"/>
                <a:gd name="connsiteY39" fmla="*/ 298625 h 504744"/>
                <a:gd name="connsiteX40" fmla="*/ 1060064 w 4196219"/>
                <a:gd name="connsiteY40" fmla="*/ 314953 h 504744"/>
                <a:gd name="connsiteX41" fmla="*/ 994750 w 4196219"/>
                <a:gd name="connsiteY41" fmla="*/ 323118 h 504744"/>
                <a:gd name="connsiteX42" fmla="*/ 962092 w 4196219"/>
                <a:gd name="connsiteY42" fmla="*/ 331282 h 504744"/>
                <a:gd name="connsiteX43" fmla="*/ 839628 w 4196219"/>
                <a:gd name="connsiteY43" fmla="*/ 347611 h 504744"/>
                <a:gd name="connsiteX44" fmla="*/ 757985 w 4196219"/>
                <a:gd name="connsiteY44" fmla="*/ 363939 h 504744"/>
                <a:gd name="connsiteX45" fmla="*/ 717164 w 4196219"/>
                <a:gd name="connsiteY45" fmla="*/ 372103 h 504744"/>
                <a:gd name="connsiteX46" fmla="*/ 684507 w 4196219"/>
                <a:gd name="connsiteY46" fmla="*/ 380268 h 504744"/>
                <a:gd name="connsiteX47" fmla="*/ 578371 w 4196219"/>
                <a:gd name="connsiteY47" fmla="*/ 396596 h 504744"/>
                <a:gd name="connsiteX48" fmla="*/ 447742 w 4196219"/>
                <a:gd name="connsiteY48" fmla="*/ 421089 h 504744"/>
                <a:gd name="connsiteX49" fmla="*/ 344119 w 4196219"/>
                <a:gd name="connsiteY49" fmla="*/ 433524 h 504744"/>
                <a:gd name="connsiteX50" fmla="*/ 238907 w 4196219"/>
                <a:gd name="connsiteY50" fmla="*/ 453369 h 504744"/>
                <a:gd name="connsiteX51" fmla="*/ 145664 w 4196219"/>
                <a:gd name="connsiteY51" fmla="*/ 481380 h 504744"/>
                <a:gd name="connsiteX52" fmla="*/ 0 w 4196219"/>
                <a:gd name="connsiteY52" fmla="*/ 504744 h 504744"/>
                <a:gd name="connsiteX0" fmla="*/ 4031864 w 4232019"/>
                <a:gd name="connsiteY0" fmla="*/ 306789 h 504744"/>
                <a:gd name="connsiteX1" fmla="*/ 3933892 w 4232019"/>
                <a:gd name="connsiteY1" fmla="*/ 282296 h 504744"/>
                <a:gd name="connsiteX2" fmla="*/ 3909400 w 4232019"/>
                <a:gd name="connsiteY2" fmla="*/ 274132 h 504744"/>
                <a:gd name="connsiteX3" fmla="*/ 4232019 w 4232019"/>
                <a:gd name="connsiteY3" fmla="*/ 141363 h 504744"/>
                <a:gd name="connsiteX4" fmla="*/ 4183586 w 4232019"/>
                <a:gd name="connsiteY4" fmla="*/ 117247 h 504744"/>
                <a:gd name="connsiteX5" fmla="*/ 4134600 w 4232019"/>
                <a:gd name="connsiteY5" fmla="*/ 112600 h 504744"/>
                <a:gd name="connsiteX6" fmla="*/ 4078190 w 4232019"/>
                <a:gd name="connsiteY6" fmla="*/ 100165 h 504744"/>
                <a:gd name="connsiteX7" fmla="*/ 4013060 w 4232019"/>
                <a:gd name="connsiteY7" fmla="*/ 68261 h 504744"/>
                <a:gd name="connsiteX8" fmla="*/ 3944126 w 4232019"/>
                <a:gd name="connsiteY8" fmla="*/ 51933 h 504744"/>
                <a:gd name="connsiteX9" fmla="*/ 3887715 w 4232019"/>
                <a:gd name="connsiteY9" fmla="*/ 55450 h 504744"/>
                <a:gd name="connsiteX10" fmla="*/ 3779437 w 4232019"/>
                <a:gd name="connsiteY10" fmla="*/ 85848 h 504744"/>
                <a:gd name="connsiteX11" fmla="*/ 3705403 w 4232019"/>
                <a:gd name="connsiteY11" fmla="*/ 84718 h 504744"/>
                <a:gd name="connsiteX12" fmla="*/ 3647514 w 4232019"/>
                <a:gd name="connsiteY12" fmla="*/ 64119 h 504744"/>
                <a:gd name="connsiteX13" fmla="*/ 3599082 w 4232019"/>
                <a:gd name="connsiteY13" fmla="*/ 44274 h 504744"/>
                <a:gd name="connsiteX14" fmla="*/ 3526528 w 4232019"/>
                <a:gd name="connsiteY14" fmla="*/ 32216 h 504744"/>
                <a:gd name="connsiteX15" fmla="*/ 3466127 w 4232019"/>
                <a:gd name="connsiteY15" fmla="*/ 20157 h 504744"/>
                <a:gd name="connsiteX16" fmla="*/ 3401367 w 4232019"/>
                <a:gd name="connsiteY16" fmla="*/ 311 h 504744"/>
                <a:gd name="connsiteX17" fmla="*/ 3336976 w 4232019"/>
                <a:gd name="connsiteY17" fmla="*/ 7723 h 504744"/>
                <a:gd name="connsiteX18" fmla="*/ 3300330 w 4232019"/>
                <a:gd name="connsiteY18" fmla="*/ 3453 h 504744"/>
                <a:gd name="connsiteX19" fmla="*/ 3247908 w 4232019"/>
                <a:gd name="connsiteY19" fmla="*/ 6969 h 504744"/>
                <a:gd name="connsiteX20" fmla="*/ 3096961 w 4232019"/>
                <a:gd name="connsiteY20" fmla="*/ 2699 h 504744"/>
                <a:gd name="connsiteX21" fmla="*/ 2921521 w 4232019"/>
                <a:gd name="connsiteY21" fmla="*/ 34226 h 504744"/>
                <a:gd name="connsiteX22" fmla="*/ 2811211 w 4232019"/>
                <a:gd name="connsiteY22" fmla="*/ 50179 h 504744"/>
                <a:gd name="connsiteX23" fmla="*/ 2660264 w 4232019"/>
                <a:gd name="connsiteY23" fmla="*/ 70025 h 504744"/>
                <a:gd name="connsiteX24" fmla="*/ 2529635 w 4232019"/>
                <a:gd name="connsiteY24" fmla="*/ 94518 h 504744"/>
                <a:gd name="connsiteX25" fmla="*/ 2439828 w 4232019"/>
                <a:gd name="connsiteY25" fmla="*/ 110846 h 504744"/>
                <a:gd name="connsiteX26" fmla="*/ 2382678 w 4232019"/>
                <a:gd name="connsiteY26" fmla="*/ 119011 h 504744"/>
                <a:gd name="connsiteX27" fmla="*/ 2243885 w 4232019"/>
                <a:gd name="connsiteY27" fmla="*/ 127175 h 504744"/>
                <a:gd name="connsiteX28" fmla="*/ 2129585 w 4232019"/>
                <a:gd name="connsiteY28" fmla="*/ 135339 h 504744"/>
                <a:gd name="connsiteX29" fmla="*/ 2080600 w 4232019"/>
                <a:gd name="connsiteY29" fmla="*/ 143503 h 504744"/>
                <a:gd name="connsiteX30" fmla="*/ 2015285 w 4232019"/>
                <a:gd name="connsiteY30" fmla="*/ 151668 h 504744"/>
                <a:gd name="connsiteX31" fmla="*/ 1958135 w 4232019"/>
                <a:gd name="connsiteY31" fmla="*/ 156315 h 504744"/>
                <a:gd name="connsiteX32" fmla="*/ 1838738 w 4232019"/>
                <a:gd name="connsiteY32" fmla="*/ 165232 h 504744"/>
                <a:gd name="connsiteX33" fmla="*/ 1736961 w 4232019"/>
                <a:gd name="connsiteY33" fmla="*/ 181936 h 504744"/>
                <a:gd name="connsiteX34" fmla="*/ 1667657 w 4232019"/>
                <a:gd name="connsiteY34" fmla="*/ 190101 h 504744"/>
                <a:gd name="connsiteX35" fmla="*/ 1582209 w 4232019"/>
                <a:gd name="connsiteY35" fmla="*/ 210324 h 504744"/>
                <a:gd name="connsiteX36" fmla="*/ 1431261 w 4232019"/>
                <a:gd name="connsiteY36" fmla="*/ 238334 h 504744"/>
                <a:gd name="connsiteX37" fmla="*/ 1296828 w 4232019"/>
                <a:gd name="connsiteY37" fmla="*/ 274132 h 504744"/>
                <a:gd name="connsiteX38" fmla="*/ 1198857 w 4232019"/>
                <a:gd name="connsiteY38" fmla="*/ 290461 h 504744"/>
                <a:gd name="connsiteX39" fmla="*/ 1141707 w 4232019"/>
                <a:gd name="connsiteY39" fmla="*/ 298625 h 504744"/>
                <a:gd name="connsiteX40" fmla="*/ 1060064 w 4232019"/>
                <a:gd name="connsiteY40" fmla="*/ 314953 h 504744"/>
                <a:gd name="connsiteX41" fmla="*/ 994750 w 4232019"/>
                <a:gd name="connsiteY41" fmla="*/ 323118 h 504744"/>
                <a:gd name="connsiteX42" fmla="*/ 962092 w 4232019"/>
                <a:gd name="connsiteY42" fmla="*/ 331282 h 504744"/>
                <a:gd name="connsiteX43" fmla="*/ 839628 w 4232019"/>
                <a:gd name="connsiteY43" fmla="*/ 347611 h 504744"/>
                <a:gd name="connsiteX44" fmla="*/ 757985 w 4232019"/>
                <a:gd name="connsiteY44" fmla="*/ 363939 h 504744"/>
                <a:gd name="connsiteX45" fmla="*/ 717164 w 4232019"/>
                <a:gd name="connsiteY45" fmla="*/ 372103 h 504744"/>
                <a:gd name="connsiteX46" fmla="*/ 684507 w 4232019"/>
                <a:gd name="connsiteY46" fmla="*/ 380268 h 504744"/>
                <a:gd name="connsiteX47" fmla="*/ 578371 w 4232019"/>
                <a:gd name="connsiteY47" fmla="*/ 396596 h 504744"/>
                <a:gd name="connsiteX48" fmla="*/ 447742 w 4232019"/>
                <a:gd name="connsiteY48" fmla="*/ 421089 h 504744"/>
                <a:gd name="connsiteX49" fmla="*/ 344119 w 4232019"/>
                <a:gd name="connsiteY49" fmla="*/ 433524 h 504744"/>
                <a:gd name="connsiteX50" fmla="*/ 238907 w 4232019"/>
                <a:gd name="connsiteY50" fmla="*/ 453369 h 504744"/>
                <a:gd name="connsiteX51" fmla="*/ 145664 w 4232019"/>
                <a:gd name="connsiteY51" fmla="*/ 481380 h 504744"/>
                <a:gd name="connsiteX52" fmla="*/ 0 w 4232019"/>
                <a:gd name="connsiteY52" fmla="*/ 504744 h 504744"/>
                <a:gd name="connsiteX0" fmla="*/ 4031864 w 4276460"/>
                <a:gd name="connsiteY0" fmla="*/ 306789 h 504744"/>
                <a:gd name="connsiteX1" fmla="*/ 3933892 w 4276460"/>
                <a:gd name="connsiteY1" fmla="*/ 282296 h 504744"/>
                <a:gd name="connsiteX2" fmla="*/ 4276460 w 4276460"/>
                <a:gd name="connsiteY2" fmla="*/ 157315 h 504744"/>
                <a:gd name="connsiteX3" fmla="*/ 4232019 w 4276460"/>
                <a:gd name="connsiteY3" fmla="*/ 141363 h 504744"/>
                <a:gd name="connsiteX4" fmla="*/ 4183586 w 4276460"/>
                <a:gd name="connsiteY4" fmla="*/ 117247 h 504744"/>
                <a:gd name="connsiteX5" fmla="*/ 4134600 w 4276460"/>
                <a:gd name="connsiteY5" fmla="*/ 112600 h 504744"/>
                <a:gd name="connsiteX6" fmla="*/ 4078190 w 4276460"/>
                <a:gd name="connsiteY6" fmla="*/ 100165 h 504744"/>
                <a:gd name="connsiteX7" fmla="*/ 4013060 w 4276460"/>
                <a:gd name="connsiteY7" fmla="*/ 68261 h 504744"/>
                <a:gd name="connsiteX8" fmla="*/ 3944126 w 4276460"/>
                <a:gd name="connsiteY8" fmla="*/ 51933 h 504744"/>
                <a:gd name="connsiteX9" fmla="*/ 3887715 w 4276460"/>
                <a:gd name="connsiteY9" fmla="*/ 55450 h 504744"/>
                <a:gd name="connsiteX10" fmla="*/ 3779437 w 4276460"/>
                <a:gd name="connsiteY10" fmla="*/ 85848 h 504744"/>
                <a:gd name="connsiteX11" fmla="*/ 3705403 w 4276460"/>
                <a:gd name="connsiteY11" fmla="*/ 84718 h 504744"/>
                <a:gd name="connsiteX12" fmla="*/ 3647514 w 4276460"/>
                <a:gd name="connsiteY12" fmla="*/ 64119 h 504744"/>
                <a:gd name="connsiteX13" fmla="*/ 3599082 w 4276460"/>
                <a:gd name="connsiteY13" fmla="*/ 44274 h 504744"/>
                <a:gd name="connsiteX14" fmla="*/ 3526528 w 4276460"/>
                <a:gd name="connsiteY14" fmla="*/ 32216 h 504744"/>
                <a:gd name="connsiteX15" fmla="*/ 3466127 w 4276460"/>
                <a:gd name="connsiteY15" fmla="*/ 20157 h 504744"/>
                <a:gd name="connsiteX16" fmla="*/ 3401367 w 4276460"/>
                <a:gd name="connsiteY16" fmla="*/ 311 h 504744"/>
                <a:gd name="connsiteX17" fmla="*/ 3336976 w 4276460"/>
                <a:gd name="connsiteY17" fmla="*/ 7723 h 504744"/>
                <a:gd name="connsiteX18" fmla="*/ 3300330 w 4276460"/>
                <a:gd name="connsiteY18" fmla="*/ 3453 h 504744"/>
                <a:gd name="connsiteX19" fmla="*/ 3247908 w 4276460"/>
                <a:gd name="connsiteY19" fmla="*/ 6969 h 504744"/>
                <a:gd name="connsiteX20" fmla="*/ 3096961 w 4276460"/>
                <a:gd name="connsiteY20" fmla="*/ 2699 h 504744"/>
                <a:gd name="connsiteX21" fmla="*/ 2921521 w 4276460"/>
                <a:gd name="connsiteY21" fmla="*/ 34226 h 504744"/>
                <a:gd name="connsiteX22" fmla="*/ 2811211 w 4276460"/>
                <a:gd name="connsiteY22" fmla="*/ 50179 h 504744"/>
                <a:gd name="connsiteX23" fmla="*/ 2660264 w 4276460"/>
                <a:gd name="connsiteY23" fmla="*/ 70025 h 504744"/>
                <a:gd name="connsiteX24" fmla="*/ 2529635 w 4276460"/>
                <a:gd name="connsiteY24" fmla="*/ 94518 h 504744"/>
                <a:gd name="connsiteX25" fmla="*/ 2439828 w 4276460"/>
                <a:gd name="connsiteY25" fmla="*/ 110846 h 504744"/>
                <a:gd name="connsiteX26" fmla="*/ 2382678 w 4276460"/>
                <a:gd name="connsiteY26" fmla="*/ 119011 h 504744"/>
                <a:gd name="connsiteX27" fmla="*/ 2243885 w 4276460"/>
                <a:gd name="connsiteY27" fmla="*/ 127175 h 504744"/>
                <a:gd name="connsiteX28" fmla="*/ 2129585 w 4276460"/>
                <a:gd name="connsiteY28" fmla="*/ 135339 h 504744"/>
                <a:gd name="connsiteX29" fmla="*/ 2080600 w 4276460"/>
                <a:gd name="connsiteY29" fmla="*/ 143503 h 504744"/>
                <a:gd name="connsiteX30" fmla="*/ 2015285 w 4276460"/>
                <a:gd name="connsiteY30" fmla="*/ 151668 h 504744"/>
                <a:gd name="connsiteX31" fmla="*/ 1958135 w 4276460"/>
                <a:gd name="connsiteY31" fmla="*/ 156315 h 504744"/>
                <a:gd name="connsiteX32" fmla="*/ 1838738 w 4276460"/>
                <a:gd name="connsiteY32" fmla="*/ 165232 h 504744"/>
                <a:gd name="connsiteX33" fmla="*/ 1736961 w 4276460"/>
                <a:gd name="connsiteY33" fmla="*/ 181936 h 504744"/>
                <a:gd name="connsiteX34" fmla="*/ 1667657 w 4276460"/>
                <a:gd name="connsiteY34" fmla="*/ 190101 h 504744"/>
                <a:gd name="connsiteX35" fmla="*/ 1582209 w 4276460"/>
                <a:gd name="connsiteY35" fmla="*/ 210324 h 504744"/>
                <a:gd name="connsiteX36" fmla="*/ 1431261 w 4276460"/>
                <a:gd name="connsiteY36" fmla="*/ 238334 h 504744"/>
                <a:gd name="connsiteX37" fmla="*/ 1296828 w 4276460"/>
                <a:gd name="connsiteY37" fmla="*/ 274132 h 504744"/>
                <a:gd name="connsiteX38" fmla="*/ 1198857 w 4276460"/>
                <a:gd name="connsiteY38" fmla="*/ 290461 h 504744"/>
                <a:gd name="connsiteX39" fmla="*/ 1141707 w 4276460"/>
                <a:gd name="connsiteY39" fmla="*/ 298625 h 504744"/>
                <a:gd name="connsiteX40" fmla="*/ 1060064 w 4276460"/>
                <a:gd name="connsiteY40" fmla="*/ 314953 h 504744"/>
                <a:gd name="connsiteX41" fmla="*/ 994750 w 4276460"/>
                <a:gd name="connsiteY41" fmla="*/ 323118 h 504744"/>
                <a:gd name="connsiteX42" fmla="*/ 962092 w 4276460"/>
                <a:gd name="connsiteY42" fmla="*/ 331282 h 504744"/>
                <a:gd name="connsiteX43" fmla="*/ 839628 w 4276460"/>
                <a:gd name="connsiteY43" fmla="*/ 347611 h 504744"/>
                <a:gd name="connsiteX44" fmla="*/ 757985 w 4276460"/>
                <a:gd name="connsiteY44" fmla="*/ 363939 h 504744"/>
                <a:gd name="connsiteX45" fmla="*/ 717164 w 4276460"/>
                <a:gd name="connsiteY45" fmla="*/ 372103 h 504744"/>
                <a:gd name="connsiteX46" fmla="*/ 684507 w 4276460"/>
                <a:gd name="connsiteY46" fmla="*/ 380268 h 504744"/>
                <a:gd name="connsiteX47" fmla="*/ 578371 w 4276460"/>
                <a:gd name="connsiteY47" fmla="*/ 396596 h 504744"/>
                <a:gd name="connsiteX48" fmla="*/ 447742 w 4276460"/>
                <a:gd name="connsiteY48" fmla="*/ 421089 h 504744"/>
                <a:gd name="connsiteX49" fmla="*/ 344119 w 4276460"/>
                <a:gd name="connsiteY49" fmla="*/ 433524 h 504744"/>
                <a:gd name="connsiteX50" fmla="*/ 238907 w 4276460"/>
                <a:gd name="connsiteY50" fmla="*/ 453369 h 504744"/>
                <a:gd name="connsiteX51" fmla="*/ 145664 w 4276460"/>
                <a:gd name="connsiteY51" fmla="*/ 481380 h 504744"/>
                <a:gd name="connsiteX52" fmla="*/ 0 w 4276460"/>
                <a:gd name="connsiteY52" fmla="*/ 504744 h 504744"/>
                <a:gd name="connsiteX0" fmla="*/ 4031864 w 4308062"/>
                <a:gd name="connsiteY0" fmla="*/ 306789 h 504744"/>
                <a:gd name="connsiteX1" fmla="*/ 4300952 w 4308062"/>
                <a:gd name="connsiteY1" fmla="*/ 173267 h 504744"/>
                <a:gd name="connsiteX2" fmla="*/ 4276460 w 4308062"/>
                <a:gd name="connsiteY2" fmla="*/ 157315 h 504744"/>
                <a:gd name="connsiteX3" fmla="*/ 4232019 w 4308062"/>
                <a:gd name="connsiteY3" fmla="*/ 141363 h 504744"/>
                <a:gd name="connsiteX4" fmla="*/ 4183586 w 4308062"/>
                <a:gd name="connsiteY4" fmla="*/ 117247 h 504744"/>
                <a:gd name="connsiteX5" fmla="*/ 4134600 w 4308062"/>
                <a:gd name="connsiteY5" fmla="*/ 112600 h 504744"/>
                <a:gd name="connsiteX6" fmla="*/ 4078190 w 4308062"/>
                <a:gd name="connsiteY6" fmla="*/ 100165 h 504744"/>
                <a:gd name="connsiteX7" fmla="*/ 4013060 w 4308062"/>
                <a:gd name="connsiteY7" fmla="*/ 68261 h 504744"/>
                <a:gd name="connsiteX8" fmla="*/ 3944126 w 4308062"/>
                <a:gd name="connsiteY8" fmla="*/ 51933 h 504744"/>
                <a:gd name="connsiteX9" fmla="*/ 3887715 w 4308062"/>
                <a:gd name="connsiteY9" fmla="*/ 55450 h 504744"/>
                <a:gd name="connsiteX10" fmla="*/ 3779437 w 4308062"/>
                <a:gd name="connsiteY10" fmla="*/ 85848 h 504744"/>
                <a:gd name="connsiteX11" fmla="*/ 3705403 w 4308062"/>
                <a:gd name="connsiteY11" fmla="*/ 84718 h 504744"/>
                <a:gd name="connsiteX12" fmla="*/ 3647514 w 4308062"/>
                <a:gd name="connsiteY12" fmla="*/ 64119 h 504744"/>
                <a:gd name="connsiteX13" fmla="*/ 3599082 w 4308062"/>
                <a:gd name="connsiteY13" fmla="*/ 44274 h 504744"/>
                <a:gd name="connsiteX14" fmla="*/ 3526528 w 4308062"/>
                <a:gd name="connsiteY14" fmla="*/ 32216 h 504744"/>
                <a:gd name="connsiteX15" fmla="*/ 3466127 w 4308062"/>
                <a:gd name="connsiteY15" fmla="*/ 20157 h 504744"/>
                <a:gd name="connsiteX16" fmla="*/ 3401367 w 4308062"/>
                <a:gd name="connsiteY16" fmla="*/ 311 h 504744"/>
                <a:gd name="connsiteX17" fmla="*/ 3336976 w 4308062"/>
                <a:gd name="connsiteY17" fmla="*/ 7723 h 504744"/>
                <a:gd name="connsiteX18" fmla="*/ 3300330 w 4308062"/>
                <a:gd name="connsiteY18" fmla="*/ 3453 h 504744"/>
                <a:gd name="connsiteX19" fmla="*/ 3247908 w 4308062"/>
                <a:gd name="connsiteY19" fmla="*/ 6969 h 504744"/>
                <a:gd name="connsiteX20" fmla="*/ 3096961 w 4308062"/>
                <a:gd name="connsiteY20" fmla="*/ 2699 h 504744"/>
                <a:gd name="connsiteX21" fmla="*/ 2921521 w 4308062"/>
                <a:gd name="connsiteY21" fmla="*/ 34226 h 504744"/>
                <a:gd name="connsiteX22" fmla="*/ 2811211 w 4308062"/>
                <a:gd name="connsiteY22" fmla="*/ 50179 h 504744"/>
                <a:gd name="connsiteX23" fmla="*/ 2660264 w 4308062"/>
                <a:gd name="connsiteY23" fmla="*/ 70025 h 504744"/>
                <a:gd name="connsiteX24" fmla="*/ 2529635 w 4308062"/>
                <a:gd name="connsiteY24" fmla="*/ 94518 h 504744"/>
                <a:gd name="connsiteX25" fmla="*/ 2439828 w 4308062"/>
                <a:gd name="connsiteY25" fmla="*/ 110846 h 504744"/>
                <a:gd name="connsiteX26" fmla="*/ 2382678 w 4308062"/>
                <a:gd name="connsiteY26" fmla="*/ 119011 h 504744"/>
                <a:gd name="connsiteX27" fmla="*/ 2243885 w 4308062"/>
                <a:gd name="connsiteY27" fmla="*/ 127175 h 504744"/>
                <a:gd name="connsiteX28" fmla="*/ 2129585 w 4308062"/>
                <a:gd name="connsiteY28" fmla="*/ 135339 h 504744"/>
                <a:gd name="connsiteX29" fmla="*/ 2080600 w 4308062"/>
                <a:gd name="connsiteY29" fmla="*/ 143503 h 504744"/>
                <a:gd name="connsiteX30" fmla="*/ 2015285 w 4308062"/>
                <a:gd name="connsiteY30" fmla="*/ 151668 h 504744"/>
                <a:gd name="connsiteX31" fmla="*/ 1958135 w 4308062"/>
                <a:gd name="connsiteY31" fmla="*/ 156315 h 504744"/>
                <a:gd name="connsiteX32" fmla="*/ 1838738 w 4308062"/>
                <a:gd name="connsiteY32" fmla="*/ 165232 h 504744"/>
                <a:gd name="connsiteX33" fmla="*/ 1736961 w 4308062"/>
                <a:gd name="connsiteY33" fmla="*/ 181936 h 504744"/>
                <a:gd name="connsiteX34" fmla="*/ 1667657 w 4308062"/>
                <a:gd name="connsiteY34" fmla="*/ 190101 h 504744"/>
                <a:gd name="connsiteX35" fmla="*/ 1582209 w 4308062"/>
                <a:gd name="connsiteY35" fmla="*/ 210324 h 504744"/>
                <a:gd name="connsiteX36" fmla="*/ 1431261 w 4308062"/>
                <a:gd name="connsiteY36" fmla="*/ 238334 h 504744"/>
                <a:gd name="connsiteX37" fmla="*/ 1296828 w 4308062"/>
                <a:gd name="connsiteY37" fmla="*/ 274132 h 504744"/>
                <a:gd name="connsiteX38" fmla="*/ 1198857 w 4308062"/>
                <a:gd name="connsiteY38" fmla="*/ 290461 h 504744"/>
                <a:gd name="connsiteX39" fmla="*/ 1141707 w 4308062"/>
                <a:gd name="connsiteY39" fmla="*/ 298625 h 504744"/>
                <a:gd name="connsiteX40" fmla="*/ 1060064 w 4308062"/>
                <a:gd name="connsiteY40" fmla="*/ 314953 h 504744"/>
                <a:gd name="connsiteX41" fmla="*/ 994750 w 4308062"/>
                <a:gd name="connsiteY41" fmla="*/ 323118 h 504744"/>
                <a:gd name="connsiteX42" fmla="*/ 962092 w 4308062"/>
                <a:gd name="connsiteY42" fmla="*/ 331282 h 504744"/>
                <a:gd name="connsiteX43" fmla="*/ 839628 w 4308062"/>
                <a:gd name="connsiteY43" fmla="*/ 347611 h 504744"/>
                <a:gd name="connsiteX44" fmla="*/ 757985 w 4308062"/>
                <a:gd name="connsiteY44" fmla="*/ 363939 h 504744"/>
                <a:gd name="connsiteX45" fmla="*/ 717164 w 4308062"/>
                <a:gd name="connsiteY45" fmla="*/ 372103 h 504744"/>
                <a:gd name="connsiteX46" fmla="*/ 684507 w 4308062"/>
                <a:gd name="connsiteY46" fmla="*/ 380268 h 504744"/>
                <a:gd name="connsiteX47" fmla="*/ 578371 w 4308062"/>
                <a:gd name="connsiteY47" fmla="*/ 396596 h 504744"/>
                <a:gd name="connsiteX48" fmla="*/ 447742 w 4308062"/>
                <a:gd name="connsiteY48" fmla="*/ 421089 h 504744"/>
                <a:gd name="connsiteX49" fmla="*/ 344119 w 4308062"/>
                <a:gd name="connsiteY49" fmla="*/ 433524 h 504744"/>
                <a:gd name="connsiteX50" fmla="*/ 238907 w 4308062"/>
                <a:gd name="connsiteY50" fmla="*/ 453369 h 504744"/>
                <a:gd name="connsiteX51" fmla="*/ 145664 w 4308062"/>
                <a:gd name="connsiteY51" fmla="*/ 481380 h 504744"/>
                <a:gd name="connsiteX52" fmla="*/ 0 w 4308062"/>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779437 w 4363016"/>
                <a:gd name="connsiteY10" fmla="*/ 85848 h 504744"/>
                <a:gd name="connsiteX11" fmla="*/ 3705403 w 4363016"/>
                <a:gd name="connsiteY11" fmla="*/ 84718 h 504744"/>
                <a:gd name="connsiteX12" fmla="*/ 3647514 w 4363016"/>
                <a:gd name="connsiteY12" fmla="*/ 64119 h 504744"/>
                <a:gd name="connsiteX13" fmla="*/ 3599082 w 4363016"/>
                <a:gd name="connsiteY13" fmla="*/ 44274 h 504744"/>
                <a:gd name="connsiteX14" fmla="*/ 3526528 w 4363016"/>
                <a:gd name="connsiteY14" fmla="*/ 32216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05403 w 4363016"/>
                <a:gd name="connsiteY11" fmla="*/ 84718 h 504744"/>
                <a:gd name="connsiteX12" fmla="*/ 3647514 w 4363016"/>
                <a:gd name="connsiteY12" fmla="*/ 64119 h 504744"/>
                <a:gd name="connsiteX13" fmla="*/ 3599082 w 4363016"/>
                <a:gd name="connsiteY13" fmla="*/ 44274 h 504744"/>
                <a:gd name="connsiteX14" fmla="*/ 3526528 w 4363016"/>
                <a:gd name="connsiteY14" fmla="*/ 32216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7514 w 4363016"/>
                <a:gd name="connsiteY12" fmla="*/ 64119 h 504744"/>
                <a:gd name="connsiteX13" fmla="*/ 3599082 w 4363016"/>
                <a:gd name="connsiteY13" fmla="*/ 44274 h 504744"/>
                <a:gd name="connsiteX14" fmla="*/ 3526528 w 4363016"/>
                <a:gd name="connsiteY14" fmla="*/ 32216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3524 w 4363016"/>
                <a:gd name="connsiteY12" fmla="*/ 21286 h 504744"/>
                <a:gd name="connsiteX13" fmla="*/ 3599082 w 4363016"/>
                <a:gd name="connsiteY13" fmla="*/ 44274 h 504744"/>
                <a:gd name="connsiteX14" fmla="*/ 3526528 w 4363016"/>
                <a:gd name="connsiteY14" fmla="*/ 32216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3524 w 4363016"/>
                <a:gd name="connsiteY12" fmla="*/ 21286 h 504744"/>
                <a:gd name="connsiteX13" fmla="*/ 3599082 w 4363016"/>
                <a:gd name="connsiteY13" fmla="*/ 44274 h 504744"/>
                <a:gd name="connsiteX14" fmla="*/ 3518549 w 4363016"/>
                <a:gd name="connsiteY14" fmla="*/ 12747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3524 w 4363016"/>
                <a:gd name="connsiteY12" fmla="*/ 21286 h 504744"/>
                <a:gd name="connsiteX13" fmla="*/ 3595093 w 4363016"/>
                <a:gd name="connsiteY13" fmla="*/ 28698 h 504744"/>
                <a:gd name="connsiteX14" fmla="*/ 3518549 w 4363016"/>
                <a:gd name="connsiteY14" fmla="*/ 12747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3524 w 4363016"/>
                <a:gd name="connsiteY12" fmla="*/ 21286 h 504744"/>
                <a:gd name="connsiteX13" fmla="*/ 3595093 w 4363016"/>
                <a:gd name="connsiteY13" fmla="*/ 28698 h 504744"/>
                <a:gd name="connsiteX14" fmla="*/ 3518549 w 4363016"/>
                <a:gd name="connsiteY14" fmla="*/ 12747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41104 w 4363016"/>
                <a:gd name="connsiteY20" fmla="*/ 10487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3524 w 4363016"/>
                <a:gd name="connsiteY12" fmla="*/ 21286 h 504744"/>
                <a:gd name="connsiteX13" fmla="*/ 3595093 w 4363016"/>
                <a:gd name="connsiteY13" fmla="*/ 28698 h 504744"/>
                <a:gd name="connsiteX14" fmla="*/ 3518549 w 4363016"/>
                <a:gd name="connsiteY14" fmla="*/ 12747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148163 w 4363016"/>
                <a:gd name="connsiteY19" fmla="*/ 3075 h 504744"/>
                <a:gd name="connsiteX20" fmla="*/ 3041104 w 4363016"/>
                <a:gd name="connsiteY20" fmla="*/ 10487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90559 h 505331"/>
                <a:gd name="connsiteX1" fmla="*/ 4300952 w 4363016"/>
                <a:gd name="connsiteY1" fmla="*/ 173854 h 505331"/>
                <a:gd name="connsiteX2" fmla="*/ 4276460 w 4363016"/>
                <a:gd name="connsiteY2" fmla="*/ 157902 h 505331"/>
                <a:gd name="connsiteX3" fmla="*/ 4232019 w 4363016"/>
                <a:gd name="connsiteY3" fmla="*/ 141950 h 505331"/>
                <a:gd name="connsiteX4" fmla="*/ 4183586 w 4363016"/>
                <a:gd name="connsiteY4" fmla="*/ 117834 h 505331"/>
                <a:gd name="connsiteX5" fmla="*/ 4134600 w 4363016"/>
                <a:gd name="connsiteY5" fmla="*/ 113187 h 505331"/>
                <a:gd name="connsiteX6" fmla="*/ 4078190 w 4363016"/>
                <a:gd name="connsiteY6" fmla="*/ 100752 h 505331"/>
                <a:gd name="connsiteX7" fmla="*/ 4013060 w 4363016"/>
                <a:gd name="connsiteY7" fmla="*/ 68848 h 505331"/>
                <a:gd name="connsiteX8" fmla="*/ 3944126 w 4363016"/>
                <a:gd name="connsiteY8" fmla="*/ 52520 h 505331"/>
                <a:gd name="connsiteX9" fmla="*/ 3887715 w 4363016"/>
                <a:gd name="connsiteY9" fmla="*/ 56037 h 505331"/>
                <a:gd name="connsiteX10" fmla="*/ 3803376 w 4363016"/>
                <a:gd name="connsiteY10" fmla="*/ 43603 h 505331"/>
                <a:gd name="connsiteX11" fmla="*/ 3717373 w 4363016"/>
                <a:gd name="connsiteY11" fmla="*/ 42472 h 505331"/>
                <a:gd name="connsiteX12" fmla="*/ 3643524 w 4363016"/>
                <a:gd name="connsiteY12" fmla="*/ 21873 h 505331"/>
                <a:gd name="connsiteX13" fmla="*/ 3595093 w 4363016"/>
                <a:gd name="connsiteY13" fmla="*/ 29285 h 505331"/>
                <a:gd name="connsiteX14" fmla="*/ 3518549 w 4363016"/>
                <a:gd name="connsiteY14" fmla="*/ 13334 h 505331"/>
                <a:gd name="connsiteX15" fmla="*/ 3466127 w 4363016"/>
                <a:gd name="connsiteY15" fmla="*/ 20744 h 505331"/>
                <a:gd name="connsiteX16" fmla="*/ 3401367 w 4363016"/>
                <a:gd name="connsiteY16" fmla="*/ 898 h 505331"/>
                <a:gd name="connsiteX17" fmla="*/ 3336976 w 4363016"/>
                <a:gd name="connsiteY17" fmla="*/ 8310 h 505331"/>
                <a:gd name="connsiteX18" fmla="*/ 3248463 w 4363016"/>
                <a:gd name="connsiteY18" fmla="*/ 146 h 505331"/>
                <a:gd name="connsiteX19" fmla="*/ 3148163 w 4363016"/>
                <a:gd name="connsiteY19" fmla="*/ 3662 h 505331"/>
                <a:gd name="connsiteX20" fmla="*/ 3041104 w 4363016"/>
                <a:gd name="connsiteY20" fmla="*/ 11074 h 505331"/>
                <a:gd name="connsiteX21" fmla="*/ 2921521 w 4363016"/>
                <a:gd name="connsiteY21" fmla="*/ 34813 h 505331"/>
                <a:gd name="connsiteX22" fmla="*/ 2811211 w 4363016"/>
                <a:gd name="connsiteY22" fmla="*/ 50766 h 505331"/>
                <a:gd name="connsiteX23" fmla="*/ 2660264 w 4363016"/>
                <a:gd name="connsiteY23" fmla="*/ 70612 h 505331"/>
                <a:gd name="connsiteX24" fmla="*/ 2529635 w 4363016"/>
                <a:gd name="connsiteY24" fmla="*/ 95105 h 505331"/>
                <a:gd name="connsiteX25" fmla="*/ 2439828 w 4363016"/>
                <a:gd name="connsiteY25" fmla="*/ 111433 h 505331"/>
                <a:gd name="connsiteX26" fmla="*/ 2382678 w 4363016"/>
                <a:gd name="connsiteY26" fmla="*/ 119598 h 505331"/>
                <a:gd name="connsiteX27" fmla="*/ 2243885 w 4363016"/>
                <a:gd name="connsiteY27" fmla="*/ 127762 h 505331"/>
                <a:gd name="connsiteX28" fmla="*/ 2129585 w 4363016"/>
                <a:gd name="connsiteY28" fmla="*/ 135926 h 505331"/>
                <a:gd name="connsiteX29" fmla="*/ 2080600 w 4363016"/>
                <a:gd name="connsiteY29" fmla="*/ 144090 h 505331"/>
                <a:gd name="connsiteX30" fmla="*/ 2015285 w 4363016"/>
                <a:gd name="connsiteY30" fmla="*/ 152255 h 505331"/>
                <a:gd name="connsiteX31" fmla="*/ 1958135 w 4363016"/>
                <a:gd name="connsiteY31" fmla="*/ 156902 h 505331"/>
                <a:gd name="connsiteX32" fmla="*/ 1838738 w 4363016"/>
                <a:gd name="connsiteY32" fmla="*/ 165819 h 505331"/>
                <a:gd name="connsiteX33" fmla="*/ 1736961 w 4363016"/>
                <a:gd name="connsiteY33" fmla="*/ 182523 h 505331"/>
                <a:gd name="connsiteX34" fmla="*/ 1667657 w 4363016"/>
                <a:gd name="connsiteY34" fmla="*/ 190688 h 505331"/>
                <a:gd name="connsiteX35" fmla="*/ 1582209 w 4363016"/>
                <a:gd name="connsiteY35" fmla="*/ 210911 h 505331"/>
                <a:gd name="connsiteX36" fmla="*/ 1431261 w 4363016"/>
                <a:gd name="connsiteY36" fmla="*/ 238921 h 505331"/>
                <a:gd name="connsiteX37" fmla="*/ 1296828 w 4363016"/>
                <a:gd name="connsiteY37" fmla="*/ 274719 h 505331"/>
                <a:gd name="connsiteX38" fmla="*/ 1198857 w 4363016"/>
                <a:gd name="connsiteY38" fmla="*/ 291048 h 505331"/>
                <a:gd name="connsiteX39" fmla="*/ 1141707 w 4363016"/>
                <a:gd name="connsiteY39" fmla="*/ 299212 h 505331"/>
                <a:gd name="connsiteX40" fmla="*/ 1060064 w 4363016"/>
                <a:gd name="connsiteY40" fmla="*/ 315540 h 505331"/>
                <a:gd name="connsiteX41" fmla="*/ 994750 w 4363016"/>
                <a:gd name="connsiteY41" fmla="*/ 323705 h 505331"/>
                <a:gd name="connsiteX42" fmla="*/ 962092 w 4363016"/>
                <a:gd name="connsiteY42" fmla="*/ 331869 h 505331"/>
                <a:gd name="connsiteX43" fmla="*/ 839628 w 4363016"/>
                <a:gd name="connsiteY43" fmla="*/ 348198 h 505331"/>
                <a:gd name="connsiteX44" fmla="*/ 757985 w 4363016"/>
                <a:gd name="connsiteY44" fmla="*/ 364526 h 505331"/>
                <a:gd name="connsiteX45" fmla="*/ 717164 w 4363016"/>
                <a:gd name="connsiteY45" fmla="*/ 372690 h 505331"/>
                <a:gd name="connsiteX46" fmla="*/ 684507 w 4363016"/>
                <a:gd name="connsiteY46" fmla="*/ 380855 h 505331"/>
                <a:gd name="connsiteX47" fmla="*/ 578371 w 4363016"/>
                <a:gd name="connsiteY47" fmla="*/ 397183 h 505331"/>
                <a:gd name="connsiteX48" fmla="*/ 447742 w 4363016"/>
                <a:gd name="connsiteY48" fmla="*/ 421676 h 505331"/>
                <a:gd name="connsiteX49" fmla="*/ 344119 w 4363016"/>
                <a:gd name="connsiteY49" fmla="*/ 434111 h 505331"/>
                <a:gd name="connsiteX50" fmla="*/ 238907 w 4363016"/>
                <a:gd name="connsiteY50" fmla="*/ 453956 h 505331"/>
                <a:gd name="connsiteX51" fmla="*/ 145664 w 4363016"/>
                <a:gd name="connsiteY51" fmla="*/ 481967 h 505331"/>
                <a:gd name="connsiteX52" fmla="*/ 0 w 4363016"/>
                <a:gd name="connsiteY52" fmla="*/ 505331 h 505331"/>
                <a:gd name="connsiteX0" fmla="*/ 4363016 w 4363016"/>
                <a:gd name="connsiteY0" fmla="*/ 191231 h 506003"/>
                <a:gd name="connsiteX1" fmla="*/ 4300952 w 4363016"/>
                <a:gd name="connsiteY1" fmla="*/ 174526 h 506003"/>
                <a:gd name="connsiteX2" fmla="*/ 4276460 w 4363016"/>
                <a:gd name="connsiteY2" fmla="*/ 158574 h 506003"/>
                <a:gd name="connsiteX3" fmla="*/ 4232019 w 4363016"/>
                <a:gd name="connsiteY3" fmla="*/ 142622 h 506003"/>
                <a:gd name="connsiteX4" fmla="*/ 4183586 w 4363016"/>
                <a:gd name="connsiteY4" fmla="*/ 118506 h 506003"/>
                <a:gd name="connsiteX5" fmla="*/ 4134600 w 4363016"/>
                <a:gd name="connsiteY5" fmla="*/ 113859 h 506003"/>
                <a:gd name="connsiteX6" fmla="*/ 4078190 w 4363016"/>
                <a:gd name="connsiteY6" fmla="*/ 101424 h 506003"/>
                <a:gd name="connsiteX7" fmla="*/ 4013060 w 4363016"/>
                <a:gd name="connsiteY7" fmla="*/ 69520 h 506003"/>
                <a:gd name="connsiteX8" fmla="*/ 3944126 w 4363016"/>
                <a:gd name="connsiteY8" fmla="*/ 53192 h 506003"/>
                <a:gd name="connsiteX9" fmla="*/ 3887715 w 4363016"/>
                <a:gd name="connsiteY9" fmla="*/ 56709 h 506003"/>
                <a:gd name="connsiteX10" fmla="*/ 3803376 w 4363016"/>
                <a:gd name="connsiteY10" fmla="*/ 44275 h 506003"/>
                <a:gd name="connsiteX11" fmla="*/ 3717373 w 4363016"/>
                <a:gd name="connsiteY11" fmla="*/ 43144 h 506003"/>
                <a:gd name="connsiteX12" fmla="*/ 3643524 w 4363016"/>
                <a:gd name="connsiteY12" fmla="*/ 22545 h 506003"/>
                <a:gd name="connsiteX13" fmla="*/ 3595093 w 4363016"/>
                <a:gd name="connsiteY13" fmla="*/ 29957 h 506003"/>
                <a:gd name="connsiteX14" fmla="*/ 3518549 w 4363016"/>
                <a:gd name="connsiteY14" fmla="*/ 14006 h 506003"/>
                <a:gd name="connsiteX15" fmla="*/ 3466127 w 4363016"/>
                <a:gd name="connsiteY15" fmla="*/ 21416 h 506003"/>
                <a:gd name="connsiteX16" fmla="*/ 3401367 w 4363016"/>
                <a:gd name="connsiteY16" fmla="*/ 1570 h 506003"/>
                <a:gd name="connsiteX17" fmla="*/ 3317027 w 4363016"/>
                <a:gd name="connsiteY17" fmla="*/ 1195 h 506003"/>
                <a:gd name="connsiteX18" fmla="*/ 3248463 w 4363016"/>
                <a:gd name="connsiteY18" fmla="*/ 818 h 506003"/>
                <a:gd name="connsiteX19" fmla="*/ 3148163 w 4363016"/>
                <a:gd name="connsiteY19" fmla="*/ 4334 h 506003"/>
                <a:gd name="connsiteX20" fmla="*/ 3041104 w 4363016"/>
                <a:gd name="connsiteY20" fmla="*/ 11746 h 506003"/>
                <a:gd name="connsiteX21" fmla="*/ 2921521 w 4363016"/>
                <a:gd name="connsiteY21" fmla="*/ 35485 h 506003"/>
                <a:gd name="connsiteX22" fmla="*/ 2811211 w 4363016"/>
                <a:gd name="connsiteY22" fmla="*/ 51438 h 506003"/>
                <a:gd name="connsiteX23" fmla="*/ 2660264 w 4363016"/>
                <a:gd name="connsiteY23" fmla="*/ 71284 h 506003"/>
                <a:gd name="connsiteX24" fmla="*/ 2529635 w 4363016"/>
                <a:gd name="connsiteY24" fmla="*/ 95777 h 506003"/>
                <a:gd name="connsiteX25" fmla="*/ 2439828 w 4363016"/>
                <a:gd name="connsiteY25" fmla="*/ 112105 h 506003"/>
                <a:gd name="connsiteX26" fmla="*/ 2382678 w 4363016"/>
                <a:gd name="connsiteY26" fmla="*/ 120270 h 506003"/>
                <a:gd name="connsiteX27" fmla="*/ 2243885 w 4363016"/>
                <a:gd name="connsiteY27" fmla="*/ 128434 h 506003"/>
                <a:gd name="connsiteX28" fmla="*/ 2129585 w 4363016"/>
                <a:gd name="connsiteY28" fmla="*/ 136598 h 506003"/>
                <a:gd name="connsiteX29" fmla="*/ 2080600 w 4363016"/>
                <a:gd name="connsiteY29" fmla="*/ 144762 h 506003"/>
                <a:gd name="connsiteX30" fmla="*/ 2015285 w 4363016"/>
                <a:gd name="connsiteY30" fmla="*/ 152927 h 506003"/>
                <a:gd name="connsiteX31" fmla="*/ 1958135 w 4363016"/>
                <a:gd name="connsiteY31" fmla="*/ 157574 h 506003"/>
                <a:gd name="connsiteX32" fmla="*/ 1838738 w 4363016"/>
                <a:gd name="connsiteY32" fmla="*/ 166491 h 506003"/>
                <a:gd name="connsiteX33" fmla="*/ 1736961 w 4363016"/>
                <a:gd name="connsiteY33" fmla="*/ 183195 h 506003"/>
                <a:gd name="connsiteX34" fmla="*/ 1667657 w 4363016"/>
                <a:gd name="connsiteY34" fmla="*/ 191360 h 506003"/>
                <a:gd name="connsiteX35" fmla="*/ 1582209 w 4363016"/>
                <a:gd name="connsiteY35" fmla="*/ 211583 h 506003"/>
                <a:gd name="connsiteX36" fmla="*/ 1431261 w 4363016"/>
                <a:gd name="connsiteY36" fmla="*/ 239593 h 506003"/>
                <a:gd name="connsiteX37" fmla="*/ 1296828 w 4363016"/>
                <a:gd name="connsiteY37" fmla="*/ 275391 h 506003"/>
                <a:gd name="connsiteX38" fmla="*/ 1198857 w 4363016"/>
                <a:gd name="connsiteY38" fmla="*/ 291720 h 506003"/>
                <a:gd name="connsiteX39" fmla="*/ 1141707 w 4363016"/>
                <a:gd name="connsiteY39" fmla="*/ 299884 h 506003"/>
                <a:gd name="connsiteX40" fmla="*/ 1060064 w 4363016"/>
                <a:gd name="connsiteY40" fmla="*/ 316212 h 506003"/>
                <a:gd name="connsiteX41" fmla="*/ 994750 w 4363016"/>
                <a:gd name="connsiteY41" fmla="*/ 324377 h 506003"/>
                <a:gd name="connsiteX42" fmla="*/ 962092 w 4363016"/>
                <a:gd name="connsiteY42" fmla="*/ 332541 h 506003"/>
                <a:gd name="connsiteX43" fmla="*/ 839628 w 4363016"/>
                <a:gd name="connsiteY43" fmla="*/ 348870 h 506003"/>
                <a:gd name="connsiteX44" fmla="*/ 757985 w 4363016"/>
                <a:gd name="connsiteY44" fmla="*/ 365198 h 506003"/>
                <a:gd name="connsiteX45" fmla="*/ 717164 w 4363016"/>
                <a:gd name="connsiteY45" fmla="*/ 373362 h 506003"/>
                <a:gd name="connsiteX46" fmla="*/ 684507 w 4363016"/>
                <a:gd name="connsiteY46" fmla="*/ 381527 h 506003"/>
                <a:gd name="connsiteX47" fmla="*/ 578371 w 4363016"/>
                <a:gd name="connsiteY47" fmla="*/ 397855 h 506003"/>
                <a:gd name="connsiteX48" fmla="*/ 447742 w 4363016"/>
                <a:gd name="connsiteY48" fmla="*/ 422348 h 506003"/>
                <a:gd name="connsiteX49" fmla="*/ 344119 w 4363016"/>
                <a:gd name="connsiteY49" fmla="*/ 434783 h 506003"/>
                <a:gd name="connsiteX50" fmla="*/ 238907 w 4363016"/>
                <a:gd name="connsiteY50" fmla="*/ 454628 h 506003"/>
                <a:gd name="connsiteX51" fmla="*/ 145664 w 4363016"/>
                <a:gd name="connsiteY51" fmla="*/ 482639 h 506003"/>
                <a:gd name="connsiteX52" fmla="*/ 0 w 4363016"/>
                <a:gd name="connsiteY52" fmla="*/ 506003 h 506003"/>
                <a:gd name="connsiteX0" fmla="*/ 4363016 w 4363016"/>
                <a:gd name="connsiteY0" fmla="*/ 190593 h 505365"/>
                <a:gd name="connsiteX1" fmla="*/ 4300952 w 4363016"/>
                <a:gd name="connsiteY1" fmla="*/ 173888 h 505365"/>
                <a:gd name="connsiteX2" fmla="*/ 4276460 w 4363016"/>
                <a:gd name="connsiteY2" fmla="*/ 157936 h 505365"/>
                <a:gd name="connsiteX3" fmla="*/ 4232019 w 4363016"/>
                <a:gd name="connsiteY3" fmla="*/ 141984 h 505365"/>
                <a:gd name="connsiteX4" fmla="*/ 4183586 w 4363016"/>
                <a:gd name="connsiteY4" fmla="*/ 117868 h 505365"/>
                <a:gd name="connsiteX5" fmla="*/ 4134600 w 4363016"/>
                <a:gd name="connsiteY5" fmla="*/ 113221 h 505365"/>
                <a:gd name="connsiteX6" fmla="*/ 4078190 w 4363016"/>
                <a:gd name="connsiteY6" fmla="*/ 100786 h 505365"/>
                <a:gd name="connsiteX7" fmla="*/ 4013060 w 4363016"/>
                <a:gd name="connsiteY7" fmla="*/ 68882 h 505365"/>
                <a:gd name="connsiteX8" fmla="*/ 3944126 w 4363016"/>
                <a:gd name="connsiteY8" fmla="*/ 52554 h 505365"/>
                <a:gd name="connsiteX9" fmla="*/ 3887715 w 4363016"/>
                <a:gd name="connsiteY9" fmla="*/ 56071 h 505365"/>
                <a:gd name="connsiteX10" fmla="*/ 3803376 w 4363016"/>
                <a:gd name="connsiteY10" fmla="*/ 43637 h 505365"/>
                <a:gd name="connsiteX11" fmla="*/ 3717373 w 4363016"/>
                <a:gd name="connsiteY11" fmla="*/ 42506 h 505365"/>
                <a:gd name="connsiteX12" fmla="*/ 3643524 w 4363016"/>
                <a:gd name="connsiteY12" fmla="*/ 21907 h 505365"/>
                <a:gd name="connsiteX13" fmla="*/ 3595093 w 4363016"/>
                <a:gd name="connsiteY13" fmla="*/ 29319 h 505365"/>
                <a:gd name="connsiteX14" fmla="*/ 3518549 w 4363016"/>
                <a:gd name="connsiteY14" fmla="*/ 13368 h 505365"/>
                <a:gd name="connsiteX15" fmla="*/ 3466127 w 4363016"/>
                <a:gd name="connsiteY15" fmla="*/ 4423 h 505365"/>
                <a:gd name="connsiteX16" fmla="*/ 3401367 w 4363016"/>
                <a:gd name="connsiteY16" fmla="*/ 932 h 505365"/>
                <a:gd name="connsiteX17" fmla="*/ 3317027 w 4363016"/>
                <a:gd name="connsiteY17" fmla="*/ 557 h 505365"/>
                <a:gd name="connsiteX18" fmla="*/ 3248463 w 4363016"/>
                <a:gd name="connsiteY18" fmla="*/ 180 h 505365"/>
                <a:gd name="connsiteX19" fmla="*/ 3148163 w 4363016"/>
                <a:gd name="connsiteY19" fmla="*/ 3696 h 505365"/>
                <a:gd name="connsiteX20" fmla="*/ 3041104 w 4363016"/>
                <a:gd name="connsiteY20" fmla="*/ 11108 h 505365"/>
                <a:gd name="connsiteX21" fmla="*/ 2921521 w 4363016"/>
                <a:gd name="connsiteY21" fmla="*/ 34847 h 505365"/>
                <a:gd name="connsiteX22" fmla="*/ 2811211 w 4363016"/>
                <a:gd name="connsiteY22" fmla="*/ 50800 h 505365"/>
                <a:gd name="connsiteX23" fmla="*/ 2660264 w 4363016"/>
                <a:gd name="connsiteY23" fmla="*/ 70646 h 505365"/>
                <a:gd name="connsiteX24" fmla="*/ 2529635 w 4363016"/>
                <a:gd name="connsiteY24" fmla="*/ 95139 h 505365"/>
                <a:gd name="connsiteX25" fmla="*/ 2439828 w 4363016"/>
                <a:gd name="connsiteY25" fmla="*/ 111467 h 505365"/>
                <a:gd name="connsiteX26" fmla="*/ 2382678 w 4363016"/>
                <a:gd name="connsiteY26" fmla="*/ 119632 h 505365"/>
                <a:gd name="connsiteX27" fmla="*/ 2243885 w 4363016"/>
                <a:gd name="connsiteY27" fmla="*/ 127796 h 505365"/>
                <a:gd name="connsiteX28" fmla="*/ 2129585 w 4363016"/>
                <a:gd name="connsiteY28" fmla="*/ 135960 h 505365"/>
                <a:gd name="connsiteX29" fmla="*/ 2080600 w 4363016"/>
                <a:gd name="connsiteY29" fmla="*/ 144124 h 505365"/>
                <a:gd name="connsiteX30" fmla="*/ 2015285 w 4363016"/>
                <a:gd name="connsiteY30" fmla="*/ 152289 h 505365"/>
                <a:gd name="connsiteX31" fmla="*/ 1958135 w 4363016"/>
                <a:gd name="connsiteY31" fmla="*/ 156936 h 505365"/>
                <a:gd name="connsiteX32" fmla="*/ 1838738 w 4363016"/>
                <a:gd name="connsiteY32" fmla="*/ 165853 h 505365"/>
                <a:gd name="connsiteX33" fmla="*/ 1736961 w 4363016"/>
                <a:gd name="connsiteY33" fmla="*/ 182557 h 505365"/>
                <a:gd name="connsiteX34" fmla="*/ 1667657 w 4363016"/>
                <a:gd name="connsiteY34" fmla="*/ 190722 h 505365"/>
                <a:gd name="connsiteX35" fmla="*/ 1582209 w 4363016"/>
                <a:gd name="connsiteY35" fmla="*/ 210945 h 505365"/>
                <a:gd name="connsiteX36" fmla="*/ 1431261 w 4363016"/>
                <a:gd name="connsiteY36" fmla="*/ 238955 h 505365"/>
                <a:gd name="connsiteX37" fmla="*/ 1296828 w 4363016"/>
                <a:gd name="connsiteY37" fmla="*/ 274753 h 505365"/>
                <a:gd name="connsiteX38" fmla="*/ 1198857 w 4363016"/>
                <a:gd name="connsiteY38" fmla="*/ 291082 h 505365"/>
                <a:gd name="connsiteX39" fmla="*/ 1141707 w 4363016"/>
                <a:gd name="connsiteY39" fmla="*/ 299246 h 505365"/>
                <a:gd name="connsiteX40" fmla="*/ 1060064 w 4363016"/>
                <a:gd name="connsiteY40" fmla="*/ 315574 h 505365"/>
                <a:gd name="connsiteX41" fmla="*/ 994750 w 4363016"/>
                <a:gd name="connsiteY41" fmla="*/ 323739 h 505365"/>
                <a:gd name="connsiteX42" fmla="*/ 962092 w 4363016"/>
                <a:gd name="connsiteY42" fmla="*/ 331903 h 505365"/>
                <a:gd name="connsiteX43" fmla="*/ 839628 w 4363016"/>
                <a:gd name="connsiteY43" fmla="*/ 348232 h 505365"/>
                <a:gd name="connsiteX44" fmla="*/ 757985 w 4363016"/>
                <a:gd name="connsiteY44" fmla="*/ 364560 h 505365"/>
                <a:gd name="connsiteX45" fmla="*/ 717164 w 4363016"/>
                <a:gd name="connsiteY45" fmla="*/ 372724 h 505365"/>
                <a:gd name="connsiteX46" fmla="*/ 684507 w 4363016"/>
                <a:gd name="connsiteY46" fmla="*/ 380889 h 505365"/>
                <a:gd name="connsiteX47" fmla="*/ 578371 w 4363016"/>
                <a:gd name="connsiteY47" fmla="*/ 397217 h 505365"/>
                <a:gd name="connsiteX48" fmla="*/ 447742 w 4363016"/>
                <a:gd name="connsiteY48" fmla="*/ 421710 h 505365"/>
                <a:gd name="connsiteX49" fmla="*/ 344119 w 4363016"/>
                <a:gd name="connsiteY49" fmla="*/ 434145 h 505365"/>
                <a:gd name="connsiteX50" fmla="*/ 238907 w 4363016"/>
                <a:gd name="connsiteY50" fmla="*/ 453990 h 505365"/>
                <a:gd name="connsiteX51" fmla="*/ 145664 w 4363016"/>
                <a:gd name="connsiteY51" fmla="*/ 482001 h 505365"/>
                <a:gd name="connsiteX52" fmla="*/ 0 w 4363016"/>
                <a:gd name="connsiteY52" fmla="*/ 505365 h 50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363016" h="505365">
                  <a:moveTo>
                    <a:pt x="4363016" y="190593"/>
                  </a:moveTo>
                  <a:cubicBezTo>
                    <a:pt x="4297051" y="179599"/>
                    <a:pt x="4365643" y="195452"/>
                    <a:pt x="4300952" y="173888"/>
                  </a:cubicBezTo>
                  <a:lnTo>
                    <a:pt x="4276460" y="157936"/>
                  </a:lnTo>
                  <a:lnTo>
                    <a:pt x="4232019" y="141984"/>
                  </a:lnTo>
                  <a:cubicBezTo>
                    <a:pt x="4223855" y="136541"/>
                    <a:pt x="4199823" y="122662"/>
                    <a:pt x="4183586" y="117868"/>
                  </a:cubicBezTo>
                  <a:cubicBezTo>
                    <a:pt x="4167350" y="113074"/>
                    <a:pt x="4152166" y="116068"/>
                    <a:pt x="4134600" y="113221"/>
                  </a:cubicBezTo>
                  <a:cubicBezTo>
                    <a:pt x="4117034" y="110374"/>
                    <a:pt x="4098447" y="108176"/>
                    <a:pt x="4078190" y="100786"/>
                  </a:cubicBezTo>
                  <a:cubicBezTo>
                    <a:pt x="4057933" y="93396"/>
                    <a:pt x="4035404" y="76921"/>
                    <a:pt x="4013060" y="68882"/>
                  </a:cubicBezTo>
                  <a:cubicBezTo>
                    <a:pt x="3990716" y="60843"/>
                    <a:pt x="3960454" y="57997"/>
                    <a:pt x="3944126" y="52554"/>
                  </a:cubicBezTo>
                  <a:lnTo>
                    <a:pt x="3887715" y="56071"/>
                  </a:lnTo>
                  <a:cubicBezTo>
                    <a:pt x="3879551" y="50628"/>
                    <a:pt x="3831766" y="45898"/>
                    <a:pt x="3803376" y="43637"/>
                  </a:cubicBezTo>
                  <a:cubicBezTo>
                    <a:pt x="3774986" y="41376"/>
                    <a:pt x="3758451" y="49352"/>
                    <a:pt x="3717373" y="42506"/>
                  </a:cubicBezTo>
                  <a:cubicBezTo>
                    <a:pt x="3612288" y="7478"/>
                    <a:pt x="3663904" y="24105"/>
                    <a:pt x="3643524" y="21907"/>
                  </a:cubicBezTo>
                  <a:cubicBezTo>
                    <a:pt x="3623144" y="19709"/>
                    <a:pt x="3615922" y="30742"/>
                    <a:pt x="3595093" y="29319"/>
                  </a:cubicBezTo>
                  <a:cubicBezTo>
                    <a:pt x="3574264" y="27896"/>
                    <a:pt x="3540043" y="17517"/>
                    <a:pt x="3518549" y="13368"/>
                  </a:cubicBezTo>
                  <a:cubicBezTo>
                    <a:pt x="3497055" y="9219"/>
                    <a:pt x="3485657" y="6496"/>
                    <a:pt x="3466127" y="4423"/>
                  </a:cubicBezTo>
                  <a:cubicBezTo>
                    <a:pt x="3446597" y="2350"/>
                    <a:pt x="3426217" y="1576"/>
                    <a:pt x="3401367" y="932"/>
                  </a:cubicBezTo>
                  <a:cubicBezTo>
                    <a:pt x="3376517" y="288"/>
                    <a:pt x="3342511" y="682"/>
                    <a:pt x="3317027" y="557"/>
                  </a:cubicBezTo>
                  <a:cubicBezTo>
                    <a:pt x="3291543" y="432"/>
                    <a:pt x="3276607" y="-343"/>
                    <a:pt x="3248463" y="180"/>
                  </a:cubicBezTo>
                  <a:cubicBezTo>
                    <a:pt x="3220319" y="703"/>
                    <a:pt x="3182723" y="1875"/>
                    <a:pt x="3148163" y="3696"/>
                  </a:cubicBezTo>
                  <a:cubicBezTo>
                    <a:pt x="3113603" y="5517"/>
                    <a:pt x="3090090" y="13829"/>
                    <a:pt x="3041104" y="11108"/>
                  </a:cubicBezTo>
                  <a:lnTo>
                    <a:pt x="2921521" y="34847"/>
                  </a:lnTo>
                  <a:cubicBezTo>
                    <a:pt x="2883386" y="37026"/>
                    <a:pt x="2849334" y="48417"/>
                    <a:pt x="2811211" y="50800"/>
                  </a:cubicBezTo>
                  <a:lnTo>
                    <a:pt x="2660264" y="70646"/>
                  </a:lnTo>
                  <a:cubicBezTo>
                    <a:pt x="2455690" y="111559"/>
                    <a:pt x="2669639" y="69683"/>
                    <a:pt x="2529635" y="95139"/>
                  </a:cubicBezTo>
                  <a:cubicBezTo>
                    <a:pt x="2459578" y="107877"/>
                    <a:pt x="2518015" y="99438"/>
                    <a:pt x="2439828" y="111467"/>
                  </a:cubicBezTo>
                  <a:cubicBezTo>
                    <a:pt x="2420808" y="114393"/>
                    <a:pt x="2401855" y="118034"/>
                    <a:pt x="2382678" y="119632"/>
                  </a:cubicBezTo>
                  <a:cubicBezTo>
                    <a:pt x="2336494" y="123481"/>
                    <a:pt x="2290133" y="124812"/>
                    <a:pt x="2243885" y="127796"/>
                  </a:cubicBezTo>
                  <a:lnTo>
                    <a:pt x="2129585" y="135960"/>
                  </a:lnTo>
                  <a:cubicBezTo>
                    <a:pt x="2113257" y="138681"/>
                    <a:pt x="2096987" y="141783"/>
                    <a:pt x="2080600" y="144124"/>
                  </a:cubicBezTo>
                  <a:cubicBezTo>
                    <a:pt x="2058879" y="147227"/>
                    <a:pt x="2035696" y="150154"/>
                    <a:pt x="2015285" y="152289"/>
                  </a:cubicBezTo>
                  <a:cubicBezTo>
                    <a:pt x="1994874" y="154424"/>
                    <a:pt x="1987559" y="154675"/>
                    <a:pt x="1958135" y="156936"/>
                  </a:cubicBezTo>
                  <a:cubicBezTo>
                    <a:pt x="1928711" y="159197"/>
                    <a:pt x="1922850" y="157442"/>
                    <a:pt x="1838738" y="165853"/>
                  </a:cubicBezTo>
                  <a:cubicBezTo>
                    <a:pt x="1809906" y="175463"/>
                    <a:pt x="1766422" y="178875"/>
                    <a:pt x="1736961" y="182557"/>
                  </a:cubicBezTo>
                  <a:lnTo>
                    <a:pt x="1667657" y="190722"/>
                  </a:lnTo>
                  <a:cubicBezTo>
                    <a:pt x="1631195" y="202877"/>
                    <a:pt x="1621608" y="202906"/>
                    <a:pt x="1582209" y="210945"/>
                  </a:cubicBezTo>
                  <a:cubicBezTo>
                    <a:pt x="1542810" y="218984"/>
                    <a:pt x="1478824" y="228320"/>
                    <a:pt x="1431261" y="238955"/>
                  </a:cubicBezTo>
                  <a:cubicBezTo>
                    <a:pt x="1383698" y="249590"/>
                    <a:pt x="1335562" y="266065"/>
                    <a:pt x="1296828" y="274753"/>
                  </a:cubicBezTo>
                  <a:cubicBezTo>
                    <a:pt x="1258094" y="283441"/>
                    <a:pt x="1231632" y="286400"/>
                    <a:pt x="1198857" y="291082"/>
                  </a:cubicBezTo>
                  <a:cubicBezTo>
                    <a:pt x="1179807" y="293803"/>
                    <a:pt x="1160640" y="295804"/>
                    <a:pt x="1141707" y="299246"/>
                  </a:cubicBezTo>
                  <a:cubicBezTo>
                    <a:pt x="1032588" y="319085"/>
                    <a:pt x="1209230" y="294264"/>
                    <a:pt x="1060064" y="315574"/>
                  </a:cubicBezTo>
                  <a:cubicBezTo>
                    <a:pt x="1038344" y="318677"/>
                    <a:pt x="1016392" y="320132"/>
                    <a:pt x="994750" y="323739"/>
                  </a:cubicBezTo>
                  <a:cubicBezTo>
                    <a:pt x="983682" y="325584"/>
                    <a:pt x="973160" y="330058"/>
                    <a:pt x="962092" y="331903"/>
                  </a:cubicBezTo>
                  <a:cubicBezTo>
                    <a:pt x="827219" y="354381"/>
                    <a:pt x="962759" y="326503"/>
                    <a:pt x="839628" y="348232"/>
                  </a:cubicBezTo>
                  <a:cubicBezTo>
                    <a:pt x="812297" y="353055"/>
                    <a:pt x="785199" y="359117"/>
                    <a:pt x="757985" y="364560"/>
                  </a:cubicBezTo>
                  <a:cubicBezTo>
                    <a:pt x="744378" y="367281"/>
                    <a:pt x="730626" y="369358"/>
                    <a:pt x="717164" y="372724"/>
                  </a:cubicBezTo>
                  <a:cubicBezTo>
                    <a:pt x="706278" y="375446"/>
                    <a:pt x="695547" y="378882"/>
                    <a:pt x="684507" y="380889"/>
                  </a:cubicBezTo>
                  <a:cubicBezTo>
                    <a:pt x="598251" y="396572"/>
                    <a:pt x="657279" y="381435"/>
                    <a:pt x="578371" y="397217"/>
                  </a:cubicBezTo>
                  <a:cubicBezTo>
                    <a:pt x="490927" y="414706"/>
                    <a:pt x="486784" y="415555"/>
                    <a:pt x="447742" y="421710"/>
                  </a:cubicBezTo>
                  <a:cubicBezTo>
                    <a:pt x="408700" y="427865"/>
                    <a:pt x="378925" y="428765"/>
                    <a:pt x="344119" y="434145"/>
                  </a:cubicBezTo>
                  <a:cubicBezTo>
                    <a:pt x="309313" y="439525"/>
                    <a:pt x="271983" y="446014"/>
                    <a:pt x="238907" y="453990"/>
                  </a:cubicBezTo>
                  <a:cubicBezTo>
                    <a:pt x="205831" y="461966"/>
                    <a:pt x="168105" y="482001"/>
                    <a:pt x="145664" y="482001"/>
                  </a:cubicBezTo>
                  <a:cubicBezTo>
                    <a:pt x="115728" y="482001"/>
                    <a:pt x="29936" y="505365"/>
                    <a:pt x="0" y="505365"/>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30" name="Right Triangle 129">
              <a:extLst>
                <a:ext uri="{FF2B5EF4-FFF2-40B4-BE49-F238E27FC236}">
                  <a16:creationId xmlns:a16="http://schemas.microsoft.com/office/drawing/2014/main" id="{A3B7D3D5-D887-D446-94A4-C9E66B58FC5A}"/>
                </a:ext>
              </a:extLst>
            </p:cNvPr>
            <p:cNvSpPr>
              <a:spLocks noChangeAspect="1"/>
            </p:cNvSpPr>
            <p:nvPr/>
          </p:nvSpPr>
          <p:spPr>
            <a:xfrm rot="9182143">
              <a:off x="7466238" y="2474357"/>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31" name="Right Triangle 130">
              <a:extLst>
                <a:ext uri="{FF2B5EF4-FFF2-40B4-BE49-F238E27FC236}">
                  <a16:creationId xmlns:a16="http://schemas.microsoft.com/office/drawing/2014/main" id="{584C4DC8-9259-D045-A153-8C380A018BAE}"/>
                </a:ext>
              </a:extLst>
            </p:cNvPr>
            <p:cNvSpPr>
              <a:spLocks noChangeAspect="1"/>
            </p:cNvSpPr>
            <p:nvPr/>
          </p:nvSpPr>
          <p:spPr>
            <a:xfrm rot="9898700">
              <a:off x="8095231" y="2762349"/>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32" name="Right Triangle 131">
              <a:extLst>
                <a:ext uri="{FF2B5EF4-FFF2-40B4-BE49-F238E27FC236}">
                  <a16:creationId xmlns:a16="http://schemas.microsoft.com/office/drawing/2014/main" id="{422911B2-6F8B-FE4C-9029-443801037A76}"/>
                </a:ext>
              </a:extLst>
            </p:cNvPr>
            <p:cNvSpPr>
              <a:spLocks noChangeAspect="1"/>
            </p:cNvSpPr>
            <p:nvPr/>
          </p:nvSpPr>
          <p:spPr>
            <a:xfrm rot="11222324">
              <a:off x="8532171" y="3116571"/>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grpSp>
          <p:nvGrpSpPr>
            <p:cNvPr id="133" name="Group 132">
              <a:extLst>
                <a:ext uri="{FF2B5EF4-FFF2-40B4-BE49-F238E27FC236}">
                  <a16:creationId xmlns:a16="http://schemas.microsoft.com/office/drawing/2014/main" id="{2C27F4D2-F043-AD47-B6C1-C7CDCC0D7139}"/>
                </a:ext>
              </a:extLst>
            </p:cNvPr>
            <p:cNvGrpSpPr/>
            <p:nvPr/>
          </p:nvGrpSpPr>
          <p:grpSpPr>
            <a:xfrm rot="20235750">
              <a:off x="5688270" y="2230404"/>
              <a:ext cx="411944" cy="185630"/>
              <a:chOff x="1540438" y="1147023"/>
              <a:chExt cx="679986" cy="511807"/>
            </a:xfrm>
            <a:effectLst/>
          </p:grpSpPr>
          <p:grpSp>
            <p:nvGrpSpPr>
              <p:cNvPr id="134" name="Group 133">
                <a:extLst>
                  <a:ext uri="{FF2B5EF4-FFF2-40B4-BE49-F238E27FC236}">
                    <a16:creationId xmlns:a16="http://schemas.microsoft.com/office/drawing/2014/main" id="{C8250BC6-EFE0-664F-B1DE-09D9085509B1}"/>
                  </a:ext>
                </a:extLst>
              </p:cNvPr>
              <p:cNvGrpSpPr/>
              <p:nvPr/>
            </p:nvGrpSpPr>
            <p:grpSpPr>
              <a:xfrm rot="1414823">
                <a:off x="1610822" y="1147023"/>
                <a:ext cx="609602" cy="180958"/>
                <a:chOff x="-762002" y="2486042"/>
                <a:chExt cx="609602" cy="180958"/>
              </a:xfrm>
            </p:grpSpPr>
            <p:cxnSp>
              <p:nvCxnSpPr>
                <p:cNvPr id="138" name="Straight Connector 137">
                  <a:extLst>
                    <a:ext uri="{FF2B5EF4-FFF2-40B4-BE49-F238E27FC236}">
                      <a16:creationId xmlns:a16="http://schemas.microsoft.com/office/drawing/2014/main" id="{9036A0D2-42ED-9F48-BCD1-48D8D91C799A}"/>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828DC86D-2C88-5542-BB78-0D5D032B3469}"/>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5" name="Group 134">
                <a:extLst>
                  <a:ext uri="{FF2B5EF4-FFF2-40B4-BE49-F238E27FC236}">
                    <a16:creationId xmlns:a16="http://schemas.microsoft.com/office/drawing/2014/main" id="{3BBBE33D-4A53-A848-9864-597FF15E1F5D}"/>
                  </a:ext>
                </a:extLst>
              </p:cNvPr>
              <p:cNvGrpSpPr/>
              <p:nvPr/>
            </p:nvGrpSpPr>
            <p:grpSpPr>
              <a:xfrm rot="12200306">
                <a:off x="1540438" y="1477872"/>
                <a:ext cx="609600" cy="180958"/>
                <a:chOff x="-762000" y="2486042"/>
                <a:chExt cx="609600" cy="180958"/>
              </a:xfrm>
            </p:grpSpPr>
            <p:cxnSp>
              <p:nvCxnSpPr>
                <p:cNvPr id="136" name="Straight Connector 135">
                  <a:extLst>
                    <a:ext uri="{FF2B5EF4-FFF2-40B4-BE49-F238E27FC236}">
                      <a16:creationId xmlns:a16="http://schemas.microsoft.com/office/drawing/2014/main" id="{0B4B65DE-2702-C742-A387-B6C9A7583BC6}"/>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04920CD3-6D6B-604A-AEE5-BE55CE1B8922}"/>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40" name="Right Triangle 139">
              <a:extLst>
                <a:ext uri="{FF2B5EF4-FFF2-40B4-BE49-F238E27FC236}">
                  <a16:creationId xmlns:a16="http://schemas.microsoft.com/office/drawing/2014/main" id="{F9D7E10F-37D3-7744-BAA7-8B6A168C11F0}"/>
                </a:ext>
              </a:extLst>
            </p:cNvPr>
            <p:cNvSpPr>
              <a:spLocks noChangeAspect="1"/>
            </p:cNvSpPr>
            <p:nvPr/>
          </p:nvSpPr>
          <p:spPr>
            <a:xfrm rot="9122374">
              <a:off x="4112513" y="3463242"/>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sp>
          <p:nvSpPr>
            <p:cNvPr id="141" name="Right Triangle 140">
              <a:extLst>
                <a:ext uri="{FF2B5EF4-FFF2-40B4-BE49-F238E27FC236}">
                  <a16:creationId xmlns:a16="http://schemas.microsoft.com/office/drawing/2014/main" id="{CDD7C534-CCD4-8042-B734-7EFFCFD234F7}"/>
                </a:ext>
              </a:extLst>
            </p:cNvPr>
            <p:cNvSpPr>
              <a:spLocks noChangeAspect="1"/>
            </p:cNvSpPr>
            <p:nvPr/>
          </p:nvSpPr>
          <p:spPr>
            <a:xfrm rot="9229752">
              <a:off x="4569441" y="3596415"/>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grpSp>
          <p:nvGrpSpPr>
            <p:cNvPr id="142" name="Group 141">
              <a:extLst>
                <a:ext uri="{FF2B5EF4-FFF2-40B4-BE49-F238E27FC236}">
                  <a16:creationId xmlns:a16="http://schemas.microsoft.com/office/drawing/2014/main" id="{C09913CD-CC19-3C4C-A872-25CD19592F9F}"/>
                </a:ext>
              </a:extLst>
            </p:cNvPr>
            <p:cNvGrpSpPr/>
            <p:nvPr/>
          </p:nvGrpSpPr>
          <p:grpSpPr>
            <a:xfrm rot="20126537">
              <a:off x="1397175" y="2922357"/>
              <a:ext cx="411944" cy="185630"/>
              <a:chOff x="1540438" y="1147023"/>
              <a:chExt cx="679986" cy="511807"/>
            </a:xfrm>
            <a:effectLst/>
          </p:grpSpPr>
          <p:grpSp>
            <p:nvGrpSpPr>
              <p:cNvPr id="143" name="Group 142">
                <a:extLst>
                  <a:ext uri="{FF2B5EF4-FFF2-40B4-BE49-F238E27FC236}">
                    <a16:creationId xmlns:a16="http://schemas.microsoft.com/office/drawing/2014/main" id="{12EC556A-2B40-E14B-AA48-2400DE1E5FAD}"/>
                  </a:ext>
                </a:extLst>
              </p:cNvPr>
              <p:cNvGrpSpPr/>
              <p:nvPr/>
            </p:nvGrpSpPr>
            <p:grpSpPr>
              <a:xfrm rot="1414823">
                <a:off x="1610822" y="1147023"/>
                <a:ext cx="609602" cy="180958"/>
                <a:chOff x="-762002" y="2486042"/>
                <a:chExt cx="609602" cy="180958"/>
              </a:xfrm>
            </p:grpSpPr>
            <p:cxnSp>
              <p:nvCxnSpPr>
                <p:cNvPr id="147" name="Straight Connector 146">
                  <a:extLst>
                    <a:ext uri="{FF2B5EF4-FFF2-40B4-BE49-F238E27FC236}">
                      <a16:creationId xmlns:a16="http://schemas.microsoft.com/office/drawing/2014/main" id="{A9EFCA0D-5927-CE4C-9234-B4FD3E162C42}"/>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77F40141-0607-1E45-B5BC-0EF5EFB35C78}"/>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4" name="Group 143">
                <a:extLst>
                  <a:ext uri="{FF2B5EF4-FFF2-40B4-BE49-F238E27FC236}">
                    <a16:creationId xmlns:a16="http://schemas.microsoft.com/office/drawing/2014/main" id="{2C4C06B4-00F1-2D4D-A7A4-3C6B5765CA2A}"/>
                  </a:ext>
                </a:extLst>
              </p:cNvPr>
              <p:cNvGrpSpPr/>
              <p:nvPr/>
            </p:nvGrpSpPr>
            <p:grpSpPr>
              <a:xfrm rot="12200306">
                <a:off x="1540438" y="1477872"/>
                <a:ext cx="609600" cy="180958"/>
                <a:chOff x="-762000" y="2486042"/>
                <a:chExt cx="609600" cy="180958"/>
              </a:xfrm>
            </p:grpSpPr>
            <p:cxnSp>
              <p:nvCxnSpPr>
                <p:cNvPr id="145" name="Straight Connector 144">
                  <a:extLst>
                    <a:ext uri="{FF2B5EF4-FFF2-40B4-BE49-F238E27FC236}">
                      <a16:creationId xmlns:a16="http://schemas.microsoft.com/office/drawing/2014/main" id="{3C939B6E-D1E9-F146-A5E7-4894A409859E}"/>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3E721F03-1483-7A4A-8359-7316A2231EB3}"/>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49" name="Group 148">
              <a:extLst>
                <a:ext uri="{FF2B5EF4-FFF2-40B4-BE49-F238E27FC236}">
                  <a16:creationId xmlns:a16="http://schemas.microsoft.com/office/drawing/2014/main" id="{C312BE22-5153-734D-B7C7-1438C0345467}"/>
                </a:ext>
              </a:extLst>
            </p:cNvPr>
            <p:cNvGrpSpPr/>
            <p:nvPr/>
          </p:nvGrpSpPr>
          <p:grpSpPr>
            <a:xfrm rot="20197622">
              <a:off x="3954045" y="2450421"/>
              <a:ext cx="411944" cy="185630"/>
              <a:chOff x="1540438" y="1147023"/>
              <a:chExt cx="679986" cy="511807"/>
            </a:xfrm>
            <a:effectLst/>
          </p:grpSpPr>
          <p:grpSp>
            <p:nvGrpSpPr>
              <p:cNvPr id="150" name="Group 149">
                <a:extLst>
                  <a:ext uri="{FF2B5EF4-FFF2-40B4-BE49-F238E27FC236}">
                    <a16:creationId xmlns:a16="http://schemas.microsoft.com/office/drawing/2014/main" id="{612D46DE-7B9E-EA46-97E0-0D760C7C61FF}"/>
                  </a:ext>
                </a:extLst>
              </p:cNvPr>
              <p:cNvGrpSpPr/>
              <p:nvPr/>
            </p:nvGrpSpPr>
            <p:grpSpPr>
              <a:xfrm rot="1414823">
                <a:off x="1610822" y="1147023"/>
                <a:ext cx="609602" cy="180958"/>
                <a:chOff x="-762002" y="2486042"/>
                <a:chExt cx="609602" cy="180958"/>
              </a:xfrm>
            </p:grpSpPr>
            <p:cxnSp>
              <p:nvCxnSpPr>
                <p:cNvPr id="154" name="Straight Connector 153">
                  <a:extLst>
                    <a:ext uri="{FF2B5EF4-FFF2-40B4-BE49-F238E27FC236}">
                      <a16:creationId xmlns:a16="http://schemas.microsoft.com/office/drawing/2014/main" id="{CFE9858A-CFEA-F047-9A02-094D8B4B975C}"/>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36FE6B2E-F954-1840-8A5C-3CDFC25CCB41}"/>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1" name="Group 150">
                <a:extLst>
                  <a:ext uri="{FF2B5EF4-FFF2-40B4-BE49-F238E27FC236}">
                    <a16:creationId xmlns:a16="http://schemas.microsoft.com/office/drawing/2014/main" id="{BCA2BEDE-B244-534D-B1BD-DABB6BFFE179}"/>
                  </a:ext>
                </a:extLst>
              </p:cNvPr>
              <p:cNvGrpSpPr/>
              <p:nvPr/>
            </p:nvGrpSpPr>
            <p:grpSpPr>
              <a:xfrm rot="12200306">
                <a:off x="1540438" y="1477872"/>
                <a:ext cx="609600" cy="180958"/>
                <a:chOff x="-762000" y="2486042"/>
                <a:chExt cx="609600" cy="180958"/>
              </a:xfrm>
            </p:grpSpPr>
            <p:cxnSp>
              <p:nvCxnSpPr>
                <p:cNvPr id="152" name="Straight Connector 151">
                  <a:extLst>
                    <a:ext uri="{FF2B5EF4-FFF2-40B4-BE49-F238E27FC236}">
                      <a16:creationId xmlns:a16="http://schemas.microsoft.com/office/drawing/2014/main" id="{0459F428-8FD5-9342-9D01-039606470877}"/>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98306233-CC61-7443-9C6E-E478DD873D6D}"/>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56" name="TextBox 155">
              <a:extLst>
                <a:ext uri="{FF2B5EF4-FFF2-40B4-BE49-F238E27FC236}">
                  <a16:creationId xmlns:a16="http://schemas.microsoft.com/office/drawing/2014/main" id="{2BDEFB85-0A69-4A46-B579-57C369367EBB}"/>
                </a:ext>
              </a:extLst>
            </p:cNvPr>
            <p:cNvSpPr txBox="1"/>
            <p:nvPr/>
          </p:nvSpPr>
          <p:spPr>
            <a:xfrm>
              <a:off x="4816502" y="1720106"/>
              <a:ext cx="612668" cy="307777"/>
            </a:xfrm>
            <a:prstGeom prst="rect">
              <a:avLst/>
            </a:prstGeom>
            <a:noFill/>
          </p:spPr>
          <p:txBody>
            <a:bodyPr wrap="none" rtlCol="0">
              <a:spAutoFit/>
            </a:bodyPr>
            <a:lstStyle/>
            <a:p>
              <a:r>
                <a:rPr lang="es-ES_tradnl" sz="1400">
                  <a:solidFill>
                    <a:schemeClr val="bg1"/>
                  </a:solidFill>
                </a:rPr>
                <a:t>Cuba</a:t>
              </a:r>
            </a:p>
          </p:txBody>
        </p:sp>
        <p:sp>
          <p:nvSpPr>
            <p:cNvPr id="157" name="TextBox 156">
              <a:extLst>
                <a:ext uri="{FF2B5EF4-FFF2-40B4-BE49-F238E27FC236}">
                  <a16:creationId xmlns:a16="http://schemas.microsoft.com/office/drawing/2014/main" id="{1252E65A-6DFD-7742-92F4-7F579DDE0E6F}"/>
                </a:ext>
              </a:extLst>
            </p:cNvPr>
            <p:cNvSpPr txBox="1"/>
            <p:nvPr/>
          </p:nvSpPr>
          <p:spPr>
            <a:xfrm>
              <a:off x="3662511" y="3521352"/>
              <a:ext cx="907891" cy="307777"/>
            </a:xfrm>
            <a:prstGeom prst="rect">
              <a:avLst/>
            </a:prstGeom>
            <a:noFill/>
          </p:spPr>
          <p:txBody>
            <a:bodyPr wrap="square" rtlCol="0">
              <a:spAutoFit/>
            </a:bodyPr>
            <a:lstStyle/>
            <a:p>
              <a:r>
                <a:rPr lang="es-ES_tradnl" sz="1400">
                  <a:solidFill>
                    <a:schemeClr val="bg1"/>
                  </a:solidFill>
                </a:rPr>
                <a:t>Jamaica</a:t>
              </a:r>
            </a:p>
          </p:txBody>
        </p:sp>
        <p:sp>
          <p:nvSpPr>
            <p:cNvPr id="158" name="TextBox 157">
              <a:extLst>
                <a:ext uri="{FF2B5EF4-FFF2-40B4-BE49-F238E27FC236}">
                  <a16:creationId xmlns:a16="http://schemas.microsoft.com/office/drawing/2014/main" id="{8C610980-B4A3-8243-940E-5D33B8599008}"/>
                </a:ext>
              </a:extLst>
            </p:cNvPr>
            <p:cNvSpPr txBox="1"/>
            <p:nvPr/>
          </p:nvSpPr>
          <p:spPr>
            <a:xfrm>
              <a:off x="7497093" y="2696093"/>
              <a:ext cx="553357" cy="307777"/>
            </a:xfrm>
            <a:prstGeom prst="rect">
              <a:avLst/>
            </a:prstGeom>
            <a:noFill/>
          </p:spPr>
          <p:txBody>
            <a:bodyPr wrap="none" rtlCol="0">
              <a:spAutoFit/>
            </a:bodyPr>
            <a:lstStyle/>
            <a:p>
              <a:r>
                <a:rPr lang="es-ES_tradnl" sz="1400" dirty="0">
                  <a:solidFill>
                    <a:schemeClr val="bg1"/>
                  </a:solidFill>
                </a:rPr>
                <a:t>Haití</a:t>
              </a:r>
            </a:p>
          </p:txBody>
        </p:sp>
        <p:sp>
          <p:nvSpPr>
            <p:cNvPr id="159" name="TextBox 158">
              <a:extLst>
                <a:ext uri="{FF2B5EF4-FFF2-40B4-BE49-F238E27FC236}">
                  <a16:creationId xmlns:a16="http://schemas.microsoft.com/office/drawing/2014/main" id="{AF50869D-6179-C442-9A80-A957FA9869F3}"/>
                </a:ext>
              </a:extLst>
            </p:cNvPr>
            <p:cNvSpPr txBox="1"/>
            <p:nvPr/>
          </p:nvSpPr>
          <p:spPr>
            <a:xfrm rot="21041583">
              <a:off x="1558393" y="2529377"/>
              <a:ext cx="1726755" cy="338554"/>
            </a:xfrm>
            <a:prstGeom prst="rect">
              <a:avLst/>
            </a:prstGeom>
            <a:noFill/>
            <a:effectLst/>
          </p:spPr>
          <p:txBody>
            <a:bodyPr wrap="none" rtlCol="0">
              <a:spAutoFit/>
            </a:bodyPr>
            <a:lstStyle/>
            <a:p>
              <a:r>
                <a:rPr lang="es-ES_tradnl" sz="1600" b="1" dirty="0">
                  <a:highlight>
                    <a:srgbClr val="C0C0C0"/>
                  </a:highlight>
                </a:rPr>
                <a:t>Falla de Oriente</a:t>
              </a:r>
            </a:p>
          </p:txBody>
        </p:sp>
        <p:sp>
          <p:nvSpPr>
            <p:cNvPr id="160" name="TextBox 159">
              <a:extLst>
                <a:ext uri="{FF2B5EF4-FFF2-40B4-BE49-F238E27FC236}">
                  <a16:creationId xmlns:a16="http://schemas.microsoft.com/office/drawing/2014/main" id="{6141C289-0DF8-084E-9128-098EFB3E82E1}"/>
                </a:ext>
              </a:extLst>
            </p:cNvPr>
            <p:cNvSpPr txBox="1"/>
            <p:nvPr/>
          </p:nvSpPr>
          <p:spPr>
            <a:xfrm>
              <a:off x="7462355" y="1976363"/>
              <a:ext cx="1239442" cy="307777"/>
            </a:xfrm>
            <a:prstGeom prst="rect">
              <a:avLst/>
            </a:prstGeom>
            <a:noFill/>
            <a:effectLst/>
          </p:spPr>
          <p:txBody>
            <a:bodyPr wrap="none" rtlCol="0">
              <a:spAutoFit/>
            </a:bodyPr>
            <a:lstStyle/>
            <a:p>
              <a:r>
                <a:rPr lang="es-ES_tradnl" sz="1400" dirty="0"/>
                <a:t>Septentrional</a:t>
              </a:r>
            </a:p>
          </p:txBody>
        </p:sp>
        <p:sp>
          <p:nvSpPr>
            <p:cNvPr id="161" name="TextBox 160">
              <a:extLst>
                <a:ext uri="{FF2B5EF4-FFF2-40B4-BE49-F238E27FC236}">
                  <a16:creationId xmlns:a16="http://schemas.microsoft.com/office/drawing/2014/main" id="{3A1410A4-0113-E948-96F5-2BF99F76A33F}"/>
                </a:ext>
              </a:extLst>
            </p:cNvPr>
            <p:cNvSpPr txBox="1"/>
            <p:nvPr/>
          </p:nvSpPr>
          <p:spPr>
            <a:xfrm rot="21028371">
              <a:off x="4580400" y="3667231"/>
              <a:ext cx="1714822" cy="307777"/>
            </a:xfrm>
            <a:prstGeom prst="rect">
              <a:avLst/>
            </a:prstGeom>
            <a:noFill/>
            <a:effectLst/>
          </p:spPr>
          <p:txBody>
            <a:bodyPr wrap="square" rtlCol="0">
              <a:spAutoFit/>
            </a:bodyPr>
            <a:lstStyle/>
            <a:p>
              <a:pPr algn="ctr"/>
              <a:r>
                <a:rPr lang="es-ES_tradnl" sz="1400" dirty="0"/>
                <a:t>Falla de Enriquillo - </a:t>
              </a:r>
            </a:p>
          </p:txBody>
        </p:sp>
        <p:sp>
          <p:nvSpPr>
            <p:cNvPr id="162" name="TextBox 161">
              <a:extLst>
                <a:ext uri="{FF2B5EF4-FFF2-40B4-BE49-F238E27FC236}">
                  <a16:creationId xmlns:a16="http://schemas.microsoft.com/office/drawing/2014/main" id="{80E8619E-5A41-DD4B-85FE-7DCA29DB5103}"/>
                </a:ext>
              </a:extLst>
            </p:cNvPr>
            <p:cNvSpPr txBox="1"/>
            <p:nvPr/>
          </p:nvSpPr>
          <p:spPr>
            <a:xfrm rot="21094147">
              <a:off x="1584151" y="3683763"/>
              <a:ext cx="1471621" cy="307777"/>
            </a:xfrm>
            <a:prstGeom prst="rect">
              <a:avLst/>
            </a:prstGeom>
            <a:noFill/>
            <a:effectLst/>
          </p:spPr>
          <p:txBody>
            <a:bodyPr wrap="none" rtlCol="0">
              <a:spAutoFit/>
            </a:bodyPr>
            <a:lstStyle/>
            <a:p>
              <a:r>
                <a:rPr lang="es-ES_tradnl" sz="1400"/>
                <a:t>Falla de Walton</a:t>
              </a:r>
            </a:p>
          </p:txBody>
        </p:sp>
        <p:sp>
          <p:nvSpPr>
            <p:cNvPr id="163" name="TextBox 162">
              <a:extLst>
                <a:ext uri="{FF2B5EF4-FFF2-40B4-BE49-F238E27FC236}">
                  <a16:creationId xmlns:a16="http://schemas.microsoft.com/office/drawing/2014/main" id="{0669620F-758D-CE49-BAB4-34643D5172E2}"/>
                </a:ext>
              </a:extLst>
            </p:cNvPr>
            <p:cNvSpPr txBox="1"/>
            <p:nvPr/>
          </p:nvSpPr>
          <p:spPr>
            <a:xfrm rot="21118279">
              <a:off x="6151060" y="3513070"/>
              <a:ext cx="832279" cy="307777"/>
            </a:xfrm>
            <a:prstGeom prst="rect">
              <a:avLst/>
            </a:prstGeom>
            <a:noFill/>
          </p:spPr>
          <p:txBody>
            <a:bodyPr wrap="none" rtlCol="0">
              <a:spAutoFit/>
            </a:bodyPr>
            <a:lstStyle/>
            <a:p>
              <a:r>
                <a:rPr lang="es-ES_tradnl" sz="1400"/>
                <a:t>Plantain</a:t>
              </a:r>
            </a:p>
          </p:txBody>
        </p:sp>
        <p:sp>
          <p:nvSpPr>
            <p:cNvPr id="164" name="Freeform 163">
              <a:extLst>
                <a:ext uri="{FF2B5EF4-FFF2-40B4-BE49-F238E27FC236}">
                  <a16:creationId xmlns:a16="http://schemas.microsoft.com/office/drawing/2014/main" id="{9F4EE86D-0B4D-AB41-852E-FE244A3C7CDB}"/>
                </a:ext>
              </a:extLst>
            </p:cNvPr>
            <p:cNvSpPr/>
            <p:nvPr/>
          </p:nvSpPr>
          <p:spPr>
            <a:xfrm>
              <a:off x="6452134" y="2247378"/>
              <a:ext cx="2529840" cy="1432560"/>
            </a:xfrm>
            <a:custGeom>
              <a:avLst/>
              <a:gdLst>
                <a:gd name="connsiteX0" fmla="*/ 0 w 2529840"/>
                <a:gd name="connsiteY0" fmla="*/ 0 h 1432560"/>
                <a:gd name="connsiteX1" fmla="*/ 60960 w 2529840"/>
                <a:gd name="connsiteY1" fmla="*/ 7620 h 1432560"/>
                <a:gd name="connsiteX2" fmla="*/ 106680 w 2529840"/>
                <a:gd name="connsiteY2" fmla="*/ 15240 h 1432560"/>
                <a:gd name="connsiteX3" fmla="*/ 289560 w 2529840"/>
                <a:gd name="connsiteY3" fmla="*/ 30480 h 1432560"/>
                <a:gd name="connsiteX4" fmla="*/ 381000 w 2529840"/>
                <a:gd name="connsiteY4" fmla="*/ 53340 h 1432560"/>
                <a:gd name="connsiteX5" fmla="*/ 411480 w 2529840"/>
                <a:gd name="connsiteY5" fmla="*/ 60960 h 1432560"/>
                <a:gd name="connsiteX6" fmla="*/ 449580 w 2529840"/>
                <a:gd name="connsiteY6" fmla="*/ 68580 h 1432560"/>
                <a:gd name="connsiteX7" fmla="*/ 495300 w 2529840"/>
                <a:gd name="connsiteY7" fmla="*/ 83820 h 1432560"/>
                <a:gd name="connsiteX8" fmla="*/ 563880 w 2529840"/>
                <a:gd name="connsiteY8" fmla="*/ 106680 h 1432560"/>
                <a:gd name="connsiteX9" fmla="*/ 586740 w 2529840"/>
                <a:gd name="connsiteY9" fmla="*/ 114300 h 1432560"/>
                <a:gd name="connsiteX10" fmla="*/ 609600 w 2529840"/>
                <a:gd name="connsiteY10" fmla="*/ 129540 h 1432560"/>
                <a:gd name="connsiteX11" fmla="*/ 655320 w 2529840"/>
                <a:gd name="connsiteY11" fmla="*/ 144780 h 1432560"/>
                <a:gd name="connsiteX12" fmla="*/ 678180 w 2529840"/>
                <a:gd name="connsiteY12" fmla="*/ 152400 h 1432560"/>
                <a:gd name="connsiteX13" fmla="*/ 723900 w 2529840"/>
                <a:gd name="connsiteY13" fmla="*/ 182880 h 1432560"/>
                <a:gd name="connsiteX14" fmla="*/ 769620 w 2529840"/>
                <a:gd name="connsiteY14" fmla="*/ 198120 h 1432560"/>
                <a:gd name="connsiteX15" fmla="*/ 838200 w 2529840"/>
                <a:gd name="connsiteY15" fmla="*/ 228600 h 1432560"/>
                <a:gd name="connsiteX16" fmla="*/ 883920 w 2529840"/>
                <a:gd name="connsiteY16" fmla="*/ 243840 h 1432560"/>
                <a:gd name="connsiteX17" fmla="*/ 906780 w 2529840"/>
                <a:gd name="connsiteY17" fmla="*/ 251460 h 1432560"/>
                <a:gd name="connsiteX18" fmla="*/ 990600 w 2529840"/>
                <a:gd name="connsiteY18" fmla="*/ 266700 h 1432560"/>
                <a:gd name="connsiteX19" fmla="*/ 1013460 w 2529840"/>
                <a:gd name="connsiteY19" fmla="*/ 274320 h 1432560"/>
                <a:gd name="connsiteX20" fmla="*/ 1082040 w 2529840"/>
                <a:gd name="connsiteY20" fmla="*/ 289560 h 1432560"/>
                <a:gd name="connsiteX21" fmla="*/ 1104900 w 2529840"/>
                <a:gd name="connsiteY21" fmla="*/ 297180 h 1432560"/>
                <a:gd name="connsiteX22" fmla="*/ 1181100 w 2529840"/>
                <a:gd name="connsiteY22" fmla="*/ 320040 h 1432560"/>
                <a:gd name="connsiteX23" fmla="*/ 1203960 w 2529840"/>
                <a:gd name="connsiteY23" fmla="*/ 327660 h 1432560"/>
                <a:gd name="connsiteX24" fmla="*/ 1226820 w 2529840"/>
                <a:gd name="connsiteY24" fmla="*/ 335280 h 1432560"/>
                <a:gd name="connsiteX25" fmla="*/ 1249680 w 2529840"/>
                <a:gd name="connsiteY25" fmla="*/ 350520 h 1432560"/>
                <a:gd name="connsiteX26" fmla="*/ 1272540 w 2529840"/>
                <a:gd name="connsiteY26" fmla="*/ 358140 h 1432560"/>
                <a:gd name="connsiteX27" fmla="*/ 1318260 w 2529840"/>
                <a:gd name="connsiteY27" fmla="*/ 388620 h 1432560"/>
                <a:gd name="connsiteX28" fmla="*/ 1363980 w 2529840"/>
                <a:gd name="connsiteY28" fmla="*/ 411480 h 1432560"/>
                <a:gd name="connsiteX29" fmla="*/ 1386840 w 2529840"/>
                <a:gd name="connsiteY29" fmla="*/ 419100 h 1432560"/>
                <a:gd name="connsiteX30" fmla="*/ 1432560 w 2529840"/>
                <a:gd name="connsiteY30" fmla="*/ 449580 h 1432560"/>
                <a:gd name="connsiteX31" fmla="*/ 1478280 w 2529840"/>
                <a:gd name="connsiteY31" fmla="*/ 464820 h 1432560"/>
                <a:gd name="connsiteX32" fmla="*/ 1501140 w 2529840"/>
                <a:gd name="connsiteY32" fmla="*/ 472440 h 1432560"/>
                <a:gd name="connsiteX33" fmla="*/ 1546860 w 2529840"/>
                <a:gd name="connsiteY33" fmla="*/ 502920 h 1432560"/>
                <a:gd name="connsiteX34" fmla="*/ 1569720 w 2529840"/>
                <a:gd name="connsiteY34" fmla="*/ 518160 h 1432560"/>
                <a:gd name="connsiteX35" fmla="*/ 1615440 w 2529840"/>
                <a:gd name="connsiteY35" fmla="*/ 541020 h 1432560"/>
                <a:gd name="connsiteX36" fmla="*/ 1638300 w 2529840"/>
                <a:gd name="connsiteY36" fmla="*/ 548640 h 1432560"/>
                <a:gd name="connsiteX37" fmla="*/ 1661160 w 2529840"/>
                <a:gd name="connsiteY37" fmla="*/ 563880 h 1432560"/>
                <a:gd name="connsiteX38" fmla="*/ 1684020 w 2529840"/>
                <a:gd name="connsiteY38" fmla="*/ 571500 h 1432560"/>
                <a:gd name="connsiteX39" fmla="*/ 1729740 w 2529840"/>
                <a:gd name="connsiteY39" fmla="*/ 601980 h 1432560"/>
                <a:gd name="connsiteX40" fmla="*/ 1752600 w 2529840"/>
                <a:gd name="connsiteY40" fmla="*/ 609600 h 1432560"/>
                <a:gd name="connsiteX41" fmla="*/ 1798320 w 2529840"/>
                <a:gd name="connsiteY41" fmla="*/ 640080 h 1432560"/>
                <a:gd name="connsiteX42" fmla="*/ 1821180 w 2529840"/>
                <a:gd name="connsiteY42" fmla="*/ 655320 h 1432560"/>
                <a:gd name="connsiteX43" fmla="*/ 1844040 w 2529840"/>
                <a:gd name="connsiteY43" fmla="*/ 662940 h 1432560"/>
                <a:gd name="connsiteX44" fmla="*/ 1874520 w 2529840"/>
                <a:gd name="connsiteY44" fmla="*/ 708660 h 1432560"/>
                <a:gd name="connsiteX45" fmla="*/ 1897380 w 2529840"/>
                <a:gd name="connsiteY45" fmla="*/ 723900 h 1432560"/>
                <a:gd name="connsiteX46" fmla="*/ 1943100 w 2529840"/>
                <a:gd name="connsiteY46" fmla="*/ 762000 h 1432560"/>
                <a:gd name="connsiteX47" fmla="*/ 2004060 w 2529840"/>
                <a:gd name="connsiteY47" fmla="*/ 815340 h 1432560"/>
                <a:gd name="connsiteX48" fmla="*/ 2049780 w 2529840"/>
                <a:gd name="connsiteY48" fmla="*/ 845820 h 1432560"/>
                <a:gd name="connsiteX49" fmla="*/ 2072640 w 2529840"/>
                <a:gd name="connsiteY49" fmla="*/ 861060 h 1432560"/>
                <a:gd name="connsiteX50" fmla="*/ 2095500 w 2529840"/>
                <a:gd name="connsiteY50" fmla="*/ 868680 h 1432560"/>
                <a:gd name="connsiteX51" fmla="*/ 2118360 w 2529840"/>
                <a:gd name="connsiteY51" fmla="*/ 891540 h 1432560"/>
                <a:gd name="connsiteX52" fmla="*/ 2164080 w 2529840"/>
                <a:gd name="connsiteY52" fmla="*/ 922020 h 1432560"/>
                <a:gd name="connsiteX53" fmla="*/ 2194560 w 2529840"/>
                <a:gd name="connsiteY53" fmla="*/ 967740 h 1432560"/>
                <a:gd name="connsiteX54" fmla="*/ 2232660 w 2529840"/>
                <a:gd name="connsiteY54" fmla="*/ 1013460 h 1432560"/>
                <a:gd name="connsiteX55" fmla="*/ 2240280 w 2529840"/>
                <a:gd name="connsiteY55" fmla="*/ 1036320 h 1432560"/>
                <a:gd name="connsiteX56" fmla="*/ 2255520 w 2529840"/>
                <a:gd name="connsiteY56" fmla="*/ 1059180 h 1432560"/>
                <a:gd name="connsiteX57" fmla="*/ 2263140 w 2529840"/>
                <a:gd name="connsiteY57" fmla="*/ 1082040 h 1432560"/>
                <a:gd name="connsiteX58" fmla="*/ 2278380 w 2529840"/>
                <a:gd name="connsiteY58" fmla="*/ 1104900 h 1432560"/>
                <a:gd name="connsiteX59" fmla="*/ 2293620 w 2529840"/>
                <a:gd name="connsiteY59" fmla="*/ 1150620 h 1432560"/>
                <a:gd name="connsiteX60" fmla="*/ 2324100 w 2529840"/>
                <a:gd name="connsiteY60" fmla="*/ 1196340 h 1432560"/>
                <a:gd name="connsiteX61" fmla="*/ 2331720 w 2529840"/>
                <a:gd name="connsiteY61" fmla="*/ 1219200 h 1432560"/>
                <a:gd name="connsiteX62" fmla="*/ 2354580 w 2529840"/>
                <a:gd name="connsiteY62" fmla="*/ 1242060 h 1432560"/>
                <a:gd name="connsiteX63" fmla="*/ 2369820 w 2529840"/>
                <a:gd name="connsiteY63" fmla="*/ 1264920 h 1432560"/>
                <a:gd name="connsiteX64" fmla="*/ 2392680 w 2529840"/>
                <a:gd name="connsiteY64" fmla="*/ 1310640 h 1432560"/>
                <a:gd name="connsiteX65" fmla="*/ 2415540 w 2529840"/>
                <a:gd name="connsiteY65" fmla="*/ 1325880 h 1432560"/>
                <a:gd name="connsiteX66" fmla="*/ 2453640 w 2529840"/>
                <a:gd name="connsiteY66" fmla="*/ 1356360 h 1432560"/>
                <a:gd name="connsiteX67" fmla="*/ 2468880 w 2529840"/>
                <a:gd name="connsiteY67" fmla="*/ 1379220 h 1432560"/>
                <a:gd name="connsiteX68" fmla="*/ 2529840 w 2529840"/>
                <a:gd name="connsiteY68" fmla="*/ 1432560 h 1432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529840" h="1432560">
                  <a:moveTo>
                    <a:pt x="0" y="0"/>
                  </a:moveTo>
                  <a:lnTo>
                    <a:pt x="60960" y="7620"/>
                  </a:lnTo>
                  <a:cubicBezTo>
                    <a:pt x="76255" y="9805"/>
                    <a:pt x="91336" y="13435"/>
                    <a:pt x="106680" y="15240"/>
                  </a:cubicBezTo>
                  <a:cubicBezTo>
                    <a:pt x="146794" y="19959"/>
                    <a:pt x="253053" y="27672"/>
                    <a:pt x="289560" y="30480"/>
                  </a:cubicBezTo>
                  <a:cubicBezTo>
                    <a:pt x="409195" y="50419"/>
                    <a:pt x="260245" y="23151"/>
                    <a:pt x="381000" y="53340"/>
                  </a:cubicBezTo>
                  <a:cubicBezTo>
                    <a:pt x="391160" y="55880"/>
                    <a:pt x="401257" y="58688"/>
                    <a:pt x="411480" y="60960"/>
                  </a:cubicBezTo>
                  <a:cubicBezTo>
                    <a:pt x="424123" y="63770"/>
                    <a:pt x="437085" y="65172"/>
                    <a:pt x="449580" y="68580"/>
                  </a:cubicBezTo>
                  <a:cubicBezTo>
                    <a:pt x="465078" y="72807"/>
                    <a:pt x="480060" y="78740"/>
                    <a:pt x="495300" y="83820"/>
                  </a:cubicBezTo>
                  <a:lnTo>
                    <a:pt x="563880" y="106680"/>
                  </a:lnTo>
                  <a:cubicBezTo>
                    <a:pt x="571500" y="109220"/>
                    <a:pt x="580057" y="109845"/>
                    <a:pt x="586740" y="114300"/>
                  </a:cubicBezTo>
                  <a:cubicBezTo>
                    <a:pt x="594360" y="119380"/>
                    <a:pt x="601231" y="125821"/>
                    <a:pt x="609600" y="129540"/>
                  </a:cubicBezTo>
                  <a:cubicBezTo>
                    <a:pt x="624280" y="136064"/>
                    <a:pt x="640080" y="139700"/>
                    <a:pt x="655320" y="144780"/>
                  </a:cubicBezTo>
                  <a:cubicBezTo>
                    <a:pt x="662940" y="147320"/>
                    <a:pt x="671497" y="147945"/>
                    <a:pt x="678180" y="152400"/>
                  </a:cubicBezTo>
                  <a:cubicBezTo>
                    <a:pt x="693420" y="162560"/>
                    <a:pt x="706524" y="177088"/>
                    <a:pt x="723900" y="182880"/>
                  </a:cubicBezTo>
                  <a:cubicBezTo>
                    <a:pt x="739140" y="187960"/>
                    <a:pt x="756254" y="189209"/>
                    <a:pt x="769620" y="198120"/>
                  </a:cubicBezTo>
                  <a:cubicBezTo>
                    <a:pt x="805846" y="222271"/>
                    <a:pt x="783792" y="210464"/>
                    <a:pt x="838200" y="228600"/>
                  </a:cubicBezTo>
                  <a:lnTo>
                    <a:pt x="883920" y="243840"/>
                  </a:lnTo>
                  <a:cubicBezTo>
                    <a:pt x="891540" y="246380"/>
                    <a:pt x="898857" y="250140"/>
                    <a:pt x="906780" y="251460"/>
                  </a:cubicBezTo>
                  <a:cubicBezTo>
                    <a:pt x="927161" y="254857"/>
                    <a:pt x="969300" y="261375"/>
                    <a:pt x="990600" y="266700"/>
                  </a:cubicBezTo>
                  <a:cubicBezTo>
                    <a:pt x="998392" y="268648"/>
                    <a:pt x="1005668" y="272372"/>
                    <a:pt x="1013460" y="274320"/>
                  </a:cubicBezTo>
                  <a:cubicBezTo>
                    <a:pt x="1076313" y="290033"/>
                    <a:pt x="1027283" y="273915"/>
                    <a:pt x="1082040" y="289560"/>
                  </a:cubicBezTo>
                  <a:cubicBezTo>
                    <a:pt x="1089763" y="291767"/>
                    <a:pt x="1097177" y="294973"/>
                    <a:pt x="1104900" y="297180"/>
                  </a:cubicBezTo>
                  <a:cubicBezTo>
                    <a:pt x="1185513" y="320212"/>
                    <a:pt x="1072450" y="283823"/>
                    <a:pt x="1181100" y="320040"/>
                  </a:cubicBezTo>
                  <a:lnTo>
                    <a:pt x="1203960" y="327660"/>
                  </a:lnTo>
                  <a:cubicBezTo>
                    <a:pt x="1211580" y="330200"/>
                    <a:pt x="1220137" y="330825"/>
                    <a:pt x="1226820" y="335280"/>
                  </a:cubicBezTo>
                  <a:cubicBezTo>
                    <a:pt x="1234440" y="340360"/>
                    <a:pt x="1241489" y="346424"/>
                    <a:pt x="1249680" y="350520"/>
                  </a:cubicBezTo>
                  <a:cubicBezTo>
                    <a:pt x="1256864" y="354112"/>
                    <a:pt x="1265519" y="354239"/>
                    <a:pt x="1272540" y="358140"/>
                  </a:cubicBezTo>
                  <a:cubicBezTo>
                    <a:pt x="1288551" y="367035"/>
                    <a:pt x="1300884" y="382828"/>
                    <a:pt x="1318260" y="388620"/>
                  </a:cubicBezTo>
                  <a:cubicBezTo>
                    <a:pt x="1375719" y="407773"/>
                    <a:pt x="1304894" y="381937"/>
                    <a:pt x="1363980" y="411480"/>
                  </a:cubicBezTo>
                  <a:cubicBezTo>
                    <a:pt x="1371164" y="415072"/>
                    <a:pt x="1379819" y="415199"/>
                    <a:pt x="1386840" y="419100"/>
                  </a:cubicBezTo>
                  <a:cubicBezTo>
                    <a:pt x="1402851" y="427995"/>
                    <a:pt x="1415184" y="443788"/>
                    <a:pt x="1432560" y="449580"/>
                  </a:cubicBezTo>
                  <a:lnTo>
                    <a:pt x="1478280" y="464820"/>
                  </a:lnTo>
                  <a:cubicBezTo>
                    <a:pt x="1485900" y="467360"/>
                    <a:pt x="1494457" y="467985"/>
                    <a:pt x="1501140" y="472440"/>
                  </a:cubicBezTo>
                  <a:lnTo>
                    <a:pt x="1546860" y="502920"/>
                  </a:lnTo>
                  <a:cubicBezTo>
                    <a:pt x="1554480" y="508000"/>
                    <a:pt x="1561032" y="515264"/>
                    <a:pt x="1569720" y="518160"/>
                  </a:cubicBezTo>
                  <a:cubicBezTo>
                    <a:pt x="1627179" y="537313"/>
                    <a:pt x="1556354" y="511477"/>
                    <a:pt x="1615440" y="541020"/>
                  </a:cubicBezTo>
                  <a:cubicBezTo>
                    <a:pt x="1622624" y="544612"/>
                    <a:pt x="1631116" y="545048"/>
                    <a:pt x="1638300" y="548640"/>
                  </a:cubicBezTo>
                  <a:cubicBezTo>
                    <a:pt x="1646491" y="552736"/>
                    <a:pt x="1652969" y="559784"/>
                    <a:pt x="1661160" y="563880"/>
                  </a:cubicBezTo>
                  <a:cubicBezTo>
                    <a:pt x="1668344" y="567472"/>
                    <a:pt x="1676999" y="567599"/>
                    <a:pt x="1684020" y="571500"/>
                  </a:cubicBezTo>
                  <a:cubicBezTo>
                    <a:pt x="1700031" y="580395"/>
                    <a:pt x="1712364" y="596188"/>
                    <a:pt x="1729740" y="601980"/>
                  </a:cubicBezTo>
                  <a:cubicBezTo>
                    <a:pt x="1737360" y="604520"/>
                    <a:pt x="1745579" y="605699"/>
                    <a:pt x="1752600" y="609600"/>
                  </a:cubicBezTo>
                  <a:cubicBezTo>
                    <a:pt x="1768611" y="618495"/>
                    <a:pt x="1783080" y="629920"/>
                    <a:pt x="1798320" y="640080"/>
                  </a:cubicBezTo>
                  <a:cubicBezTo>
                    <a:pt x="1805940" y="645160"/>
                    <a:pt x="1812492" y="652424"/>
                    <a:pt x="1821180" y="655320"/>
                  </a:cubicBezTo>
                  <a:lnTo>
                    <a:pt x="1844040" y="662940"/>
                  </a:lnTo>
                  <a:cubicBezTo>
                    <a:pt x="1854200" y="678180"/>
                    <a:pt x="1859280" y="698500"/>
                    <a:pt x="1874520" y="708660"/>
                  </a:cubicBezTo>
                  <a:cubicBezTo>
                    <a:pt x="1882140" y="713740"/>
                    <a:pt x="1890345" y="718037"/>
                    <a:pt x="1897380" y="723900"/>
                  </a:cubicBezTo>
                  <a:cubicBezTo>
                    <a:pt x="1956052" y="772793"/>
                    <a:pt x="1886343" y="724162"/>
                    <a:pt x="1943100" y="762000"/>
                  </a:cubicBezTo>
                  <a:cubicBezTo>
                    <a:pt x="1968500" y="800100"/>
                    <a:pt x="1950720" y="779780"/>
                    <a:pt x="2004060" y="815340"/>
                  </a:cubicBezTo>
                  <a:lnTo>
                    <a:pt x="2049780" y="845820"/>
                  </a:lnTo>
                  <a:cubicBezTo>
                    <a:pt x="2057400" y="850900"/>
                    <a:pt x="2063952" y="858164"/>
                    <a:pt x="2072640" y="861060"/>
                  </a:cubicBezTo>
                  <a:lnTo>
                    <a:pt x="2095500" y="868680"/>
                  </a:lnTo>
                  <a:cubicBezTo>
                    <a:pt x="2103120" y="876300"/>
                    <a:pt x="2109854" y="884924"/>
                    <a:pt x="2118360" y="891540"/>
                  </a:cubicBezTo>
                  <a:cubicBezTo>
                    <a:pt x="2132818" y="902785"/>
                    <a:pt x="2164080" y="922020"/>
                    <a:pt x="2164080" y="922020"/>
                  </a:cubicBezTo>
                  <a:cubicBezTo>
                    <a:pt x="2174240" y="937260"/>
                    <a:pt x="2181608" y="954788"/>
                    <a:pt x="2194560" y="967740"/>
                  </a:cubicBezTo>
                  <a:cubicBezTo>
                    <a:pt x="2211412" y="984592"/>
                    <a:pt x="2222051" y="992242"/>
                    <a:pt x="2232660" y="1013460"/>
                  </a:cubicBezTo>
                  <a:cubicBezTo>
                    <a:pt x="2236252" y="1020644"/>
                    <a:pt x="2236688" y="1029136"/>
                    <a:pt x="2240280" y="1036320"/>
                  </a:cubicBezTo>
                  <a:cubicBezTo>
                    <a:pt x="2244376" y="1044511"/>
                    <a:pt x="2251424" y="1050989"/>
                    <a:pt x="2255520" y="1059180"/>
                  </a:cubicBezTo>
                  <a:cubicBezTo>
                    <a:pt x="2259112" y="1066364"/>
                    <a:pt x="2259548" y="1074856"/>
                    <a:pt x="2263140" y="1082040"/>
                  </a:cubicBezTo>
                  <a:cubicBezTo>
                    <a:pt x="2267236" y="1090231"/>
                    <a:pt x="2274661" y="1096531"/>
                    <a:pt x="2278380" y="1104900"/>
                  </a:cubicBezTo>
                  <a:cubicBezTo>
                    <a:pt x="2284904" y="1119580"/>
                    <a:pt x="2284709" y="1137254"/>
                    <a:pt x="2293620" y="1150620"/>
                  </a:cubicBezTo>
                  <a:cubicBezTo>
                    <a:pt x="2303780" y="1165860"/>
                    <a:pt x="2318308" y="1178964"/>
                    <a:pt x="2324100" y="1196340"/>
                  </a:cubicBezTo>
                  <a:cubicBezTo>
                    <a:pt x="2326640" y="1203960"/>
                    <a:pt x="2327265" y="1212517"/>
                    <a:pt x="2331720" y="1219200"/>
                  </a:cubicBezTo>
                  <a:cubicBezTo>
                    <a:pt x="2337698" y="1228166"/>
                    <a:pt x="2347681" y="1233781"/>
                    <a:pt x="2354580" y="1242060"/>
                  </a:cubicBezTo>
                  <a:cubicBezTo>
                    <a:pt x="2360443" y="1249095"/>
                    <a:pt x="2365724" y="1256729"/>
                    <a:pt x="2369820" y="1264920"/>
                  </a:cubicBezTo>
                  <a:cubicBezTo>
                    <a:pt x="2382215" y="1289710"/>
                    <a:pt x="2370842" y="1288802"/>
                    <a:pt x="2392680" y="1310640"/>
                  </a:cubicBezTo>
                  <a:cubicBezTo>
                    <a:pt x="2399156" y="1317116"/>
                    <a:pt x="2407920" y="1320800"/>
                    <a:pt x="2415540" y="1325880"/>
                  </a:cubicBezTo>
                  <a:cubicBezTo>
                    <a:pt x="2459216" y="1391394"/>
                    <a:pt x="2401060" y="1314296"/>
                    <a:pt x="2453640" y="1356360"/>
                  </a:cubicBezTo>
                  <a:cubicBezTo>
                    <a:pt x="2460791" y="1362081"/>
                    <a:pt x="2462796" y="1372375"/>
                    <a:pt x="2468880" y="1379220"/>
                  </a:cubicBezTo>
                  <a:cubicBezTo>
                    <a:pt x="2508669" y="1423982"/>
                    <a:pt x="2497944" y="1416612"/>
                    <a:pt x="2529840" y="143256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65" name="Freeform 164">
              <a:extLst>
                <a:ext uri="{FF2B5EF4-FFF2-40B4-BE49-F238E27FC236}">
                  <a16:creationId xmlns:a16="http://schemas.microsoft.com/office/drawing/2014/main" id="{D513752E-C920-C84B-AA78-1B81C9B6E516}"/>
                </a:ext>
              </a:extLst>
            </p:cNvPr>
            <p:cNvSpPr/>
            <p:nvPr/>
          </p:nvSpPr>
          <p:spPr>
            <a:xfrm>
              <a:off x="5019574" y="3352278"/>
              <a:ext cx="3794760" cy="373380"/>
            </a:xfrm>
            <a:custGeom>
              <a:avLst/>
              <a:gdLst>
                <a:gd name="connsiteX0" fmla="*/ 3794760 w 3794760"/>
                <a:gd name="connsiteY0" fmla="*/ 190500 h 373380"/>
                <a:gd name="connsiteX1" fmla="*/ 3749040 w 3794760"/>
                <a:gd name="connsiteY1" fmla="*/ 182880 h 373380"/>
                <a:gd name="connsiteX2" fmla="*/ 3703320 w 3794760"/>
                <a:gd name="connsiteY2" fmla="*/ 167640 h 373380"/>
                <a:gd name="connsiteX3" fmla="*/ 3634740 w 3794760"/>
                <a:gd name="connsiteY3" fmla="*/ 144780 h 373380"/>
                <a:gd name="connsiteX4" fmla="*/ 3581400 w 3794760"/>
                <a:gd name="connsiteY4" fmla="*/ 129540 h 373380"/>
                <a:gd name="connsiteX5" fmla="*/ 3535680 w 3794760"/>
                <a:gd name="connsiteY5" fmla="*/ 121920 h 373380"/>
                <a:gd name="connsiteX6" fmla="*/ 3497580 w 3794760"/>
                <a:gd name="connsiteY6" fmla="*/ 114300 h 373380"/>
                <a:gd name="connsiteX7" fmla="*/ 3451860 w 3794760"/>
                <a:gd name="connsiteY7" fmla="*/ 106680 h 373380"/>
                <a:gd name="connsiteX8" fmla="*/ 3421380 w 3794760"/>
                <a:gd name="connsiteY8" fmla="*/ 99060 h 373380"/>
                <a:gd name="connsiteX9" fmla="*/ 3322320 w 3794760"/>
                <a:gd name="connsiteY9" fmla="*/ 76200 h 373380"/>
                <a:gd name="connsiteX10" fmla="*/ 3291840 w 3794760"/>
                <a:gd name="connsiteY10" fmla="*/ 68580 h 373380"/>
                <a:gd name="connsiteX11" fmla="*/ 3200400 w 3794760"/>
                <a:gd name="connsiteY11" fmla="*/ 53340 h 373380"/>
                <a:gd name="connsiteX12" fmla="*/ 3063240 w 3794760"/>
                <a:gd name="connsiteY12" fmla="*/ 38100 h 373380"/>
                <a:gd name="connsiteX13" fmla="*/ 2979420 w 3794760"/>
                <a:gd name="connsiteY13" fmla="*/ 22860 h 373380"/>
                <a:gd name="connsiteX14" fmla="*/ 2933700 w 3794760"/>
                <a:gd name="connsiteY14" fmla="*/ 15240 h 373380"/>
                <a:gd name="connsiteX15" fmla="*/ 2903220 w 3794760"/>
                <a:gd name="connsiteY15" fmla="*/ 7620 h 373380"/>
                <a:gd name="connsiteX16" fmla="*/ 2849880 w 3794760"/>
                <a:gd name="connsiteY16" fmla="*/ 0 h 373380"/>
                <a:gd name="connsiteX17" fmla="*/ 2606040 w 3794760"/>
                <a:gd name="connsiteY17" fmla="*/ 0 h 373380"/>
                <a:gd name="connsiteX18" fmla="*/ 2476500 w 3794760"/>
                <a:gd name="connsiteY18" fmla="*/ 7620 h 373380"/>
                <a:gd name="connsiteX19" fmla="*/ 2446020 w 3794760"/>
                <a:gd name="connsiteY19" fmla="*/ 15240 h 373380"/>
                <a:gd name="connsiteX20" fmla="*/ 2407920 w 3794760"/>
                <a:gd name="connsiteY20" fmla="*/ 22860 h 373380"/>
                <a:gd name="connsiteX21" fmla="*/ 2308860 w 3794760"/>
                <a:gd name="connsiteY21" fmla="*/ 45720 h 373380"/>
                <a:gd name="connsiteX22" fmla="*/ 1744980 w 3794760"/>
                <a:gd name="connsiteY22" fmla="*/ 45720 h 373380"/>
                <a:gd name="connsiteX23" fmla="*/ 1714500 w 3794760"/>
                <a:gd name="connsiteY23" fmla="*/ 53340 h 373380"/>
                <a:gd name="connsiteX24" fmla="*/ 1546860 w 3794760"/>
                <a:gd name="connsiteY24" fmla="*/ 83820 h 373380"/>
                <a:gd name="connsiteX25" fmla="*/ 1485900 w 3794760"/>
                <a:gd name="connsiteY25" fmla="*/ 91440 h 373380"/>
                <a:gd name="connsiteX26" fmla="*/ 1257300 w 3794760"/>
                <a:gd name="connsiteY26" fmla="*/ 114300 h 373380"/>
                <a:gd name="connsiteX27" fmla="*/ 1188720 w 3794760"/>
                <a:gd name="connsiteY27" fmla="*/ 129540 h 373380"/>
                <a:gd name="connsiteX28" fmla="*/ 1066800 w 3794760"/>
                <a:gd name="connsiteY28" fmla="*/ 144780 h 373380"/>
                <a:gd name="connsiteX29" fmla="*/ 1005840 w 3794760"/>
                <a:gd name="connsiteY29" fmla="*/ 160020 h 373380"/>
                <a:gd name="connsiteX30" fmla="*/ 975360 w 3794760"/>
                <a:gd name="connsiteY30" fmla="*/ 167640 h 373380"/>
                <a:gd name="connsiteX31" fmla="*/ 861060 w 3794760"/>
                <a:gd name="connsiteY31" fmla="*/ 205740 h 373380"/>
                <a:gd name="connsiteX32" fmla="*/ 792480 w 3794760"/>
                <a:gd name="connsiteY32" fmla="*/ 228600 h 373380"/>
                <a:gd name="connsiteX33" fmla="*/ 769620 w 3794760"/>
                <a:gd name="connsiteY33" fmla="*/ 236220 h 373380"/>
                <a:gd name="connsiteX34" fmla="*/ 746760 w 3794760"/>
                <a:gd name="connsiteY34" fmla="*/ 243840 h 373380"/>
                <a:gd name="connsiteX35" fmla="*/ 701040 w 3794760"/>
                <a:gd name="connsiteY35" fmla="*/ 251460 h 373380"/>
                <a:gd name="connsiteX36" fmla="*/ 662940 w 3794760"/>
                <a:gd name="connsiteY36" fmla="*/ 259080 h 373380"/>
                <a:gd name="connsiteX37" fmla="*/ 594360 w 3794760"/>
                <a:gd name="connsiteY37" fmla="*/ 266700 h 373380"/>
                <a:gd name="connsiteX38" fmla="*/ 525780 w 3794760"/>
                <a:gd name="connsiteY38" fmla="*/ 281940 h 373380"/>
                <a:gd name="connsiteX39" fmla="*/ 480060 w 3794760"/>
                <a:gd name="connsiteY39" fmla="*/ 289560 h 373380"/>
                <a:gd name="connsiteX40" fmla="*/ 403860 w 3794760"/>
                <a:gd name="connsiteY40" fmla="*/ 304800 h 373380"/>
                <a:gd name="connsiteX41" fmla="*/ 327660 w 3794760"/>
                <a:gd name="connsiteY41" fmla="*/ 312420 h 373380"/>
                <a:gd name="connsiteX42" fmla="*/ 259080 w 3794760"/>
                <a:gd name="connsiteY42" fmla="*/ 320040 h 373380"/>
                <a:gd name="connsiteX43" fmla="*/ 198120 w 3794760"/>
                <a:gd name="connsiteY43" fmla="*/ 327660 h 373380"/>
                <a:gd name="connsiteX44" fmla="*/ 167640 w 3794760"/>
                <a:gd name="connsiteY44" fmla="*/ 335280 h 373380"/>
                <a:gd name="connsiteX45" fmla="*/ 99060 w 3794760"/>
                <a:gd name="connsiteY45" fmla="*/ 358140 h 373380"/>
                <a:gd name="connsiteX46" fmla="*/ 76200 w 3794760"/>
                <a:gd name="connsiteY46" fmla="*/ 365760 h 373380"/>
                <a:gd name="connsiteX47" fmla="*/ 53340 w 3794760"/>
                <a:gd name="connsiteY47" fmla="*/ 373380 h 373380"/>
                <a:gd name="connsiteX48" fmla="*/ 0 w 3794760"/>
                <a:gd name="connsiteY48" fmla="*/ 37338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794760" h="373380">
                  <a:moveTo>
                    <a:pt x="3794760" y="190500"/>
                  </a:moveTo>
                  <a:cubicBezTo>
                    <a:pt x="3779520" y="187960"/>
                    <a:pt x="3764029" y="186627"/>
                    <a:pt x="3749040" y="182880"/>
                  </a:cubicBezTo>
                  <a:cubicBezTo>
                    <a:pt x="3733455" y="178984"/>
                    <a:pt x="3718560" y="172720"/>
                    <a:pt x="3703320" y="167640"/>
                  </a:cubicBezTo>
                  <a:lnTo>
                    <a:pt x="3634740" y="144780"/>
                  </a:lnTo>
                  <a:cubicBezTo>
                    <a:pt x="3612952" y="137517"/>
                    <a:pt x="3605320" y="134324"/>
                    <a:pt x="3581400" y="129540"/>
                  </a:cubicBezTo>
                  <a:cubicBezTo>
                    <a:pt x="3566250" y="126510"/>
                    <a:pt x="3550881" y="124684"/>
                    <a:pt x="3535680" y="121920"/>
                  </a:cubicBezTo>
                  <a:cubicBezTo>
                    <a:pt x="3522937" y="119603"/>
                    <a:pt x="3510323" y="116617"/>
                    <a:pt x="3497580" y="114300"/>
                  </a:cubicBezTo>
                  <a:cubicBezTo>
                    <a:pt x="3482379" y="111536"/>
                    <a:pt x="3467010" y="109710"/>
                    <a:pt x="3451860" y="106680"/>
                  </a:cubicBezTo>
                  <a:cubicBezTo>
                    <a:pt x="3441591" y="104626"/>
                    <a:pt x="3431603" y="101332"/>
                    <a:pt x="3421380" y="99060"/>
                  </a:cubicBezTo>
                  <a:cubicBezTo>
                    <a:pt x="3315830" y="75605"/>
                    <a:pt x="3471710" y="113547"/>
                    <a:pt x="3322320" y="76200"/>
                  </a:cubicBezTo>
                  <a:cubicBezTo>
                    <a:pt x="3312160" y="73660"/>
                    <a:pt x="3302170" y="70302"/>
                    <a:pt x="3291840" y="68580"/>
                  </a:cubicBezTo>
                  <a:cubicBezTo>
                    <a:pt x="3261360" y="63500"/>
                    <a:pt x="3231174" y="56138"/>
                    <a:pt x="3200400" y="53340"/>
                  </a:cubicBezTo>
                  <a:cubicBezTo>
                    <a:pt x="3120816" y="46105"/>
                    <a:pt x="3130191" y="48400"/>
                    <a:pt x="3063240" y="38100"/>
                  </a:cubicBezTo>
                  <a:cubicBezTo>
                    <a:pt x="2990265" y="26873"/>
                    <a:pt x="3044808" y="34749"/>
                    <a:pt x="2979420" y="22860"/>
                  </a:cubicBezTo>
                  <a:cubicBezTo>
                    <a:pt x="2964219" y="20096"/>
                    <a:pt x="2948850" y="18270"/>
                    <a:pt x="2933700" y="15240"/>
                  </a:cubicBezTo>
                  <a:cubicBezTo>
                    <a:pt x="2923431" y="13186"/>
                    <a:pt x="2913524" y="9493"/>
                    <a:pt x="2903220" y="7620"/>
                  </a:cubicBezTo>
                  <a:cubicBezTo>
                    <a:pt x="2885549" y="4407"/>
                    <a:pt x="2867660" y="2540"/>
                    <a:pt x="2849880" y="0"/>
                  </a:cubicBezTo>
                  <a:cubicBezTo>
                    <a:pt x="2677957" y="17192"/>
                    <a:pt x="2886971" y="0"/>
                    <a:pt x="2606040" y="0"/>
                  </a:cubicBezTo>
                  <a:cubicBezTo>
                    <a:pt x="2562785" y="0"/>
                    <a:pt x="2519680" y="5080"/>
                    <a:pt x="2476500" y="7620"/>
                  </a:cubicBezTo>
                  <a:cubicBezTo>
                    <a:pt x="2466340" y="10160"/>
                    <a:pt x="2456243" y="12968"/>
                    <a:pt x="2446020" y="15240"/>
                  </a:cubicBezTo>
                  <a:cubicBezTo>
                    <a:pt x="2433377" y="18050"/>
                    <a:pt x="2420415" y="19452"/>
                    <a:pt x="2407920" y="22860"/>
                  </a:cubicBezTo>
                  <a:cubicBezTo>
                    <a:pt x="2315874" y="47964"/>
                    <a:pt x="2410847" y="31150"/>
                    <a:pt x="2308860" y="45720"/>
                  </a:cubicBezTo>
                  <a:cubicBezTo>
                    <a:pt x="2067343" y="40688"/>
                    <a:pt x="1961814" y="31264"/>
                    <a:pt x="1744980" y="45720"/>
                  </a:cubicBezTo>
                  <a:cubicBezTo>
                    <a:pt x="1734531" y="46417"/>
                    <a:pt x="1724740" y="51146"/>
                    <a:pt x="1714500" y="53340"/>
                  </a:cubicBezTo>
                  <a:cubicBezTo>
                    <a:pt x="1670806" y="62703"/>
                    <a:pt x="1588927" y="78562"/>
                    <a:pt x="1546860" y="83820"/>
                  </a:cubicBezTo>
                  <a:cubicBezTo>
                    <a:pt x="1526540" y="86360"/>
                    <a:pt x="1506277" y="89402"/>
                    <a:pt x="1485900" y="91440"/>
                  </a:cubicBezTo>
                  <a:cubicBezTo>
                    <a:pt x="1391142" y="100916"/>
                    <a:pt x="1339895" y="102501"/>
                    <a:pt x="1257300" y="114300"/>
                  </a:cubicBezTo>
                  <a:cubicBezTo>
                    <a:pt x="1057621" y="142826"/>
                    <a:pt x="1302158" y="106852"/>
                    <a:pt x="1188720" y="129540"/>
                  </a:cubicBezTo>
                  <a:cubicBezTo>
                    <a:pt x="1161538" y="134976"/>
                    <a:pt x="1090573" y="142139"/>
                    <a:pt x="1066800" y="144780"/>
                  </a:cubicBezTo>
                  <a:lnTo>
                    <a:pt x="1005840" y="160020"/>
                  </a:lnTo>
                  <a:cubicBezTo>
                    <a:pt x="995680" y="162560"/>
                    <a:pt x="985295" y="164328"/>
                    <a:pt x="975360" y="167640"/>
                  </a:cubicBezTo>
                  <a:lnTo>
                    <a:pt x="861060" y="205740"/>
                  </a:lnTo>
                  <a:lnTo>
                    <a:pt x="792480" y="228600"/>
                  </a:lnTo>
                  <a:lnTo>
                    <a:pt x="769620" y="236220"/>
                  </a:lnTo>
                  <a:cubicBezTo>
                    <a:pt x="762000" y="238760"/>
                    <a:pt x="754683" y="242520"/>
                    <a:pt x="746760" y="243840"/>
                  </a:cubicBezTo>
                  <a:lnTo>
                    <a:pt x="701040" y="251460"/>
                  </a:lnTo>
                  <a:cubicBezTo>
                    <a:pt x="688297" y="253777"/>
                    <a:pt x="675761" y="257248"/>
                    <a:pt x="662940" y="259080"/>
                  </a:cubicBezTo>
                  <a:cubicBezTo>
                    <a:pt x="640170" y="262333"/>
                    <a:pt x="617220" y="264160"/>
                    <a:pt x="594360" y="266700"/>
                  </a:cubicBezTo>
                  <a:cubicBezTo>
                    <a:pt x="561745" y="274854"/>
                    <a:pt x="561251" y="275491"/>
                    <a:pt x="525780" y="281940"/>
                  </a:cubicBezTo>
                  <a:cubicBezTo>
                    <a:pt x="510579" y="284704"/>
                    <a:pt x="495210" y="286530"/>
                    <a:pt x="480060" y="289560"/>
                  </a:cubicBezTo>
                  <a:cubicBezTo>
                    <a:pt x="425386" y="300495"/>
                    <a:pt x="473491" y="296096"/>
                    <a:pt x="403860" y="304800"/>
                  </a:cubicBezTo>
                  <a:cubicBezTo>
                    <a:pt x="378530" y="307966"/>
                    <a:pt x="353046" y="309748"/>
                    <a:pt x="327660" y="312420"/>
                  </a:cubicBezTo>
                  <a:lnTo>
                    <a:pt x="259080" y="320040"/>
                  </a:lnTo>
                  <a:cubicBezTo>
                    <a:pt x="238742" y="322433"/>
                    <a:pt x="218320" y="324293"/>
                    <a:pt x="198120" y="327660"/>
                  </a:cubicBezTo>
                  <a:cubicBezTo>
                    <a:pt x="187790" y="329382"/>
                    <a:pt x="177671" y="332271"/>
                    <a:pt x="167640" y="335280"/>
                  </a:cubicBezTo>
                  <a:cubicBezTo>
                    <a:pt x="144560" y="342204"/>
                    <a:pt x="121920" y="350520"/>
                    <a:pt x="99060" y="358140"/>
                  </a:cubicBezTo>
                  <a:lnTo>
                    <a:pt x="76200" y="365760"/>
                  </a:lnTo>
                  <a:cubicBezTo>
                    <a:pt x="68580" y="368300"/>
                    <a:pt x="61372" y="373380"/>
                    <a:pt x="53340" y="373380"/>
                  </a:cubicBezTo>
                  <a:lnTo>
                    <a:pt x="0" y="373380"/>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66" name="TextBox 165">
              <a:extLst>
                <a:ext uri="{FF2B5EF4-FFF2-40B4-BE49-F238E27FC236}">
                  <a16:creationId xmlns:a16="http://schemas.microsoft.com/office/drawing/2014/main" id="{6292B09E-B961-DC49-A3D3-7DEB15C52FF0}"/>
                </a:ext>
              </a:extLst>
            </p:cNvPr>
            <p:cNvSpPr txBox="1"/>
            <p:nvPr/>
          </p:nvSpPr>
          <p:spPr>
            <a:xfrm rot="21417877">
              <a:off x="6865745" y="3459185"/>
              <a:ext cx="780983" cy="307777"/>
            </a:xfrm>
            <a:prstGeom prst="rect">
              <a:avLst/>
            </a:prstGeom>
            <a:noFill/>
          </p:spPr>
          <p:txBody>
            <a:bodyPr wrap="none" rtlCol="0">
              <a:spAutoFit/>
            </a:bodyPr>
            <a:lstStyle/>
            <a:p>
              <a:r>
                <a:rPr lang="es-ES_tradnl" sz="1400" dirty="0"/>
                <a:t>Garden</a:t>
              </a:r>
            </a:p>
          </p:txBody>
        </p:sp>
        <p:sp>
          <p:nvSpPr>
            <p:cNvPr id="167" name="Freeform 166">
              <a:extLst>
                <a:ext uri="{FF2B5EF4-FFF2-40B4-BE49-F238E27FC236}">
                  <a16:creationId xmlns:a16="http://schemas.microsoft.com/office/drawing/2014/main" id="{56E4808F-16D7-1741-8C26-98C789A8F0C4}"/>
                </a:ext>
              </a:extLst>
            </p:cNvPr>
            <p:cNvSpPr/>
            <p:nvPr/>
          </p:nvSpPr>
          <p:spPr>
            <a:xfrm>
              <a:off x="1301014" y="3473000"/>
              <a:ext cx="2313414" cy="359604"/>
            </a:xfrm>
            <a:custGeom>
              <a:avLst/>
              <a:gdLst>
                <a:gd name="connsiteX0" fmla="*/ 0 w 2308860"/>
                <a:gd name="connsiteY0" fmla="*/ 381022 h 388908"/>
                <a:gd name="connsiteX1" fmla="*/ 106680 w 2308860"/>
                <a:gd name="connsiteY1" fmla="*/ 381022 h 388908"/>
                <a:gd name="connsiteX2" fmla="*/ 198120 w 2308860"/>
                <a:gd name="connsiteY2" fmla="*/ 373402 h 388908"/>
                <a:gd name="connsiteX3" fmla="*/ 251460 w 2308860"/>
                <a:gd name="connsiteY3" fmla="*/ 365782 h 388908"/>
                <a:gd name="connsiteX4" fmla="*/ 289560 w 2308860"/>
                <a:gd name="connsiteY4" fmla="*/ 358162 h 388908"/>
                <a:gd name="connsiteX5" fmla="*/ 373380 w 2308860"/>
                <a:gd name="connsiteY5" fmla="*/ 350542 h 388908"/>
                <a:gd name="connsiteX6" fmla="*/ 495300 w 2308860"/>
                <a:gd name="connsiteY6" fmla="*/ 335302 h 388908"/>
                <a:gd name="connsiteX7" fmla="*/ 556260 w 2308860"/>
                <a:gd name="connsiteY7" fmla="*/ 327682 h 388908"/>
                <a:gd name="connsiteX8" fmla="*/ 632460 w 2308860"/>
                <a:gd name="connsiteY8" fmla="*/ 312442 h 388908"/>
                <a:gd name="connsiteX9" fmla="*/ 662940 w 2308860"/>
                <a:gd name="connsiteY9" fmla="*/ 304822 h 388908"/>
                <a:gd name="connsiteX10" fmla="*/ 746760 w 2308860"/>
                <a:gd name="connsiteY10" fmla="*/ 289582 h 388908"/>
                <a:gd name="connsiteX11" fmla="*/ 792480 w 2308860"/>
                <a:gd name="connsiteY11" fmla="*/ 274342 h 388908"/>
                <a:gd name="connsiteX12" fmla="*/ 815340 w 2308860"/>
                <a:gd name="connsiteY12" fmla="*/ 266722 h 388908"/>
                <a:gd name="connsiteX13" fmla="*/ 853440 w 2308860"/>
                <a:gd name="connsiteY13" fmla="*/ 259102 h 388908"/>
                <a:gd name="connsiteX14" fmla="*/ 876300 w 2308860"/>
                <a:gd name="connsiteY14" fmla="*/ 251482 h 388908"/>
                <a:gd name="connsiteX15" fmla="*/ 952500 w 2308860"/>
                <a:gd name="connsiteY15" fmla="*/ 228622 h 388908"/>
                <a:gd name="connsiteX16" fmla="*/ 975360 w 2308860"/>
                <a:gd name="connsiteY16" fmla="*/ 221002 h 388908"/>
                <a:gd name="connsiteX17" fmla="*/ 1043940 w 2308860"/>
                <a:gd name="connsiteY17" fmla="*/ 190522 h 388908"/>
                <a:gd name="connsiteX18" fmla="*/ 1303020 w 2308860"/>
                <a:gd name="connsiteY18" fmla="*/ 175282 h 388908"/>
                <a:gd name="connsiteX19" fmla="*/ 1348740 w 2308860"/>
                <a:gd name="connsiteY19" fmla="*/ 167662 h 388908"/>
                <a:gd name="connsiteX20" fmla="*/ 1478280 w 2308860"/>
                <a:gd name="connsiteY20" fmla="*/ 152422 h 388908"/>
                <a:gd name="connsiteX21" fmla="*/ 1524000 w 2308860"/>
                <a:gd name="connsiteY21" fmla="*/ 144802 h 388908"/>
                <a:gd name="connsiteX22" fmla="*/ 1577340 w 2308860"/>
                <a:gd name="connsiteY22" fmla="*/ 137182 h 388908"/>
                <a:gd name="connsiteX23" fmla="*/ 1638300 w 2308860"/>
                <a:gd name="connsiteY23" fmla="*/ 121942 h 388908"/>
                <a:gd name="connsiteX24" fmla="*/ 1661160 w 2308860"/>
                <a:gd name="connsiteY24" fmla="*/ 114322 h 388908"/>
                <a:gd name="connsiteX25" fmla="*/ 1699260 w 2308860"/>
                <a:gd name="connsiteY25" fmla="*/ 106702 h 388908"/>
                <a:gd name="connsiteX26" fmla="*/ 1798320 w 2308860"/>
                <a:gd name="connsiteY26" fmla="*/ 83842 h 388908"/>
                <a:gd name="connsiteX27" fmla="*/ 1905000 w 2308860"/>
                <a:gd name="connsiteY27" fmla="*/ 68602 h 388908"/>
                <a:gd name="connsiteX28" fmla="*/ 2103120 w 2308860"/>
                <a:gd name="connsiteY28" fmla="*/ 53362 h 388908"/>
                <a:gd name="connsiteX29" fmla="*/ 2148840 w 2308860"/>
                <a:gd name="connsiteY29" fmla="*/ 38122 h 388908"/>
                <a:gd name="connsiteX30" fmla="*/ 2171700 w 2308860"/>
                <a:gd name="connsiteY30" fmla="*/ 30502 h 388908"/>
                <a:gd name="connsiteX31" fmla="*/ 2202180 w 2308860"/>
                <a:gd name="connsiteY31" fmla="*/ 22882 h 388908"/>
                <a:gd name="connsiteX32" fmla="*/ 2247900 w 2308860"/>
                <a:gd name="connsiteY32" fmla="*/ 7642 h 388908"/>
                <a:gd name="connsiteX33" fmla="*/ 2308860 w 2308860"/>
                <a:gd name="connsiteY33" fmla="*/ 22 h 388908"/>
                <a:gd name="connsiteX0" fmla="*/ 0 w 2308860"/>
                <a:gd name="connsiteY0" fmla="*/ 381022 h 388908"/>
                <a:gd name="connsiteX1" fmla="*/ 106680 w 2308860"/>
                <a:gd name="connsiteY1" fmla="*/ 381022 h 388908"/>
                <a:gd name="connsiteX2" fmla="*/ 198120 w 2308860"/>
                <a:gd name="connsiteY2" fmla="*/ 373402 h 388908"/>
                <a:gd name="connsiteX3" fmla="*/ 251460 w 2308860"/>
                <a:gd name="connsiteY3" fmla="*/ 365782 h 388908"/>
                <a:gd name="connsiteX4" fmla="*/ 289560 w 2308860"/>
                <a:gd name="connsiteY4" fmla="*/ 358162 h 388908"/>
                <a:gd name="connsiteX5" fmla="*/ 373380 w 2308860"/>
                <a:gd name="connsiteY5" fmla="*/ 350542 h 388908"/>
                <a:gd name="connsiteX6" fmla="*/ 495300 w 2308860"/>
                <a:gd name="connsiteY6" fmla="*/ 335302 h 388908"/>
                <a:gd name="connsiteX7" fmla="*/ 556260 w 2308860"/>
                <a:gd name="connsiteY7" fmla="*/ 327682 h 388908"/>
                <a:gd name="connsiteX8" fmla="*/ 632460 w 2308860"/>
                <a:gd name="connsiteY8" fmla="*/ 312442 h 388908"/>
                <a:gd name="connsiteX9" fmla="*/ 662940 w 2308860"/>
                <a:gd name="connsiteY9" fmla="*/ 304822 h 388908"/>
                <a:gd name="connsiteX10" fmla="*/ 746760 w 2308860"/>
                <a:gd name="connsiteY10" fmla="*/ 289582 h 388908"/>
                <a:gd name="connsiteX11" fmla="*/ 792480 w 2308860"/>
                <a:gd name="connsiteY11" fmla="*/ 274342 h 388908"/>
                <a:gd name="connsiteX12" fmla="*/ 815340 w 2308860"/>
                <a:gd name="connsiteY12" fmla="*/ 266722 h 388908"/>
                <a:gd name="connsiteX13" fmla="*/ 853440 w 2308860"/>
                <a:gd name="connsiteY13" fmla="*/ 259102 h 388908"/>
                <a:gd name="connsiteX14" fmla="*/ 876300 w 2308860"/>
                <a:gd name="connsiteY14" fmla="*/ 251482 h 388908"/>
                <a:gd name="connsiteX15" fmla="*/ 952500 w 2308860"/>
                <a:gd name="connsiteY15" fmla="*/ 228622 h 388908"/>
                <a:gd name="connsiteX16" fmla="*/ 975360 w 2308860"/>
                <a:gd name="connsiteY16" fmla="*/ 221002 h 388908"/>
                <a:gd name="connsiteX17" fmla="*/ 1135200 w 2308860"/>
                <a:gd name="connsiteY17" fmla="*/ 198763 h 388908"/>
                <a:gd name="connsiteX18" fmla="*/ 1303020 w 2308860"/>
                <a:gd name="connsiteY18" fmla="*/ 175282 h 388908"/>
                <a:gd name="connsiteX19" fmla="*/ 1348740 w 2308860"/>
                <a:gd name="connsiteY19" fmla="*/ 167662 h 388908"/>
                <a:gd name="connsiteX20" fmla="*/ 1478280 w 2308860"/>
                <a:gd name="connsiteY20" fmla="*/ 152422 h 388908"/>
                <a:gd name="connsiteX21" fmla="*/ 1524000 w 2308860"/>
                <a:gd name="connsiteY21" fmla="*/ 144802 h 388908"/>
                <a:gd name="connsiteX22" fmla="*/ 1577340 w 2308860"/>
                <a:gd name="connsiteY22" fmla="*/ 137182 h 388908"/>
                <a:gd name="connsiteX23" fmla="*/ 1638300 w 2308860"/>
                <a:gd name="connsiteY23" fmla="*/ 121942 h 388908"/>
                <a:gd name="connsiteX24" fmla="*/ 1661160 w 2308860"/>
                <a:gd name="connsiteY24" fmla="*/ 114322 h 388908"/>
                <a:gd name="connsiteX25" fmla="*/ 1699260 w 2308860"/>
                <a:gd name="connsiteY25" fmla="*/ 106702 h 388908"/>
                <a:gd name="connsiteX26" fmla="*/ 1798320 w 2308860"/>
                <a:gd name="connsiteY26" fmla="*/ 83842 h 388908"/>
                <a:gd name="connsiteX27" fmla="*/ 1905000 w 2308860"/>
                <a:gd name="connsiteY27" fmla="*/ 68602 h 388908"/>
                <a:gd name="connsiteX28" fmla="*/ 2103120 w 2308860"/>
                <a:gd name="connsiteY28" fmla="*/ 53362 h 388908"/>
                <a:gd name="connsiteX29" fmla="*/ 2148840 w 2308860"/>
                <a:gd name="connsiteY29" fmla="*/ 38122 h 388908"/>
                <a:gd name="connsiteX30" fmla="*/ 2171700 w 2308860"/>
                <a:gd name="connsiteY30" fmla="*/ 30502 h 388908"/>
                <a:gd name="connsiteX31" fmla="*/ 2202180 w 2308860"/>
                <a:gd name="connsiteY31" fmla="*/ 22882 h 388908"/>
                <a:gd name="connsiteX32" fmla="*/ 2247900 w 2308860"/>
                <a:gd name="connsiteY32" fmla="*/ 7642 h 388908"/>
                <a:gd name="connsiteX33" fmla="*/ 2308860 w 2308860"/>
                <a:gd name="connsiteY33" fmla="*/ 22 h 388908"/>
                <a:gd name="connsiteX0" fmla="*/ 0 w 2308860"/>
                <a:gd name="connsiteY0" fmla="*/ 381022 h 388908"/>
                <a:gd name="connsiteX1" fmla="*/ 106680 w 2308860"/>
                <a:gd name="connsiteY1" fmla="*/ 381022 h 388908"/>
                <a:gd name="connsiteX2" fmla="*/ 198120 w 2308860"/>
                <a:gd name="connsiteY2" fmla="*/ 373402 h 388908"/>
                <a:gd name="connsiteX3" fmla="*/ 251460 w 2308860"/>
                <a:gd name="connsiteY3" fmla="*/ 365782 h 388908"/>
                <a:gd name="connsiteX4" fmla="*/ 289560 w 2308860"/>
                <a:gd name="connsiteY4" fmla="*/ 358162 h 388908"/>
                <a:gd name="connsiteX5" fmla="*/ 373380 w 2308860"/>
                <a:gd name="connsiteY5" fmla="*/ 350542 h 388908"/>
                <a:gd name="connsiteX6" fmla="*/ 495300 w 2308860"/>
                <a:gd name="connsiteY6" fmla="*/ 335302 h 388908"/>
                <a:gd name="connsiteX7" fmla="*/ 556260 w 2308860"/>
                <a:gd name="connsiteY7" fmla="*/ 327682 h 388908"/>
                <a:gd name="connsiteX8" fmla="*/ 632460 w 2308860"/>
                <a:gd name="connsiteY8" fmla="*/ 312442 h 388908"/>
                <a:gd name="connsiteX9" fmla="*/ 662940 w 2308860"/>
                <a:gd name="connsiteY9" fmla="*/ 304822 h 388908"/>
                <a:gd name="connsiteX10" fmla="*/ 746760 w 2308860"/>
                <a:gd name="connsiteY10" fmla="*/ 289582 h 388908"/>
                <a:gd name="connsiteX11" fmla="*/ 792480 w 2308860"/>
                <a:gd name="connsiteY11" fmla="*/ 274342 h 388908"/>
                <a:gd name="connsiteX12" fmla="*/ 815340 w 2308860"/>
                <a:gd name="connsiteY12" fmla="*/ 266722 h 388908"/>
                <a:gd name="connsiteX13" fmla="*/ 853440 w 2308860"/>
                <a:gd name="connsiteY13" fmla="*/ 259102 h 388908"/>
                <a:gd name="connsiteX14" fmla="*/ 876300 w 2308860"/>
                <a:gd name="connsiteY14" fmla="*/ 251482 h 388908"/>
                <a:gd name="connsiteX15" fmla="*/ 952500 w 2308860"/>
                <a:gd name="connsiteY15" fmla="*/ 228622 h 388908"/>
                <a:gd name="connsiteX16" fmla="*/ 1020990 w 2308860"/>
                <a:gd name="connsiteY16" fmla="*/ 221002 h 388908"/>
                <a:gd name="connsiteX17" fmla="*/ 1135200 w 2308860"/>
                <a:gd name="connsiteY17" fmla="*/ 198763 h 388908"/>
                <a:gd name="connsiteX18" fmla="*/ 1303020 w 2308860"/>
                <a:gd name="connsiteY18" fmla="*/ 175282 h 388908"/>
                <a:gd name="connsiteX19" fmla="*/ 1348740 w 2308860"/>
                <a:gd name="connsiteY19" fmla="*/ 167662 h 388908"/>
                <a:gd name="connsiteX20" fmla="*/ 1478280 w 2308860"/>
                <a:gd name="connsiteY20" fmla="*/ 152422 h 388908"/>
                <a:gd name="connsiteX21" fmla="*/ 1524000 w 2308860"/>
                <a:gd name="connsiteY21" fmla="*/ 144802 h 388908"/>
                <a:gd name="connsiteX22" fmla="*/ 1577340 w 2308860"/>
                <a:gd name="connsiteY22" fmla="*/ 137182 h 388908"/>
                <a:gd name="connsiteX23" fmla="*/ 1638300 w 2308860"/>
                <a:gd name="connsiteY23" fmla="*/ 121942 h 388908"/>
                <a:gd name="connsiteX24" fmla="*/ 1661160 w 2308860"/>
                <a:gd name="connsiteY24" fmla="*/ 114322 h 388908"/>
                <a:gd name="connsiteX25" fmla="*/ 1699260 w 2308860"/>
                <a:gd name="connsiteY25" fmla="*/ 106702 h 388908"/>
                <a:gd name="connsiteX26" fmla="*/ 1798320 w 2308860"/>
                <a:gd name="connsiteY26" fmla="*/ 83842 h 388908"/>
                <a:gd name="connsiteX27" fmla="*/ 1905000 w 2308860"/>
                <a:gd name="connsiteY27" fmla="*/ 68602 h 388908"/>
                <a:gd name="connsiteX28" fmla="*/ 2103120 w 2308860"/>
                <a:gd name="connsiteY28" fmla="*/ 53362 h 388908"/>
                <a:gd name="connsiteX29" fmla="*/ 2148840 w 2308860"/>
                <a:gd name="connsiteY29" fmla="*/ 38122 h 388908"/>
                <a:gd name="connsiteX30" fmla="*/ 2171700 w 2308860"/>
                <a:gd name="connsiteY30" fmla="*/ 30502 h 388908"/>
                <a:gd name="connsiteX31" fmla="*/ 2202180 w 2308860"/>
                <a:gd name="connsiteY31" fmla="*/ 22882 h 388908"/>
                <a:gd name="connsiteX32" fmla="*/ 2247900 w 2308860"/>
                <a:gd name="connsiteY32" fmla="*/ 7642 h 388908"/>
                <a:gd name="connsiteX33" fmla="*/ 2308860 w 2308860"/>
                <a:gd name="connsiteY33" fmla="*/ 22 h 388908"/>
                <a:gd name="connsiteX0" fmla="*/ 0 w 2308860"/>
                <a:gd name="connsiteY0" fmla="*/ 381022 h 388908"/>
                <a:gd name="connsiteX1" fmla="*/ 106680 w 2308860"/>
                <a:gd name="connsiteY1" fmla="*/ 381022 h 388908"/>
                <a:gd name="connsiteX2" fmla="*/ 198120 w 2308860"/>
                <a:gd name="connsiteY2" fmla="*/ 373402 h 388908"/>
                <a:gd name="connsiteX3" fmla="*/ 251460 w 2308860"/>
                <a:gd name="connsiteY3" fmla="*/ 365782 h 388908"/>
                <a:gd name="connsiteX4" fmla="*/ 289560 w 2308860"/>
                <a:gd name="connsiteY4" fmla="*/ 358162 h 388908"/>
                <a:gd name="connsiteX5" fmla="*/ 373380 w 2308860"/>
                <a:gd name="connsiteY5" fmla="*/ 350542 h 388908"/>
                <a:gd name="connsiteX6" fmla="*/ 495300 w 2308860"/>
                <a:gd name="connsiteY6" fmla="*/ 335302 h 388908"/>
                <a:gd name="connsiteX7" fmla="*/ 556260 w 2308860"/>
                <a:gd name="connsiteY7" fmla="*/ 327682 h 388908"/>
                <a:gd name="connsiteX8" fmla="*/ 632460 w 2308860"/>
                <a:gd name="connsiteY8" fmla="*/ 312442 h 388908"/>
                <a:gd name="connsiteX9" fmla="*/ 662940 w 2308860"/>
                <a:gd name="connsiteY9" fmla="*/ 304822 h 388908"/>
                <a:gd name="connsiteX10" fmla="*/ 746760 w 2308860"/>
                <a:gd name="connsiteY10" fmla="*/ 289582 h 388908"/>
                <a:gd name="connsiteX11" fmla="*/ 792480 w 2308860"/>
                <a:gd name="connsiteY11" fmla="*/ 274342 h 388908"/>
                <a:gd name="connsiteX12" fmla="*/ 815340 w 2308860"/>
                <a:gd name="connsiteY12" fmla="*/ 266722 h 388908"/>
                <a:gd name="connsiteX13" fmla="*/ 853440 w 2308860"/>
                <a:gd name="connsiteY13" fmla="*/ 259102 h 388908"/>
                <a:gd name="connsiteX14" fmla="*/ 876300 w 2308860"/>
                <a:gd name="connsiteY14" fmla="*/ 251482 h 388908"/>
                <a:gd name="connsiteX15" fmla="*/ 952500 w 2308860"/>
                <a:gd name="connsiteY15" fmla="*/ 228622 h 388908"/>
                <a:gd name="connsiteX16" fmla="*/ 1020990 w 2308860"/>
                <a:gd name="connsiteY16" fmla="*/ 221002 h 388908"/>
                <a:gd name="connsiteX17" fmla="*/ 1135200 w 2308860"/>
                <a:gd name="connsiteY17" fmla="*/ 198763 h 388908"/>
                <a:gd name="connsiteX18" fmla="*/ 1303020 w 2308860"/>
                <a:gd name="connsiteY18" fmla="*/ 175282 h 388908"/>
                <a:gd name="connsiteX19" fmla="*/ 1348740 w 2308860"/>
                <a:gd name="connsiteY19" fmla="*/ 167662 h 388908"/>
                <a:gd name="connsiteX20" fmla="*/ 1478280 w 2308860"/>
                <a:gd name="connsiteY20" fmla="*/ 152422 h 388908"/>
                <a:gd name="connsiteX21" fmla="*/ 1524000 w 2308860"/>
                <a:gd name="connsiteY21" fmla="*/ 144802 h 388908"/>
                <a:gd name="connsiteX22" fmla="*/ 1577340 w 2308860"/>
                <a:gd name="connsiteY22" fmla="*/ 137182 h 388908"/>
                <a:gd name="connsiteX23" fmla="*/ 1638300 w 2308860"/>
                <a:gd name="connsiteY23" fmla="*/ 121942 h 388908"/>
                <a:gd name="connsiteX24" fmla="*/ 1661160 w 2308860"/>
                <a:gd name="connsiteY24" fmla="*/ 114322 h 388908"/>
                <a:gd name="connsiteX25" fmla="*/ 1699260 w 2308860"/>
                <a:gd name="connsiteY25" fmla="*/ 106702 h 388908"/>
                <a:gd name="connsiteX26" fmla="*/ 1798320 w 2308860"/>
                <a:gd name="connsiteY26" fmla="*/ 83842 h 388908"/>
                <a:gd name="connsiteX27" fmla="*/ 1905000 w 2308860"/>
                <a:gd name="connsiteY27" fmla="*/ 68602 h 388908"/>
                <a:gd name="connsiteX28" fmla="*/ 2065095 w 2308860"/>
                <a:gd name="connsiteY28" fmla="*/ 45121 h 388908"/>
                <a:gd name="connsiteX29" fmla="*/ 2148840 w 2308860"/>
                <a:gd name="connsiteY29" fmla="*/ 38122 h 388908"/>
                <a:gd name="connsiteX30" fmla="*/ 2171700 w 2308860"/>
                <a:gd name="connsiteY30" fmla="*/ 30502 h 388908"/>
                <a:gd name="connsiteX31" fmla="*/ 2202180 w 2308860"/>
                <a:gd name="connsiteY31" fmla="*/ 22882 h 388908"/>
                <a:gd name="connsiteX32" fmla="*/ 2247900 w 2308860"/>
                <a:gd name="connsiteY32" fmla="*/ 7642 h 388908"/>
                <a:gd name="connsiteX33" fmla="*/ 2308860 w 2308860"/>
                <a:gd name="connsiteY33" fmla="*/ 22 h 38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308860" h="388908">
                  <a:moveTo>
                    <a:pt x="0" y="381022"/>
                  </a:moveTo>
                  <a:cubicBezTo>
                    <a:pt x="63120" y="393646"/>
                    <a:pt x="20849" y="389196"/>
                    <a:pt x="106680" y="381022"/>
                  </a:cubicBezTo>
                  <a:cubicBezTo>
                    <a:pt x="137128" y="378122"/>
                    <a:pt x="167702" y="376604"/>
                    <a:pt x="198120" y="373402"/>
                  </a:cubicBezTo>
                  <a:cubicBezTo>
                    <a:pt x="215982" y="371522"/>
                    <a:pt x="233744" y="368735"/>
                    <a:pt x="251460" y="365782"/>
                  </a:cubicBezTo>
                  <a:cubicBezTo>
                    <a:pt x="264235" y="363653"/>
                    <a:pt x="276709" y="359768"/>
                    <a:pt x="289560" y="358162"/>
                  </a:cubicBezTo>
                  <a:cubicBezTo>
                    <a:pt x="317399" y="354682"/>
                    <a:pt x="345464" y="353334"/>
                    <a:pt x="373380" y="350542"/>
                  </a:cubicBezTo>
                  <a:cubicBezTo>
                    <a:pt x="458848" y="341995"/>
                    <a:pt x="419942" y="345350"/>
                    <a:pt x="495300" y="335302"/>
                  </a:cubicBezTo>
                  <a:cubicBezTo>
                    <a:pt x="515598" y="332596"/>
                    <a:pt x="536060" y="331049"/>
                    <a:pt x="556260" y="327682"/>
                  </a:cubicBezTo>
                  <a:cubicBezTo>
                    <a:pt x="581811" y="323424"/>
                    <a:pt x="607330" y="318724"/>
                    <a:pt x="632460" y="312442"/>
                  </a:cubicBezTo>
                  <a:cubicBezTo>
                    <a:pt x="642620" y="309902"/>
                    <a:pt x="652671" y="306876"/>
                    <a:pt x="662940" y="304822"/>
                  </a:cubicBezTo>
                  <a:cubicBezTo>
                    <a:pt x="684722" y="300466"/>
                    <a:pt x="724286" y="295711"/>
                    <a:pt x="746760" y="289582"/>
                  </a:cubicBezTo>
                  <a:cubicBezTo>
                    <a:pt x="762258" y="285355"/>
                    <a:pt x="777240" y="279422"/>
                    <a:pt x="792480" y="274342"/>
                  </a:cubicBezTo>
                  <a:cubicBezTo>
                    <a:pt x="800100" y="271802"/>
                    <a:pt x="807464" y="268297"/>
                    <a:pt x="815340" y="266722"/>
                  </a:cubicBezTo>
                  <a:cubicBezTo>
                    <a:pt x="828040" y="264182"/>
                    <a:pt x="840875" y="262243"/>
                    <a:pt x="853440" y="259102"/>
                  </a:cubicBezTo>
                  <a:cubicBezTo>
                    <a:pt x="861232" y="257154"/>
                    <a:pt x="868577" y="253689"/>
                    <a:pt x="876300" y="251482"/>
                  </a:cubicBezTo>
                  <a:cubicBezTo>
                    <a:pt x="956913" y="228450"/>
                    <a:pt x="928385" y="233702"/>
                    <a:pt x="952500" y="228622"/>
                  </a:cubicBezTo>
                  <a:cubicBezTo>
                    <a:pt x="976615" y="223542"/>
                    <a:pt x="990540" y="225979"/>
                    <a:pt x="1020990" y="221002"/>
                  </a:cubicBezTo>
                  <a:cubicBezTo>
                    <a:pt x="1051440" y="216025"/>
                    <a:pt x="1088195" y="206383"/>
                    <a:pt x="1135200" y="198763"/>
                  </a:cubicBezTo>
                  <a:cubicBezTo>
                    <a:pt x="1182205" y="191143"/>
                    <a:pt x="1150717" y="186998"/>
                    <a:pt x="1303020" y="175282"/>
                  </a:cubicBezTo>
                  <a:cubicBezTo>
                    <a:pt x="1318260" y="172742"/>
                    <a:pt x="1333425" y="169704"/>
                    <a:pt x="1348740" y="167662"/>
                  </a:cubicBezTo>
                  <a:cubicBezTo>
                    <a:pt x="1468739" y="151662"/>
                    <a:pt x="1366838" y="168342"/>
                    <a:pt x="1478280" y="152422"/>
                  </a:cubicBezTo>
                  <a:cubicBezTo>
                    <a:pt x="1493575" y="150237"/>
                    <a:pt x="1508729" y="147151"/>
                    <a:pt x="1524000" y="144802"/>
                  </a:cubicBezTo>
                  <a:cubicBezTo>
                    <a:pt x="1541752" y="142071"/>
                    <a:pt x="1559560" y="139722"/>
                    <a:pt x="1577340" y="137182"/>
                  </a:cubicBezTo>
                  <a:cubicBezTo>
                    <a:pt x="1629595" y="119764"/>
                    <a:pt x="1564738" y="140332"/>
                    <a:pt x="1638300" y="121942"/>
                  </a:cubicBezTo>
                  <a:cubicBezTo>
                    <a:pt x="1646092" y="119994"/>
                    <a:pt x="1653368" y="116270"/>
                    <a:pt x="1661160" y="114322"/>
                  </a:cubicBezTo>
                  <a:cubicBezTo>
                    <a:pt x="1673725" y="111181"/>
                    <a:pt x="1686640" y="109614"/>
                    <a:pt x="1699260" y="106702"/>
                  </a:cubicBezTo>
                  <a:cubicBezTo>
                    <a:pt x="1737396" y="97901"/>
                    <a:pt x="1761564" y="89646"/>
                    <a:pt x="1798320" y="83842"/>
                  </a:cubicBezTo>
                  <a:cubicBezTo>
                    <a:pt x="1833801" y="78240"/>
                    <a:pt x="1860538" y="75056"/>
                    <a:pt x="1905000" y="68602"/>
                  </a:cubicBezTo>
                  <a:cubicBezTo>
                    <a:pt x="1949463" y="62149"/>
                    <a:pt x="1938128" y="55702"/>
                    <a:pt x="2065095" y="45121"/>
                  </a:cubicBezTo>
                  <a:cubicBezTo>
                    <a:pt x="2093010" y="42788"/>
                    <a:pt x="2131073" y="40558"/>
                    <a:pt x="2148840" y="38122"/>
                  </a:cubicBezTo>
                  <a:cubicBezTo>
                    <a:pt x="2166607" y="35686"/>
                    <a:pt x="2163908" y="32450"/>
                    <a:pt x="2171700" y="30502"/>
                  </a:cubicBezTo>
                  <a:cubicBezTo>
                    <a:pt x="2181860" y="27962"/>
                    <a:pt x="2192149" y="25891"/>
                    <a:pt x="2202180" y="22882"/>
                  </a:cubicBezTo>
                  <a:cubicBezTo>
                    <a:pt x="2217567" y="18266"/>
                    <a:pt x="2232054" y="10283"/>
                    <a:pt x="2247900" y="7642"/>
                  </a:cubicBezTo>
                  <a:cubicBezTo>
                    <a:pt x="2298631" y="-813"/>
                    <a:pt x="2278170" y="22"/>
                    <a:pt x="2308860" y="22"/>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nvGrpSpPr>
            <p:cNvPr id="168" name="Group 167">
              <a:extLst>
                <a:ext uri="{FF2B5EF4-FFF2-40B4-BE49-F238E27FC236}">
                  <a16:creationId xmlns:a16="http://schemas.microsoft.com/office/drawing/2014/main" id="{EFC6051F-7299-C441-8734-FDE746D7A13B}"/>
                </a:ext>
              </a:extLst>
            </p:cNvPr>
            <p:cNvGrpSpPr/>
            <p:nvPr/>
          </p:nvGrpSpPr>
          <p:grpSpPr>
            <a:xfrm rot="20547621">
              <a:off x="6635763" y="3293668"/>
              <a:ext cx="411944" cy="185630"/>
              <a:chOff x="1540438" y="1147023"/>
              <a:chExt cx="679986" cy="511807"/>
            </a:xfrm>
            <a:effectLst/>
          </p:grpSpPr>
          <p:grpSp>
            <p:nvGrpSpPr>
              <p:cNvPr id="169" name="Group 168">
                <a:extLst>
                  <a:ext uri="{FF2B5EF4-FFF2-40B4-BE49-F238E27FC236}">
                    <a16:creationId xmlns:a16="http://schemas.microsoft.com/office/drawing/2014/main" id="{F831ED83-B3A0-C34B-99BA-7530A89FB080}"/>
                  </a:ext>
                </a:extLst>
              </p:cNvPr>
              <p:cNvGrpSpPr/>
              <p:nvPr/>
            </p:nvGrpSpPr>
            <p:grpSpPr>
              <a:xfrm rot="1414823">
                <a:off x="1610822" y="1147023"/>
                <a:ext cx="609602" cy="180958"/>
                <a:chOff x="-762002" y="2486042"/>
                <a:chExt cx="609602" cy="180958"/>
              </a:xfrm>
            </p:grpSpPr>
            <p:cxnSp>
              <p:nvCxnSpPr>
                <p:cNvPr id="173" name="Straight Connector 172">
                  <a:extLst>
                    <a:ext uri="{FF2B5EF4-FFF2-40B4-BE49-F238E27FC236}">
                      <a16:creationId xmlns:a16="http://schemas.microsoft.com/office/drawing/2014/main" id="{1865C09A-FF9F-4D4F-958A-6592479A68D3}"/>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4ACB834B-A1E5-BB4C-A241-EBD830874A2E}"/>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0" name="Group 169">
                <a:extLst>
                  <a:ext uri="{FF2B5EF4-FFF2-40B4-BE49-F238E27FC236}">
                    <a16:creationId xmlns:a16="http://schemas.microsoft.com/office/drawing/2014/main" id="{9B07839F-7F3F-2440-9570-734D7491A540}"/>
                  </a:ext>
                </a:extLst>
              </p:cNvPr>
              <p:cNvGrpSpPr/>
              <p:nvPr/>
            </p:nvGrpSpPr>
            <p:grpSpPr>
              <a:xfrm rot="12200306">
                <a:off x="1540438" y="1477872"/>
                <a:ext cx="609600" cy="180958"/>
                <a:chOff x="-762000" y="2486042"/>
                <a:chExt cx="609600" cy="180958"/>
              </a:xfrm>
            </p:grpSpPr>
            <p:cxnSp>
              <p:nvCxnSpPr>
                <p:cNvPr id="171" name="Straight Connector 170">
                  <a:extLst>
                    <a:ext uri="{FF2B5EF4-FFF2-40B4-BE49-F238E27FC236}">
                      <a16:creationId xmlns:a16="http://schemas.microsoft.com/office/drawing/2014/main" id="{3B1CD434-784A-514B-829A-2AF468DF6E40}"/>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904C6EF8-66C3-C042-BB42-86C1B6D6444F}"/>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75" name="Straight Connector 174">
              <a:extLst>
                <a:ext uri="{FF2B5EF4-FFF2-40B4-BE49-F238E27FC236}">
                  <a16:creationId xmlns:a16="http://schemas.microsoft.com/office/drawing/2014/main" id="{80A70999-978A-994C-8B34-EFF5CCDD21BE}"/>
                </a:ext>
              </a:extLst>
            </p:cNvPr>
            <p:cNvCxnSpPr>
              <a:endCxn id="167" idx="0"/>
            </p:cNvCxnSpPr>
            <p:nvPr/>
          </p:nvCxnSpPr>
          <p:spPr>
            <a:xfrm flipV="1">
              <a:off x="797748" y="3825312"/>
              <a:ext cx="503266" cy="6798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6" name="Freeform 175">
              <a:extLst>
                <a:ext uri="{FF2B5EF4-FFF2-40B4-BE49-F238E27FC236}">
                  <a16:creationId xmlns:a16="http://schemas.microsoft.com/office/drawing/2014/main" id="{3664B651-7410-0A4E-A050-5D07CFFCA37C}"/>
                </a:ext>
              </a:extLst>
            </p:cNvPr>
            <p:cNvSpPr/>
            <p:nvPr/>
          </p:nvSpPr>
          <p:spPr>
            <a:xfrm>
              <a:off x="3614427" y="3463711"/>
              <a:ext cx="1425131" cy="275750"/>
            </a:xfrm>
            <a:custGeom>
              <a:avLst/>
              <a:gdLst>
                <a:gd name="connsiteX0" fmla="*/ 0 w 1437736"/>
                <a:gd name="connsiteY0" fmla="*/ 6412 h 259453"/>
                <a:gd name="connsiteX1" fmla="*/ 258792 w 1437736"/>
                <a:gd name="connsiteY1" fmla="*/ 6412 h 259453"/>
                <a:gd name="connsiteX2" fmla="*/ 293298 w 1437736"/>
                <a:gd name="connsiteY2" fmla="*/ 12163 h 259453"/>
                <a:gd name="connsiteX3" fmla="*/ 350807 w 1437736"/>
                <a:gd name="connsiteY3" fmla="*/ 17914 h 259453"/>
                <a:gd name="connsiteX4" fmla="*/ 448573 w 1437736"/>
                <a:gd name="connsiteY4" fmla="*/ 35166 h 259453"/>
                <a:gd name="connsiteX5" fmla="*/ 477328 w 1437736"/>
                <a:gd name="connsiteY5" fmla="*/ 40917 h 259453"/>
                <a:gd name="connsiteX6" fmla="*/ 500332 w 1437736"/>
                <a:gd name="connsiteY6" fmla="*/ 46668 h 259453"/>
                <a:gd name="connsiteX7" fmla="*/ 517585 w 1437736"/>
                <a:gd name="connsiteY7" fmla="*/ 52419 h 259453"/>
                <a:gd name="connsiteX8" fmla="*/ 563592 w 1437736"/>
                <a:gd name="connsiteY8" fmla="*/ 63921 h 259453"/>
                <a:gd name="connsiteX9" fmla="*/ 586596 w 1437736"/>
                <a:gd name="connsiteY9" fmla="*/ 69672 h 259453"/>
                <a:gd name="connsiteX10" fmla="*/ 603849 w 1437736"/>
                <a:gd name="connsiteY10" fmla="*/ 75423 h 259453"/>
                <a:gd name="connsiteX11" fmla="*/ 649856 w 1437736"/>
                <a:gd name="connsiteY11" fmla="*/ 86925 h 259453"/>
                <a:gd name="connsiteX12" fmla="*/ 684362 w 1437736"/>
                <a:gd name="connsiteY12" fmla="*/ 98427 h 259453"/>
                <a:gd name="connsiteX13" fmla="*/ 707366 w 1437736"/>
                <a:gd name="connsiteY13" fmla="*/ 104178 h 259453"/>
                <a:gd name="connsiteX14" fmla="*/ 741871 w 1437736"/>
                <a:gd name="connsiteY14" fmla="*/ 115680 h 259453"/>
                <a:gd name="connsiteX15" fmla="*/ 776377 w 1437736"/>
                <a:gd name="connsiteY15" fmla="*/ 127182 h 259453"/>
                <a:gd name="connsiteX16" fmla="*/ 810883 w 1437736"/>
                <a:gd name="connsiteY16" fmla="*/ 138683 h 259453"/>
                <a:gd name="connsiteX17" fmla="*/ 856890 w 1437736"/>
                <a:gd name="connsiteY17" fmla="*/ 150185 h 259453"/>
                <a:gd name="connsiteX18" fmla="*/ 879894 w 1437736"/>
                <a:gd name="connsiteY18" fmla="*/ 155936 h 259453"/>
                <a:gd name="connsiteX19" fmla="*/ 897147 w 1437736"/>
                <a:gd name="connsiteY19" fmla="*/ 161687 h 259453"/>
                <a:gd name="connsiteX20" fmla="*/ 977660 w 1437736"/>
                <a:gd name="connsiteY20" fmla="*/ 178940 h 259453"/>
                <a:gd name="connsiteX21" fmla="*/ 1029419 w 1437736"/>
                <a:gd name="connsiteY21" fmla="*/ 196193 h 259453"/>
                <a:gd name="connsiteX22" fmla="*/ 1046671 w 1437736"/>
                <a:gd name="connsiteY22" fmla="*/ 201944 h 259453"/>
                <a:gd name="connsiteX23" fmla="*/ 1104181 w 1437736"/>
                <a:gd name="connsiteY23" fmla="*/ 219197 h 259453"/>
                <a:gd name="connsiteX24" fmla="*/ 1138686 w 1437736"/>
                <a:gd name="connsiteY24" fmla="*/ 230699 h 259453"/>
                <a:gd name="connsiteX25" fmla="*/ 1155939 w 1437736"/>
                <a:gd name="connsiteY25" fmla="*/ 236449 h 259453"/>
                <a:gd name="connsiteX26" fmla="*/ 1190445 w 1437736"/>
                <a:gd name="connsiteY26" fmla="*/ 242200 h 259453"/>
                <a:gd name="connsiteX27" fmla="*/ 1219200 w 1437736"/>
                <a:gd name="connsiteY27" fmla="*/ 247951 h 259453"/>
                <a:gd name="connsiteX28" fmla="*/ 1305464 w 1437736"/>
                <a:gd name="connsiteY28" fmla="*/ 259453 h 259453"/>
                <a:gd name="connsiteX29" fmla="*/ 1437736 w 1437736"/>
                <a:gd name="connsiteY29" fmla="*/ 253702 h 25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7736" h="259453">
                  <a:moveTo>
                    <a:pt x="0" y="6412"/>
                  </a:moveTo>
                  <a:cubicBezTo>
                    <a:pt x="126867" y="-1517"/>
                    <a:pt x="98706" y="-2736"/>
                    <a:pt x="258792" y="6412"/>
                  </a:cubicBezTo>
                  <a:cubicBezTo>
                    <a:pt x="270434" y="7077"/>
                    <a:pt x="281727" y="10717"/>
                    <a:pt x="293298" y="12163"/>
                  </a:cubicBezTo>
                  <a:cubicBezTo>
                    <a:pt x="312415" y="14553"/>
                    <a:pt x="331674" y="15663"/>
                    <a:pt x="350807" y="17914"/>
                  </a:cubicBezTo>
                  <a:cubicBezTo>
                    <a:pt x="392165" y="22780"/>
                    <a:pt x="404095" y="26271"/>
                    <a:pt x="448573" y="35166"/>
                  </a:cubicBezTo>
                  <a:cubicBezTo>
                    <a:pt x="458158" y="37083"/>
                    <a:pt x="467845" y="38546"/>
                    <a:pt x="477328" y="40917"/>
                  </a:cubicBezTo>
                  <a:cubicBezTo>
                    <a:pt x="484996" y="42834"/>
                    <a:pt x="492732" y="44497"/>
                    <a:pt x="500332" y="46668"/>
                  </a:cubicBezTo>
                  <a:cubicBezTo>
                    <a:pt x="506161" y="48333"/>
                    <a:pt x="511737" y="50824"/>
                    <a:pt x="517585" y="52419"/>
                  </a:cubicBezTo>
                  <a:cubicBezTo>
                    <a:pt x="532836" y="56578"/>
                    <a:pt x="548256" y="60087"/>
                    <a:pt x="563592" y="63921"/>
                  </a:cubicBezTo>
                  <a:cubicBezTo>
                    <a:pt x="571260" y="65838"/>
                    <a:pt x="579098" y="67173"/>
                    <a:pt x="586596" y="69672"/>
                  </a:cubicBezTo>
                  <a:cubicBezTo>
                    <a:pt x="592347" y="71589"/>
                    <a:pt x="598001" y="73828"/>
                    <a:pt x="603849" y="75423"/>
                  </a:cubicBezTo>
                  <a:cubicBezTo>
                    <a:pt x="619100" y="79582"/>
                    <a:pt x="634860" y="81926"/>
                    <a:pt x="649856" y="86925"/>
                  </a:cubicBezTo>
                  <a:cubicBezTo>
                    <a:pt x="661358" y="90759"/>
                    <a:pt x="672600" y="95486"/>
                    <a:pt x="684362" y="98427"/>
                  </a:cubicBezTo>
                  <a:cubicBezTo>
                    <a:pt x="692030" y="100344"/>
                    <a:pt x="699795" y="101907"/>
                    <a:pt x="707366" y="104178"/>
                  </a:cubicBezTo>
                  <a:cubicBezTo>
                    <a:pt x="718979" y="107662"/>
                    <a:pt x="730369" y="111846"/>
                    <a:pt x="741871" y="115680"/>
                  </a:cubicBezTo>
                  <a:lnTo>
                    <a:pt x="776377" y="127182"/>
                  </a:lnTo>
                  <a:lnTo>
                    <a:pt x="810883" y="138683"/>
                  </a:lnTo>
                  <a:lnTo>
                    <a:pt x="856890" y="150185"/>
                  </a:lnTo>
                  <a:cubicBezTo>
                    <a:pt x="864558" y="152102"/>
                    <a:pt x="872396" y="153437"/>
                    <a:pt x="879894" y="155936"/>
                  </a:cubicBezTo>
                  <a:cubicBezTo>
                    <a:pt x="885645" y="157853"/>
                    <a:pt x="891240" y="160324"/>
                    <a:pt x="897147" y="161687"/>
                  </a:cubicBezTo>
                  <a:cubicBezTo>
                    <a:pt x="916438" y="166139"/>
                    <a:pt x="954276" y="171925"/>
                    <a:pt x="977660" y="178940"/>
                  </a:cubicBezTo>
                  <a:cubicBezTo>
                    <a:pt x="995079" y="184166"/>
                    <a:pt x="1012166" y="190442"/>
                    <a:pt x="1029419" y="196193"/>
                  </a:cubicBezTo>
                  <a:cubicBezTo>
                    <a:pt x="1035170" y="198110"/>
                    <a:pt x="1040790" y="200474"/>
                    <a:pt x="1046671" y="201944"/>
                  </a:cubicBezTo>
                  <a:cubicBezTo>
                    <a:pt x="1081437" y="210636"/>
                    <a:pt x="1062177" y="205196"/>
                    <a:pt x="1104181" y="219197"/>
                  </a:cubicBezTo>
                  <a:lnTo>
                    <a:pt x="1138686" y="230699"/>
                  </a:lnTo>
                  <a:cubicBezTo>
                    <a:pt x="1144437" y="232616"/>
                    <a:pt x="1149959" y="235452"/>
                    <a:pt x="1155939" y="236449"/>
                  </a:cubicBezTo>
                  <a:lnTo>
                    <a:pt x="1190445" y="242200"/>
                  </a:lnTo>
                  <a:cubicBezTo>
                    <a:pt x="1200062" y="243949"/>
                    <a:pt x="1209558" y="246344"/>
                    <a:pt x="1219200" y="247951"/>
                  </a:cubicBezTo>
                  <a:cubicBezTo>
                    <a:pt x="1243013" y="251920"/>
                    <a:pt x="1282199" y="256545"/>
                    <a:pt x="1305464" y="259453"/>
                  </a:cubicBezTo>
                  <a:cubicBezTo>
                    <a:pt x="1410872" y="252865"/>
                    <a:pt x="1366747" y="253702"/>
                    <a:pt x="1437736" y="253702"/>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77" name="TextBox 176">
              <a:extLst>
                <a:ext uri="{FF2B5EF4-FFF2-40B4-BE49-F238E27FC236}">
                  <a16:creationId xmlns:a16="http://schemas.microsoft.com/office/drawing/2014/main" id="{9C6CE6CD-A698-5C4C-B01C-916617656CA8}"/>
                </a:ext>
              </a:extLst>
            </p:cNvPr>
            <p:cNvSpPr txBox="1"/>
            <p:nvPr/>
          </p:nvSpPr>
          <p:spPr>
            <a:xfrm rot="151365">
              <a:off x="7023672" y="1939991"/>
              <a:ext cx="572593" cy="307777"/>
            </a:xfrm>
            <a:prstGeom prst="rect">
              <a:avLst/>
            </a:prstGeom>
            <a:noFill/>
          </p:spPr>
          <p:txBody>
            <a:bodyPr wrap="none" rtlCol="0">
              <a:spAutoFit/>
            </a:bodyPr>
            <a:lstStyle/>
            <a:p>
              <a:r>
                <a:rPr lang="es-ES_tradnl" sz="1400" dirty="0"/>
                <a:t>Falla</a:t>
              </a:r>
            </a:p>
          </p:txBody>
        </p:sp>
        <p:sp>
          <p:nvSpPr>
            <p:cNvPr id="178" name="TextBox 177">
              <a:extLst>
                <a:ext uri="{FF2B5EF4-FFF2-40B4-BE49-F238E27FC236}">
                  <a16:creationId xmlns:a16="http://schemas.microsoft.com/office/drawing/2014/main" id="{225A9C4E-D464-8940-AB1C-40B1BA7522A4}"/>
                </a:ext>
              </a:extLst>
            </p:cNvPr>
            <p:cNvSpPr txBox="1"/>
            <p:nvPr/>
          </p:nvSpPr>
          <p:spPr>
            <a:xfrm>
              <a:off x="642141" y="4039165"/>
              <a:ext cx="1229824" cy="523220"/>
            </a:xfrm>
            <a:prstGeom prst="rect">
              <a:avLst/>
            </a:prstGeom>
            <a:noFill/>
          </p:spPr>
          <p:txBody>
            <a:bodyPr wrap="none" rtlCol="0">
              <a:spAutoFit/>
            </a:bodyPr>
            <a:lstStyle/>
            <a:p>
              <a:pPr algn="ctr"/>
              <a:r>
                <a:rPr lang="es-ES_tradnl" sz="1400"/>
                <a:t>Dorsal de las</a:t>
              </a:r>
            </a:p>
            <a:p>
              <a:pPr algn="ctr"/>
              <a:r>
                <a:rPr lang="es-ES_tradnl" sz="1400"/>
                <a:t>Islas Caimán</a:t>
              </a:r>
            </a:p>
          </p:txBody>
        </p:sp>
        <p:cxnSp>
          <p:nvCxnSpPr>
            <p:cNvPr id="179" name="Straight Connector 178">
              <a:extLst>
                <a:ext uri="{FF2B5EF4-FFF2-40B4-BE49-F238E27FC236}">
                  <a16:creationId xmlns:a16="http://schemas.microsoft.com/office/drawing/2014/main" id="{5184F1D5-1C55-F54C-A1F3-9EF51CAC6A14}"/>
                </a:ext>
              </a:extLst>
            </p:cNvPr>
            <p:cNvCxnSpPr>
              <a:cxnSpLocks/>
            </p:cNvCxnSpPr>
            <p:nvPr/>
          </p:nvCxnSpPr>
          <p:spPr>
            <a:xfrm>
              <a:off x="1244334" y="3719711"/>
              <a:ext cx="50409" cy="413177"/>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80" name="Group 179">
              <a:extLst>
                <a:ext uri="{FF2B5EF4-FFF2-40B4-BE49-F238E27FC236}">
                  <a16:creationId xmlns:a16="http://schemas.microsoft.com/office/drawing/2014/main" id="{732F2016-9729-CD49-8EA5-2CBF390F46D6}"/>
                </a:ext>
              </a:extLst>
            </p:cNvPr>
            <p:cNvGrpSpPr/>
            <p:nvPr/>
          </p:nvGrpSpPr>
          <p:grpSpPr>
            <a:xfrm rot="21359134">
              <a:off x="8039717" y="2207224"/>
              <a:ext cx="411944" cy="185630"/>
              <a:chOff x="1540438" y="1147023"/>
              <a:chExt cx="679986" cy="511807"/>
            </a:xfrm>
            <a:effectLst/>
          </p:grpSpPr>
          <p:grpSp>
            <p:nvGrpSpPr>
              <p:cNvPr id="181" name="Group 180">
                <a:extLst>
                  <a:ext uri="{FF2B5EF4-FFF2-40B4-BE49-F238E27FC236}">
                    <a16:creationId xmlns:a16="http://schemas.microsoft.com/office/drawing/2014/main" id="{E217F4DA-B637-704F-9A0F-0F163DD716CD}"/>
                  </a:ext>
                </a:extLst>
              </p:cNvPr>
              <p:cNvGrpSpPr/>
              <p:nvPr/>
            </p:nvGrpSpPr>
            <p:grpSpPr>
              <a:xfrm rot="1414823">
                <a:off x="1610822" y="1147023"/>
                <a:ext cx="609602" cy="180958"/>
                <a:chOff x="-762002" y="2486042"/>
                <a:chExt cx="609602" cy="180958"/>
              </a:xfrm>
            </p:grpSpPr>
            <p:cxnSp>
              <p:nvCxnSpPr>
                <p:cNvPr id="185" name="Straight Connector 184">
                  <a:extLst>
                    <a:ext uri="{FF2B5EF4-FFF2-40B4-BE49-F238E27FC236}">
                      <a16:creationId xmlns:a16="http://schemas.microsoft.com/office/drawing/2014/main" id="{BB5A0D50-AEB7-8643-A2CF-999A864756A8}"/>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312AA049-2E7A-E842-BB10-73C68BECCEC7}"/>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2" name="Group 181">
                <a:extLst>
                  <a:ext uri="{FF2B5EF4-FFF2-40B4-BE49-F238E27FC236}">
                    <a16:creationId xmlns:a16="http://schemas.microsoft.com/office/drawing/2014/main" id="{AB5C8A15-B3CD-2D41-9E35-3784D9C3E38E}"/>
                  </a:ext>
                </a:extLst>
              </p:cNvPr>
              <p:cNvGrpSpPr/>
              <p:nvPr/>
            </p:nvGrpSpPr>
            <p:grpSpPr>
              <a:xfrm rot="12200306">
                <a:off x="1540438" y="1477872"/>
                <a:ext cx="609600" cy="180958"/>
                <a:chOff x="-762000" y="2486042"/>
                <a:chExt cx="609600" cy="180958"/>
              </a:xfrm>
            </p:grpSpPr>
            <p:cxnSp>
              <p:nvCxnSpPr>
                <p:cNvPr id="183" name="Straight Connector 182">
                  <a:extLst>
                    <a:ext uri="{FF2B5EF4-FFF2-40B4-BE49-F238E27FC236}">
                      <a16:creationId xmlns:a16="http://schemas.microsoft.com/office/drawing/2014/main" id="{28AFA9AC-F388-FA4E-B62F-787050080F9D}"/>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DF63574C-9A35-7447-97BD-EF1E772852ED}"/>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6" name="TextBox 45">
              <a:extLst>
                <a:ext uri="{FF2B5EF4-FFF2-40B4-BE49-F238E27FC236}">
                  <a16:creationId xmlns:a16="http://schemas.microsoft.com/office/drawing/2014/main" id="{217AC4BB-DE20-A347-8BE2-9BE6E10D1AB4}"/>
                </a:ext>
              </a:extLst>
            </p:cNvPr>
            <p:cNvSpPr txBox="1"/>
            <p:nvPr/>
          </p:nvSpPr>
          <p:spPr>
            <a:xfrm>
              <a:off x="4117929" y="1088752"/>
              <a:ext cx="3831498" cy="523220"/>
            </a:xfrm>
            <a:prstGeom prst="rect">
              <a:avLst/>
            </a:prstGeom>
            <a:noFill/>
            <a:effectLst/>
          </p:spPr>
          <p:txBody>
            <a:bodyPr wrap="none" rtlCol="0">
              <a:spAutoFit/>
            </a:bodyPr>
            <a:lstStyle/>
            <a:p>
              <a:r>
                <a:rPr lang="es-ES_tradnl" sz="2800">
                  <a:latin typeface="Comic Sans MS" panose="030F0902030302020204" pitchFamily="66" charset="0"/>
                </a:rPr>
                <a:t>Placa Norteamericana</a:t>
              </a:r>
              <a:endParaRPr lang="es-ES_tradnl" sz="2800"/>
            </a:p>
          </p:txBody>
        </p:sp>
        <p:sp>
          <p:nvSpPr>
            <p:cNvPr id="15" name="5-Point Star 14">
              <a:extLst>
                <a:ext uri="{FF2B5EF4-FFF2-40B4-BE49-F238E27FC236}">
                  <a16:creationId xmlns:a16="http://schemas.microsoft.com/office/drawing/2014/main" id="{76FD456D-6F2A-3E4A-A0F5-CF4A5297D2AA}"/>
                </a:ext>
              </a:extLst>
            </p:cNvPr>
            <p:cNvSpPr/>
            <p:nvPr/>
          </p:nvSpPr>
          <p:spPr>
            <a:xfrm>
              <a:off x="3140388" y="2630011"/>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a:p>
          </p:txBody>
        </p:sp>
        <p:sp>
          <p:nvSpPr>
            <p:cNvPr id="16" name="TextBox 24">
              <a:extLst>
                <a:ext uri="{FF2B5EF4-FFF2-40B4-BE49-F238E27FC236}">
                  <a16:creationId xmlns:a16="http://schemas.microsoft.com/office/drawing/2014/main" id="{46300FC1-BC4F-6243-9F51-44C087386007}"/>
                </a:ext>
              </a:extLst>
            </p:cNvPr>
            <p:cNvSpPr txBox="1">
              <a:spLocks noChangeArrowheads="1"/>
            </p:cNvSpPr>
            <p:nvPr/>
          </p:nvSpPr>
          <p:spPr bwMode="auto">
            <a:xfrm>
              <a:off x="2563133" y="1677377"/>
              <a:ext cx="1705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_tradnl" altLang="en-US" sz="1400" dirty="0">
                  <a:solidFill>
                    <a:srgbClr val="FF0000"/>
                  </a:solidFill>
                  <a:highlight>
                    <a:srgbClr val="C0C0C0"/>
                  </a:highlight>
                  <a:latin typeface="Arial" panose="020B0604020202020204" pitchFamily="34" charset="0"/>
                </a:rPr>
                <a:t>28 de Enero, 2020</a:t>
              </a:r>
            </a:p>
            <a:p>
              <a:pPr algn="ctr">
                <a:spcBef>
                  <a:spcPct val="0"/>
                </a:spcBef>
                <a:buFontTx/>
                <a:buNone/>
              </a:pPr>
              <a:r>
                <a:rPr lang="es-ES_tradnl" altLang="en-US" sz="1400" dirty="0">
                  <a:solidFill>
                    <a:srgbClr val="FF0000"/>
                  </a:solidFill>
                  <a:highlight>
                    <a:srgbClr val="C0C0C0"/>
                  </a:highlight>
                  <a:latin typeface="Arial" panose="020B0604020202020204" pitchFamily="34" charset="0"/>
                </a:rPr>
                <a:t>Terremoto M7,7</a:t>
              </a:r>
            </a:p>
          </p:txBody>
        </p:sp>
        <p:cxnSp>
          <p:nvCxnSpPr>
            <p:cNvPr id="19" name="Straight Connector 18">
              <a:extLst>
                <a:ext uri="{FF2B5EF4-FFF2-40B4-BE49-F238E27FC236}">
                  <a16:creationId xmlns:a16="http://schemas.microsoft.com/office/drawing/2014/main" id="{C510C57D-3D8C-5B4F-8367-625FA1E2472D}"/>
                </a:ext>
              </a:extLst>
            </p:cNvPr>
            <p:cNvCxnSpPr>
              <a:cxnSpLocks/>
            </p:cNvCxnSpPr>
            <p:nvPr/>
          </p:nvCxnSpPr>
          <p:spPr>
            <a:xfrm flipV="1">
              <a:off x="3342144" y="2145935"/>
              <a:ext cx="66119" cy="464488"/>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FEB5071E-0780-3F4C-AF30-4AA6C142DE4E}"/>
                </a:ext>
              </a:extLst>
            </p:cNvPr>
            <p:cNvSpPr txBox="1"/>
            <p:nvPr/>
          </p:nvSpPr>
          <p:spPr>
            <a:xfrm>
              <a:off x="2979153" y="4581732"/>
              <a:ext cx="2829621" cy="523220"/>
            </a:xfrm>
            <a:prstGeom prst="rect">
              <a:avLst/>
            </a:prstGeom>
            <a:noFill/>
            <a:effectLst/>
          </p:spPr>
          <p:txBody>
            <a:bodyPr wrap="none" rtlCol="0">
              <a:spAutoFit/>
            </a:bodyPr>
            <a:lstStyle/>
            <a:p>
              <a:r>
                <a:rPr lang="es-ES_tradnl" sz="2800">
                  <a:latin typeface="Comic Sans MS" panose="030F0902030302020204" pitchFamily="66" charset="0"/>
                </a:rPr>
                <a:t>Placa del Caribe</a:t>
              </a:r>
              <a:endParaRPr lang="es-ES_tradnl" sz="2800"/>
            </a:p>
          </p:txBody>
        </p:sp>
        <p:sp>
          <p:nvSpPr>
            <p:cNvPr id="187" name="5-Point Star 186">
              <a:extLst>
                <a:ext uri="{FF2B5EF4-FFF2-40B4-BE49-F238E27FC236}">
                  <a16:creationId xmlns:a16="http://schemas.microsoft.com/office/drawing/2014/main" id="{8F55BC42-CF35-D94F-B228-4395AAD0C8EF}"/>
                </a:ext>
              </a:extLst>
            </p:cNvPr>
            <p:cNvSpPr/>
            <p:nvPr/>
          </p:nvSpPr>
          <p:spPr>
            <a:xfrm>
              <a:off x="7328900" y="3244400"/>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a:p>
          </p:txBody>
        </p:sp>
        <p:cxnSp>
          <p:nvCxnSpPr>
            <p:cNvPr id="188" name="Straight Connector 187">
              <a:extLst>
                <a:ext uri="{FF2B5EF4-FFF2-40B4-BE49-F238E27FC236}">
                  <a16:creationId xmlns:a16="http://schemas.microsoft.com/office/drawing/2014/main" id="{171E3E40-C0B6-1640-91EE-ABAD45826690}"/>
                </a:ext>
              </a:extLst>
            </p:cNvPr>
            <p:cNvCxnSpPr>
              <a:cxnSpLocks/>
            </p:cNvCxnSpPr>
            <p:nvPr/>
          </p:nvCxnSpPr>
          <p:spPr>
            <a:xfrm flipH="1" flipV="1">
              <a:off x="7068048" y="2926250"/>
              <a:ext cx="289974" cy="322651"/>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89" name="TextBox 24">
              <a:extLst>
                <a:ext uri="{FF2B5EF4-FFF2-40B4-BE49-F238E27FC236}">
                  <a16:creationId xmlns:a16="http://schemas.microsoft.com/office/drawing/2014/main" id="{021C823F-20EE-7C4B-A7AC-2F16DF057114}"/>
                </a:ext>
              </a:extLst>
            </p:cNvPr>
            <p:cNvSpPr txBox="1">
              <a:spLocks noChangeArrowheads="1"/>
            </p:cNvSpPr>
            <p:nvPr/>
          </p:nvSpPr>
          <p:spPr bwMode="auto">
            <a:xfrm>
              <a:off x="5435909" y="2612474"/>
              <a:ext cx="1705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_tradnl" altLang="en-US" sz="1400" dirty="0">
                  <a:solidFill>
                    <a:srgbClr val="FF0000"/>
                  </a:solidFill>
                  <a:highlight>
                    <a:srgbClr val="C0C0C0"/>
                  </a:highlight>
                  <a:latin typeface="Arial" panose="020B0604020202020204" pitchFamily="34" charset="0"/>
                </a:rPr>
                <a:t>12 de Enero, 2010</a:t>
              </a:r>
            </a:p>
            <a:p>
              <a:pPr algn="ctr">
                <a:spcBef>
                  <a:spcPct val="0"/>
                </a:spcBef>
                <a:buFontTx/>
                <a:buNone/>
              </a:pPr>
              <a:r>
                <a:rPr lang="es-ES_tradnl" altLang="en-US" sz="1400" dirty="0">
                  <a:solidFill>
                    <a:srgbClr val="FF0000"/>
                  </a:solidFill>
                  <a:highlight>
                    <a:srgbClr val="C0C0C0"/>
                  </a:highlight>
                  <a:latin typeface="Arial" panose="020B0604020202020204" pitchFamily="34" charset="0"/>
                </a:rPr>
                <a:t>Terremoto M7,0</a:t>
              </a:r>
            </a:p>
          </p:txBody>
        </p:sp>
      </p:grpSp>
      <p:sp>
        <p:nvSpPr>
          <p:cNvPr id="104" name="Title 1">
            <a:extLst>
              <a:ext uri="{FF2B5EF4-FFF2-40B4-BE49-F238E27FC236}">
                <a16:creationId xmlns:a16="http://schemas.microsoft.com/office/drawing/2014/main" id="{1D5C31B5-79D1-0841-AC70-9BF42852F5A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a:solidFill>
                  <a:schemeClr val="tx2">
                    <a:satMod val="130000"/>
                  </a:schemeClr>
                </a:solidFill>
                <a:effectLst>
                  <a:outerShdw blurRad="50000" dist="30000" dir="5400000" algn="tl" rotWithShape="0">
                    <a:srgbClr val="000000">
                      <a:alpha val="30000"/>
                    </a:srgbClr>
                  </a:outerShdw>
                </a:effectLst>
                <a:ea typeface="+mj-ea"/>
              </a:rPr>
            </a:br>
            <a:r>
              <a:rPr lang="es-ES_tradnl" b="1">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419792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7">
            <a:extLst>
              <a:ext uri="{FF2B5EF4-FFF2-40B4-BE49-F238E27FC236}">
                <a16:creationId xmlns:a16="http://schemas.microsoft.com/office/drawing/2014/main" id="{B873D7C2-CE6A-4247-9D3A-9DC36730B3CF}"/>
              </a:ext>
            </a:extLst>
          </p:cNvPr>
          <p:cNvSpPr txBox="1">
            <a:spLocks noChangeArrowheads="1"/>
          </p:cNvSpPr>
          <p:nvPr/>
        </p:nvSpPr>
        <p:spPr bwMode="auto">
          <a:xfrm>
            <a:off x="518400" y="5780408"/>
            <a:ext cx="8473200" cy="10156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s-ES_tradnl" altLang="en-US" sz="1600">
                <a:solidFill>
                  <a:srgbClr val="000000"/>
                </a:solidFill>
                <a:latin typeface="Arial" panose="020B0604020202020204" pitchFamily="34" charset="0"/>
              </a:rPr>
              <a:t>Este mapa batimétrico de la región acentúa las evidencias de la Falla de Oriente. Aquí se muestran terremotos con magnitudes&gt; 4,5 desde 1960. El terremoto de hoy es el más grande que ocurrió en la Falla de Oriente en los últimos 60 años. (Mapa base de Geomapapp)</a:t>
            </a:r>
          </a:p>
        </p:txBody>
      </p:sp>
      <p:pic>
        <p:nvPicPr>
          <p:cNvPr id="8" name="Picture 7">
            <a:extLst>
              <a:ext uri="{FF2B5EF4-FFF2-40B4-BE49-F238E27FC236}">
                <a16:creationId xmlns:a16="http://schemas.microsoft.com/office/drawing/2014/main" id="{86C2BEC8-54D5-B54F-B21B-2B977744CF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088" y="1086458"/>
            <a:ext cx="8686800" cy="4671427"/>
          </a:xfrm>
          <a:prstGeom prst="rect">
            <a:avLst/>
          </a:prstGeom>
        </p:spPr>
      </p:pic>
      <p:sp>
        <p:nvSpPr>
          <p:cNvPr id="29" name="Rectangle 28">
            <a:extLst>
              <a:ext uri="{FF2B5EF4-FFF2-40B4-BE49-F238E27FC236}">
                <a16:creationId xmlns:a16="http://schemas.microsoft.com/office/drawing/2014/main" id="{42612853-79B9-8048-B29C-48AE5CE76645}"/>
              </a:ext>
            </a:extLst>
          </p:cNvPr>
          <p:cNvSpPr/>
          <p:nvPr/>
        </p:nvSpPr>
        <p:spPr>
          <a:xfrm>
            <a:off x="6792912" y="4654511"/>
            <a:ext cx="1905000" cy="9081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1BA208DE-AA00-2E49-B179-32D2AAC330DA}"/>
              </a:ext>
            </a:extLst>
          </p:cNvPr>
          <p:cNvSpPr>
            <a:spLocks noChangeAspect="1"/>
          </p:cNvSpPr>
          <p:nvPr/>
        </p:nvSpPr>
        <p:spPr>
          <a:xfrm>
            <a:off x="8052520" y="5033540"/>
            <a:ext cx="201168" cy="201168"/>
          </a:xfrm>
          <a:prstGeom prst="ellipse">
            <a:avLst/>
          </a:prstGeom>
          <a:solidFill>
            <a:srgbClr val="EC9A4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7BBE7AF0-51F3-564A-B69F-6A356E089BB8}"/>
              </a:ext>
            </a:extLst>
          </p:cNvPr>
          <p:cNvSpPr>
            <a:spLocks noChangeAspect="1"/>
          </p:cNvSpPr>
          <p:nvPr/>
        </p:nvSpPr>
        <p:spPr>
          <a:xfrm>
            <a:off x="7673963" y="5074688"/>
            <a:ext cx="118872" cy="118872"/>
          </a:xfrm>
          <a:prstGeom prst="ellipse">
            <a:avLst/>
          </a:prstGeom>
          <a:solidFill>
            <a:srgbClr val="BAE07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0838AFA9-2645-9449-B9ED-D6F48C8B29E1}"/>
              </a:ext>
            </a:extLst>
          </p:cNvPr>
          <p:cNvSpPr>
            <a:spLocks noChangeAspect="1"/>
          </p:cNvSpPr>
          <p:nvPr/>
        </p:nvSpPr>
        <p:spPr>
          <a:xfrm>
            <a:off x="7250112" y="5102120"/>
            <a:ext cx="64008" cy="64008"/>
          </a:xfrm>
          <a:prstGeom prst="ellipse">
            <a:avLst/>
          </a:prstGeom>
          <a:solidFill>
            <a:srgbClr val="4477E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D7B8462A-0653-BE4E-BE22-7B2DDE629B10}"/>
              </a:ext>
            </a:extLst>
          </p:cNvPr>
          <p:cNvSpPr txBox="1"/>
          <p:nvPr/>
        </p:nvSpPr>
        <p:spPr>
          <a:xfrm>
            <a:off x="7996225" y="5193560"/>
            <a:ext cx="312906" cy="369332"/>
          </a:xfrm>
          <a:prstGeom prst="rect">
            <a:avLst/>
          </a:prstGeom>
          <a:noFill/>
        </p:spPr>
        <p:txBody>
          <a:bodyPr wrap="none" rtlCol="0">
            <a:spAutoFit/>
          </a:bodyPr>
          <a:lstStyle/>
          <a:p>
            <a:r>
              <a:rPr lang="en-US" dirty="0"/>
              <a:t>7</a:t>
            </a:r>
          </a:p>
        </p:txBody>
      </p:sp>
      <p:sp>
        <p:nvSpPr>
          <p:cNvPr id="35" name="TextBox 34">
            <a:extLst>
              <a:ext uri="{FF2B5EF4-FFF2-40B4-BE49-F238E27FC236}">
                <a16:creationId xmlns:a16="http://schemas.microsoft.com/office/drawing/2014/main" id="{F955F8C9-31BB-5D46-A25B-EC91E0E7190E}"/>
              </a:ext>
            </a:extLst>
          </p:cNvPr>
          <p:cNvSpPr txBox="1"/>
          <p:nvPr/>
        </p:nvSpPr>
        <p:spPr>
          <a:xfrm>
            <a:off x="7573805" y="5193560"/>
            <a:ext cx="312906" cy="369332"/>
          </a:xfrm>
          <a:prstGeom prst="rect">
            <a:avLst/>
          </a:prstGeom>
          <a:noFill/>
        </p:spPr>
        <p:txBody>
          <a:bodyPr wrap="none" rtlCol="0">
            <a:spAutoFit/>
          </a:bodyPr>
          <a:lstStyle/>
          <a:p>
            <a:r>
              <a:rPr lang="en-US" dirty="0"/>
              <a:t>6</a:t>
            </a:r>
          </a:p>
        </p:txBody>
      </p:sp>
      <p:sp>
        <p:nvSpPr>
          <p:cNvPr id="36" name="TextBox 35">
            <a:extLst>
              <a:ext uri="{FF2B5EF4-FFF2-40B4-BE49-F238E27FC236}">
                <a16:creationId xmlns:a16="http://schemas.microsoft.com/office/drawing/2014/main" id="{DB296042-B9DD-9A47-8486-89E11E9A71B7}"/>
              </a:ext>
            </a:extLst>
          </p:cNvPr>
          <p:cNvSpPr txBox="1"/>
          <p:nvPr/>
        </p:nvSpPr>
        <p:spPr>
          <a:xfrm>
            <a:off x="7140301" y="5193560"/>
            <a:ext cx="312906" cy="369332"/>
          </a:xfrm>
          <a:prstGeom prst="rect">
            <a:avLst/>
          </a:prstGeom>
          <a:noFill/>
        </p:spPr>
        <p:txBody>
          <a:bodyPr wrap="none" rtlCol="0">
            <a:spAutoFit/>
          </a:bodyPr>
          <a:lstStyle/>
          <a:p>
            <a:r>
              <a:rPr lang="en-US" dirty="0"/>
              <a:t>5</a:t>
            </a:r>
          </a:p>
        </p:txBody>
      </p:sp>
      <p:sp>
        <p:nvSpPr>
          <p:cNvPr id="34" name="TextBox 33">
            <a:extLst>
              <a:ext uri="{FF2B5EF4-FFF2-40B4-BE49-F238E27FC236}">
                <a16:creationId xmlns:a16="http://schemas.microsoft.com/office/drawing/2014/main" id="{795B75EE-4057-044C-85DD-799812314F3E}"/>
              </a:ext>
            </a:extLst>
          </p:cNvPr>
          <p:cNvSpPr txBox="1"/>
          <p:nvPr/>
        </p:nvSpPr>
        <p:spPr>
          <a:xfrm>
            <a:off x="7047247" y="4682833"/>
            <a:ext cx="1261884" cy="369332"/>
          </a:xfrm>
          <a:prstGeom prst="rect">
            <a:avLst/>
          </a:prstGeom>
          <a:noFill/>
        </p:spPr>
        <p:txBody>
          <a:bodyPr wrap="none" rtlCol="0">
            <a:spAutoFit/>
          </a:bodyPr>
          <a:lstStyle/>
          <a:p>
            <a:r>
              <a:rPr lang="en-US" dirty="0"/>
              <a:t>Magnitude</a:t>
            </a:r>
          </a:p>
        </p:txBody>
      </p:sp>
      <p:sp>
        <p:nvSpPr>
          <p:cNvPr id="38" name="Oval 37">
            <a:extLst>
              <a:ext uri="{FF2B5EF4-FFF2-40B4-BE49-F238E27FC236}">
                <a16:creationId xmlns:a16="http://schemas.microsoft.com/office/drawing/2014/main" id="{AE121C7D-A10A-FA4F-B176-33A02513D433}"/>
              </a:ext>
            </a:extLst>
          </p:cNvPr>
          <p:cNvSpPr>
            <a:spLocks noChangeAspect="1"/>
          </p:cNvSpPr>
          <p:nvPr/>
        </p:nvSpPr>
        <p:spPr>
          <a:xfrm>
            <a:off x="4434840" y="2971800"/>
            <a:ext cx="274320" cy="274320"/>
          </a:xfrm>
          <a:prstGeom prst="ellipse">
            <a:avLst/>
          </a:prstGeom>
          <a:solidFill>
            <a:srgbClr val="EC9A4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C6631B9D-267F-5845-B5C5-D5883976F0A8}"/>
              </a:ext>
            </a:extLst>
          </p:cNvPr>
          <p:cNvSpPr txBox="1"/>
          <p:nvPr/>
        </p:nvSpPr>
        <p:spPr>
          <a:xfrm>
            <a:off x="2557976" y="2249770"/>
            <a:ext cx="2082621" cy="646331"/>
          </a:xfrm>
          <a:prstGeom prst="rect">
            <a:avLst/>
          </a:prstGeom>
          <a:noFill/>
        </p:spPr>
        <p:txBody>
          <a:bodyPr wrap="none" rtlCol="0">
            <a:spAutoFit/>
          </a:bodyPr>
          <a:lstStyle/>
          <a:p>
            <a:pPr algn="ctr"/>
            <a:r>
              <a:rPr lang="es-ES_tradnl">
                <a:highlight>
                  <a:srgbClr val="C0C0C0"/>
                </a:highlight>
              </a:rPr>
              <a:t>28 de Enero, 2020</a:t>
            </a:r>
          </a:p>
          <a:p>
            <a:pPr algn="ctr"/>
            <a:r>
              <a:rPr lang="es-ES_tradnl">
                <a:highlight>
                  <a:srgbClr val="C0C0C0"/>
                </a:highlight>
              </a:rPr>
              <a:t>Magnitud 7,7</a:t>
            </a:r>
          </a:p>
        </p:txBody>
      </p:sp>
      <p:cxnSp>
        <p:nvCxnSpPr>
          <p:cNvPr id="40" name="Straight Arrow Connector 39">
            <a:extLst>
              <a:ext uri="{FF2B5EF4-FFF2-40B4-BE49-F238E27FC236}">
                <a16:creationId xmlns:a16="http://schemas.microsoft.com/office/drawing/2014/main" id="{2A3F74C3-B2C7-694A-B2D7-67728A6981C2}"/>
              </a:ext>
            </a:extLst>
          </p:cNvPr>
          <p:cNvCxnSpPr>
            <a:cxnSpLocks/>
          </p:cNvCxnSpPr>
          <p:nvPr/>
        </p:nvCxnSpPr>
        <p:spPr>
          <a:xfrm>
            <a:off x="4343400" y="2751822"/>
            <a:ext cx="239486" cy="357138"/>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6525A1B-CF0E-4F46-B861-D9FAC3C34AA4}"/>
              </a:ext>
            </a:extLst>
          </p:cNvPr>
          <p:cNvSpPr txBox="1"/>
          <p:nvPr/>
        </p:nvSpPr>
        <p:spPr>
          <a:xfrm>
            <a:off x="5691291" y="3848832"/>
            <a:ext cx="2082621" cy="646331"/>
          </a:xfrm>
          <a:prstGeom prst="rect">
            <a:avLst/>
          </a:prstGeom>
          <a:noFill/>
        </p:spPr>
        <p:txBody>
          <a:bodyPr wrap="none" rtlCol="0">
            <a:spAutoFit/>
          </a:bodyPr>
          <a:lstStyle/>
          <a:p>
            <a:pPr algn="ctr"/>
            <a:r>
              <a:rPr lang="es-ES_tradnl">
                <a:highlight>
                  <a:srgbClr val="C0C0C0"/>
                </a:highlight>
              </a:rPr>
              <a:t>12 de Enero, 2010</a:t>
            </a:r>
          </a:p>
          <a:p>
            <a:pPr algn="ctr"/>
            <a:r>
              <a:rPr lang="es-ES_tradnl">
                <a:highlight>
                  <a:srgbClr val="C0C0C0"/>
                </a:highlight>
              </a:rPr>
              <a:t>Magnitud 7,0</a:t>
            </a:r>
          </a:p>
        </p:txBody>
      </p:sp>
      <p:cxnSp>
        <p:nvCxnSpPr>
          <p:cNvPr id="45" name="Straight Arrow Connector 44">
            <a:extLst>
              <a:ext uri="{FF2B5EF4-FFF2-40B4-BE49-F238E27FC236}">
                <a16:creationId xmlns:a16="http://schemas.microsoft.com/office/drawing/2014/main" id="{A695A65F-4391-9849-9F78-0EAB54A3704D}"/>
              </a:ext>
            </a:extLst>
          </p:cNvPr>
          <p:cNvCxnSpPr>
            <a:cxnSpLocks/>
          </p:cNvCxnSpPr>
          <p:nvPr/>
        </p:nvCxnSpPr>
        <p:spPr>
          <a:xfrm flipV="1">
            <a:off x="7099576" y="3585915"/>
            <a:ext cx="291824" cy="376485"/>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rot="21080611">
            <a:off x="3785769" y="3119523"/>
            <a:ext cx="1850751" cy="338554"/>
          </a:xfrm>
          <a:prstGeom prst="rect">
            <a:avLst/>
          </a:prstGeom>
          <a:noFill/>
        </p:spPr>
        <p:txBody>
          <a:bodyPr wrap="square" rtlCol="0">
            <a:spAutoFit/>
          </a:bodyPr>
          <a:lstStyle/>
          <a:p>
            <a:r>
              <a:rPr lang="es-ES_tradnl" sz="1600"/>
              <a:t>Falla de Oriente</a:t>
            </a:r>
          </a:p>
        </p:txBody>
      </p:sp>
      <p:cxnSp>
        <p:nvCxnSpPr>
          <p:cNvPr id="5" name="Straight Connector 4">
            <a:extLst>
              <a:ext uri="{FF2B5EF4-FFF2-40B4-BE49-F238E27FC236}">
                <a16:creationId xmlns:a16="http://schemas.microsoft.com/office/drawing/2014/main" id="{33DBED15-6775-8749-AB8A-801E808ED6AA}"/>
              </a:ext>
            </a:extLst>
          </p:cNvPr>
          <p:cNvCxnSpPr>
            <a:cxnSpLocks/>
          </p:cNvCxnSpPr>
          <p:nvPr/>
        </p:nvCxnSpPr>
        <p:spPr>
          <a:xfrm flipV="1">
            <a:off x="3352800" y="2971800"/>
            <a:ext cx="2396196" cy="417787"/>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3" name="Title 1">
            <a:extLst>
              <a:ext uri="{FF2B5EF4-FFF2-40B4-BE49-F238E27FC236}">
                <a16:creationId xmlns:a16="http://schemas.microsoft.com/office/drawing/2014/main" id="{01A7B20F-3C16-9443-AC50-AA20AED0686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056069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8">
            <a:extLst>
              <a:ext uri="{FF2B5EF4-FFF2-40B4-BE49-F238E27FC236}">
                <a16:creationId xmlns:a16="http://schemas.microsoft.com/office/drawing/2014/main" id="{B52260A4-EA9B-0B43-BC35-6402FC805359}"/>
              </a:ext>
            </a:extLst>
          </p:cNvPr>
          <p:cNvSpPr txBox="1">
            <a:spLocks noChangeArrowheads="1"/>
          </p:cNvSpPr>
          <p:nvPr/>
        </p:nvSpPr>
        <p:spPr bwMode="auto">
          <a:xfrm>
            <a:off x="4038600" y="5586412"/>
            <a:ext cx="4776199"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35843" name="TextBox 11">
            <a:extLst>
              <a:ext uri="{FF2B5EF4-FFF2-40B4-BE49-F238E27FC236}">
                <a16:creationId xmlns:a16="http://schemas.microsoft.com/office/drawing/2014/main" id="{72D3F39C-D510-3A49-81E6-FB5C579A2C2D}"/>
              </a:ext>
            </a:extLst>
          </p:cNvPr>
          <p:cNvSpPr txBox="1">
            <a:spLocks noChangeArrowheads="1"/>
          </p:cNvSpPr>
          <p:nvPr/>
        </p:nvSpPr>
        <p:spPr bwMode="auto">
          <a:xfrm>
            <a:off x="381000" y="6400800"/>
            <a:ext cx="3657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dirty="0">
                <a:latin typeface="Arial" panose="020B0604020202020204" pitchFamily="34" charset="0"/>
                <a:cs typeface="Arial" panose="020B0604020202020204" pitchFamily="34" charset="0"/>
              </a:rPr>
              <a:t>Fase W Solución Tensor  Momento Sísmico</a:t>
            </a:r>
          </a:p>
        </p:txBody>
      </p:sp>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7">
            <a:extLst>
              <a:ext uri="{FF2B5EF4-FFF2-40B4-BE49-F238E27FC236}">
                <a16:creationId xmlns:a16="http://schemas.microsoft.com/office/drawing/2014/main" id="{479D1D1E-ECC8-6949-AF03-D17D39FA78D6}"/>
              </a:ext>
            </a:extLst>
          </p:cNvPr>
          <p:cNvSpPr>
            <a:spLocks noChangeArrowheads="1"/>
          </p:cNvSpPr>
          <p:nvPr/>
        </p:nvSpPr>
        <p:spPr bwMode="auto">
          <a:xfrm>
            <a:off x="4572000" y="6489700"/>
            <a:ext cx="4495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Imagen Cortesía del Servicio Geológico de los EE.UU.</a:t>
            </a:r>
          </a:p>
        </p:txBody>
      </p:sp>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71688" y="1139498"/>
            <a:ext cx="877605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_tradnl" altLang="en-US" sz="1600" dirty="0"/>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p>
        </p:txBody>
      </p:sp>
      <p:sp>
        <p:nvSpPr>
          <p:cNvPr id="2" name="TextBox 1">
            <a:extLst>
              <a:ext uri="{FF2B5EF4-FFF2-40B4-BE49-F238E27FC236}">
                <a16:creationId xmlns:a16="http://schemas.microsoft.com/office/drawing/2014/main" id="{52998C4A-6DC0-5549-A540-165A03EEA9A3}"/>
              </a:ext>
            </a:extLst>
          </p:cNvPr>
          <p:cNvSpPr txBox="1"/>
          <p:nvPr/>
        </p:nvSpPr>
        <p:spPr>
          <a:xfrm>
            <a:off x="260802" y="2462937"/>
            <a:ext cx="8610827" cy="830997"/>
          </a:xfrm>
          <a:prstGeom prst="rect">
            <a:avLst/>
          </a:prstGeom>
          <a:noFill/>
        </p:spPr>
        <p:txBody>
          <a:bodyPr wrap="square" rtlCol="0">
            <a:spAutoFit/>
          </a:bodyPr>
          <a:lstStyle/>
          <a:p>
            <a:r>
              <a:rPr lang="es-ES_tradnl" altLang="en-US" sz="1600"/>
              <a:t>Este terremoto ocurrió como resultado de un fallado transcurrente en el límite de placa entre las Placas de América del Norte y el Caribe. El plano de falla que choca aproximadamente este-oeste es consistente con la orientación del límite de placa regional.</a:t>
            </a:r>
          </a:p>
        </p:txBody>
      </p:sp>
      <p:pic>
        <p:nvPicPr>
          <p:cNvPr id="6" name="Picture 5">
            <a:extLst>
              <a:ext uri="{FF2B5EF4-FFF2-40B4-BE49-F238E27FC236}">
                <a16:creationId xmlns:a16="http://schemas.microsoft.com/office/drawing/2014/main" id="{E5621462-7A06-4F65-80EE-717AF94F19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6200" y="3429000"/>
            <a:ext cx="4527163" cy="2182093"/>
          </a:xfrm>
          <a:prstGeom prst="rect">
            <a:avLst/>
          </a:prstGeom>
        </p:spPr>
      </p:pic>
      <p:pic>
        <p:nvPicPr>
          <p:cNvPr id="4" name="Picture 3">
            <a:extLst>
              <a:ext uri="{FF2B5EF4-FFF2-40B4-BE49-F238E27FC236}">
                <a16:creationId xmlns:a16="http://schemas.microsoft.com/office/drawing/2014/main" id="{7775AAE4-A208-44A7-9BE4-FB2DDC3C29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926" y="3830489"/>
            <a:ext cx="2890838" cy="2521332"/>
          </a:xfrm>
          <a:prstGeom prst="rect">
            <a:avLst/>
          </a:prstGeom>
        </p:spPr>
      </p:pic>
      <p:sp>
        <p:nvSpPr>
          <p:cNvPr id="12" name="Title 1">
            <a:extLst>
              <a:ext uri="{FF2B5EF4-FFF2-40B4-BE49-F238E27FC236}">
                <a16:creationId xmlns:a16="http://schemas.microsoft.com/office/drawing/2014/main" id="{900B8DCB-50E1-4A49-9E8F-454C2E05865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NNO DE JAMAICA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28 de Enero, 2020 a las 19:10:25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10938</TotalTime>
  <Words>1588</Words>
  <Application>Microsoft Office PowerPoint</Application>
  <PresentationFormat>On-screen Show (4:3)</PresentationFormat>
  <Paragraphs>147</Paragraphs>
  <Slides>12</Slides>
  <Notes>12</Notes>
  <HiddenSlides>0</HiddenSlides>
  <MMClips>1</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Arial</vt:lpstr>
      <vt:lpstr>Calibri</vt:lpstr>
      <vt:lpstr>Comic Sans MS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869</cp:revision>
  <cp:lastPrinted>2013-04-07T18:50:57Z</cp:lastPrinted>
  <dcterms:created xsi:type="dcterms:W3CDTF">2009-05-31T20:07:40Z</dcterms:created>
  <dcterms:modified xsi:type="dcterms:W3CDTF">2020-01-29T17:44:06Z</dcterms:modified>
</cp:coreProperties>
</file>