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4101" r:id="rId2"/>
  </p:sldMasterIdLst>
  <p:notesMasterIdLst>
    <p:notesMasterId r:id="rId11"/>
  </p:notesMasterIdLst>
  <p:handoutMasterIdLst>
    <p:handoutMasterId r:id="rId12"/>
  </p:handoutMasterIdLst>
  <p:sldIdLst>
    <p:sldId id="422" r:id="rId3"/>
    <p:sldId id="385" r:id="rId4"/>
    <p:sldId id="420" r:id="rId5"/>
    <p:sldId id="390" r:id="rId6"/>
    <p:sldId id="424" r:id="rId7"/>
    <p:sldId id="389" r:id="rId8"/>
    <p:sldId id="372" r:id="rId9"/>
    <p:sldId id="373" r:id="rId10"/>
  </p:sldIdLst>
  <p:sldSz cx="9144000" cy="6858000" type="screen4x3"/>
  <p:notesSz cx="7315200" cy="96012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3015" autoAdjust="0"/>
    <p:restoredTop sz="94674" autoAdjust="0"/>
  </p:normalViewPr>
  <p:slideViewPr>
    <p:cSldViewPr>
      <p:cViewPr varScale="1">
        <p:scale>
          <a:sx n="85" d="100"/>
          <a:sy n="85" d="100"/>
        </p:scale>
        <p:origin x="660"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presProps" Target="pres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theme" Target="theme/theme1.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8A8BAE93-8E1D-5947-AE12-7129E4B1F7CA}"/>
              </a:ext>
            </a:extLst>
          </p:cNvPr>
          <p:cNvSpPr>
            <a:spLocks noGrp="1"/>
          </p:cNvSpPr>
          <p:nvPr>
            <p:ph type="hdr" sz="quarter"/>
          </p:nvPr>
        </p:nvSpPr>
        <p:spPr>
          <a:xfrm>
            <a:off x="0" y="0"/>
            <a:ext cx="3170238" cy="481013"/>
          </a:xfrm>
          <a:prstGeom prst="rect">
            <a:avLst/>
          </a:prstGeom>
        </p:spPr>
        <p:txBody>
          <a:bodyPr vert="horz" lIns="91440" tIns="45720" rIns="91440" bIns="45720" rtlCol="0"/>
          <a:lstStyle>
            <a:lvl1pPr algn="l">
              <a:defRPr sz="1200">
                <a:latin typeface="Arial" charset="0"/>
                <a:ea typeface="ＭＳ Ｐゴシック" charset="-128"/>
              </a:defRPr>
            </a:lvl1pPr>
          </a:lstStyle>
          <a:p>
            <a:pPr>
              <a:defRPr/>
            </a:pPr>
            <a:endParaRPr lang="en-US"/>
          </a:p>
        </p:txBody>
      </p:sp>
      <p:sp>
        <p:nvSpPr>
          <p:cNvPr id="3" name="Date Placeholder 2">
            <a:extLst>
              <a:ext uri="{FF2B5EF4-FFF2-40B4-BE49-F238E27FC236}">
                <a16:creationId xmlns:a16="http://schemas.microsoft.com/office/drawing/2014/main" id="{75539DA8-2AC0-514F-BD04-4278A38F316B}"/>
              </a:ext>
            </a:extLst>
          </p:cNvPr>
          <p:cNvSpPr>
            <a:spLocks noGrp="1"/>
          </p:cNvSpPr>
          <p:nvPr>
            <p:ph type="dt" sz="quarter" idx="1"/>
          </p:nvPr>
        </p:nvSpPr>
        <p:spPr>
          <a:xfrm>
            <a:off x="4143375" y="0"/>
            <a:ext cx="3170238" cy="481013"/>
          </a:xfrm>
          <a:prstGeom prst="rect">
            <a:avLst/>
          </a:prstGeom>
        </p:spPr>
        <p:txBody>
          <a:bodyPr vert="horz" lIns="91440" tIns="45720" rIns="91440" bIns="45720" rtlCol="0"/>
          <a:lstStyle>
            <a:lvl1pPr algn="r">
              <a:defRPr sz="1200">
                <a:latin typeface="Arial" charset="0"/>
                <a:ea typeface="ＭＳ Ｐゴシック" charset="-128"/>
              </a:defRPr>
            </a:lvl1pPr>
          </a:lstStyle>
          <a:p>
            <a:pPr>
              <a:defRPr/>
            </a:pPr>
            <a:fld id="{C032A6C9-28AE-2E4D-8787-E47D7F023651}" type="datetimeFigureOut">
              <a:rPr lang="en-US"/>
              <a:pPr>
                <a:defRPr/>
              </a:pPr>
              <a:t>5/16/2020</a:t>
            </a:fld>
            <a:endParaRPr lang="en-US"/>
          </a:p>
        </p:txBody>
      </p:sp>
      <p:sp>
        <p:nvSpPr>
          <p:cNvPr id="4" name="Footer Placeholder 3">
            <a:extLst>
              <a:ext uri="{FF2B5EF4-FFF2-40B4-BE49-F238E27FC236}">
                <a16:creationId xmlns:a16="http://schemas.microsoft.com/office/drawing/2014/main" id="{80B9BF6F-BC78-F44F-8682-B599BC9DED1F}"/>
              </a:ext>
            </a:extLst>
          </p:cNvPr>
          <p:cNvSpPr>
            <a:spLocks noGrp="1"/>
          </p:cNvSpPr>
          <p:nvPr>
            <p:ph type="ftr" sz="quarter" idx="2"/>
          </p:nvPr>
        </p:nvSpPr>
        <p:spPr>
          <a:xfrm>
            <a:off x="0" y="9120188"/>
            <a:ext cx="3170238" cy="481012"/>
          </a:xfrm>
          <a:prstGeom prst="rect">
            <a:avLst/>
          </a:prstGeom>
        </p:spPr>
        <p:txBody>
          <a:bodyPr vert="horz" lIns="91440" tIns="45720" rIns="91440" bIns="45720" rtlCol="0" anchor="b"/>
          <a:lstStyle>
            <a:lvl1pPr algn="l">
              <a:defRPr sz="1200">
                <a:latin typeface="Arial" charset="0"/>
                <a:ea typeface="ＭＳ Ｐゴシック" charset="-128"/>
              </a:defRPr>
            </a:lvl1pPr>
          </a:lstStyle>
          <a:p>
            <a:pPr>
              <a:defRPr/>
            </a:pPr>
            <a:endParaRPr lang="en-US"/>
          </a:p>
        </p:txBody>
      </p:sp>
      <p:sp>
        <p:nvSpPr>
          <p:cNvPr id="5" name="Slide Number Placeholder 4">
            <a:extLst>
              <a:ext uri="{FF2B5EF4-FFF2-40B4-BE49-F238E27FC236}">
                <a16:creationId xmlns:a16="http://schemas.microsoft.com/office/drawing/2014/main" id="{20DE8E78-9652-4C49-AE2B-4E58A3D39727}"/>
              </a:ext>
            </a:extLst>
          </p:cNvPr>
          <p:cNvSpPr>
            <a:spLocks noGrp="1"/>
          </p:cNvSpPr>
          <p:nvPr>
            <p:ph type="sldNum" sz="quarter" idx="3"/>
          </p:nvPr>
        </p:nvSpPr>
        <p:spPr>
          <a:xfrm>
            <a:off x="4143375" y="9120188"/>
            <a:ext cx="3170238" cy="481012"/>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pPr>
              <a:defRPr/>
            </a:pPr>
            <a:fld id="{D964DCC9-3077-994C-900E-03854FE124AD}"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C15E81C-051C-484B-A42C-38CD766B7077}"/>
              </a:ext>
            </a:extLst>
          </p:cNvPr>
          <p:cNvSpPr>
            <a:spLocks noGrp="1"/>
          </p:cNvSpPr>
          <p:nvPr>
            <p:ph type="hdr" sz="quarter"/>
          </p:nvPr>
        </p:nvSpPr>
        <p:spPr>
          <a:xfrm>
            <a:off x="0" y="0"/>
            <a:ext cx="3170238" cy="479425"/>
          </a:xfrm>
          <a:prstGeom prst="rect">
            <a:avLst/>
          </a:prstGeom>
        </p:spPr>
        <p:txBody>
          <a:bodyPr vert="horz" lIns="96652" tIns="48326" rIns="96652" bIns="48326" rtlCol="0"/>
          <a:lstStyle>
            <a:lvl1pPr algn="l" eaLnBrk="1" fontAlgn="auto" hangingPunct="1">
              <a:spcBef>
                <a:spcPts val="0"/>
              </a:spcBef>
              <a:spcAft>
                <a:spcPts val="0"/>
              </a:spcAft>
              <a:defRPr sz="1300">
                <a:latin typeface="+mn-lt"/>
                <a:ea typeface="+mn-ea"/>
                <a:cs typeface="+mn-cs"/>
              </a:defRPr>
            </a:lvl1pPr>
          </a:lstStyle>
          <a:p>
            <a:pPr>
              <a:defRPr/>
            </a:pPr>
            <a:endParaRPr lang="en-US"/>
          </a:p>
        </p:txBody>
      </p:sp>
      <p:sp>
        <p:nvSpPr>
          <p:cNvPr id="3" name="Date Placeholder 2">
            <a:extLst>
              <a:ext uri="{FF2B5EF4-FFF2-40B4-BE49-F238E27FC236}">
                <a16:creationId xmlns:a16="http://schemas.microsoft.com/office/drawing/2014/main" id="{2DACBBBA-4375-8247-B9A6-C35D4A223BD7}"/>
              </a:ext>
            </a:extLst>
          </p:cNvPr>
          <p:cNvSpPr>
            <a:spLocks noGrp="1"/>
          </p:cNvSpPr>
          <p:nvPr>
            <p:ph type="dt" idx="1"/>
          </p:nvPr>
        </p:nvSpPr>
        <p:spPr>
          <a:xfrm>
            <a:off x="4143375" y="0"/>
            <a:ext cx="3170238" cy="479425"/>
          </a:xfrm>
          <a:prstGeom prst="rect">
            <a:avLst/>
          </a:prstGeom>
        </p:spPr>
        <p:txBody>
          <a:bodyPr vert="horz" wrap="square" lIns="96652" tIns="48326" rIns="96652" bIns="48326" numCol="1" anchor="t" anchorCtr="0" compatLnSpc="1">
            <a:prstTxWarp prst="textNoShape">
              <a:avLst/>
            </a:prstTxWarp>
          </a:bodyPr>
          <a:lstStyle>
            <a:lvl1pPr algn="r" eaLnBrk="1" hangingPunct="1">
              <a:defRPr sz="1300">
                <a:latin typeface="Calibri" panose="020F0502020204030204" pitchFamily="34" charset="0"/>
                <a:ea typeface="ＭＳ Ｐゴシック" panose="020B0600070205080204" pitchFamily="34" charset="-128"/>
                <a:cs typeface="Arial" panose="020B0604020202020204" pitchFamily="34" charset="0"/>
              </a:defRPr>
            </a:lvl1pPr>
          </a:lstStyle>
          <a:p>
            <a:pPr>
              <a:defRPr/>
            </a:pPr>
            <a:fld id="{ABFD2F7B-3140-4E49-A218-FEE1AE69B5A5}" type="datetimeFigureOut">
              <a:rPr lang="en-US" altLang="en-US"/>
              <a:pPr>
                <a:defRPr/>
              </a:pPr>
              <a:t>5/16/2020</a:t>
            </a:fld>
            <a:endParaRPr lang="en-US" altLang="en-US"/>
          </a:p>
        </p:txBody>
      </p:sp>
      <p:sp>
        <p:nvSpPr>
          <p:cNvPr id="4" name="Slide Image Placeholder 3">
            <a:extLst>
              <a:ext uri="{FF2B5EF4-FFF2-40B4-BE49-F238E27FC236}">
                <a16:creationId xmlns:a16="http://schemas.microsoft.com/office/drawing/2014/main" id="{64BBA3BE-7F3A-DD45-9333-AEDD56192DA4}"/>
              </a:ext>
            </a:extLst>
          </p:cNvPr>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52" tIns="48326" rIns="96652" bIns="48326" rtlCol="0" anchor="ctr"/>
          <a:lstStyle/>
          <a:p>
            <a:pPr lvl="0"/>
            <a:endParaRPr lang="en-US" noProof="0"/>
          </a:p>
        </p:txBody>
      </p:sp>
      <p:sp>
        <p:nvSpPr>
          <p:cNvPr id="5" name="Notes Placeholder 4">
            <a:extLst>
              <a:ext uri="{FF2B5EF4-FFF2-40B4-BE49-F238E27FC236}">
                <a16:creationId xmlns:a16="http://schemas.microsoft.com/office/drawing/2014/main" id="{D80A59F6-1AC0-D14F-A4D4-EBE37290E513}"/>
              </a:ext>
            </a:extLst>
          </p:cNvPr>
          <p:cNvSpPr>
            <a:spLocks noGrp="1"/>
          </p:cNvSpPr>
          <p:nvPr>
            <p:ph type="body" sz="quarter" idx="3"/>
          </p:nvPr>
        </p:nvSpPr>
        <p:spPr>
          <a:xfrm>
            <a:off x="731838" y="4560888"/>
            <a:ext cx="5851525" cy="4319587"/>
          </a:xfrm>
          <a:prstGeom prst="rect">
            <a:avLst/>
          </a:prstGeom>
        </p:spPr>
        <p:txBody>
          <a:bodyPr vert="horz" lIns="96652" tIns="48326" rIns="96652" bIns="48326"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E5D3266F-2A23-4646-96F5-8B30C43B407D}"/>
              </a:ext>
            </a:extLst>
          </p:cNvPr>
          <p:cNvSpPr>
            <a:spLocks noGrp="1"/>
          </p:cNvSpPr>
          <p:nvPr>
            <p:ph type="ftr" sz="quarter" idx="4"/>
          </p:nvPr>
        </p:nvSpPr>
        <p:spPr>
          <a:xfrm>
            <a:off x="0" y="9120188"/>
            <a:ext cx="3170238" cy="479425"/>
          </a:xfrm>
          <a:prstGeom prst="rect">
            <a:avLst/>
          </a:prstGeom>
        </p:spPr>
        <p:txBody>
          <a:bodyPr vert="horz" lIns="96652" tIns="48326" rIns="96652" bIns="48326" rtlCol="0" anchor="b"/>
          <a:lstStyle>
            <a:lvl1pPr algn="l" eaLnBrk="1" fontAlgn="auto" hangingPunct="1">
              <a:spcBef>
                <a:spcPts val="0"/>
              </a:spcBef>
              <a:spcAft>
                <a:spcPts val="0"/>
              </a:spcAft>
              <a:defRPr sz="1300">
                <a:latin typeface="+mn-lt"/>
                <a:ea typeface="+mn-ea"/>
                <a:cs typeface="+mn-cs"/>
              </a:defRPr>
            </a:lvl1pPr>
          </a:lstStyle>
          <a:p>
            <a:pPr>
              <a:defRPr/>
            </a:pPr>
            <a:endParaRPr lang="en-US"/>
          </a:p>
        </p:txBody>
      </p:sp>
      <p:sp>
        <p:nvSpPr>
          <p:cNvPr id="7" name="Slide Number Placeholder 6">
            <a:extLst>
              <a:ext uri="{FF2B5EF4-FFF2-40B4-BE49-F238E27FC236}">
                <a16:creationId xmlns:a16="http://schemas.microsoft.com/office/drawing/2014/main" id="{5E012A18-CD99-894F-8569-B9A574B7BC1B}"/>
              </a:ext>
            </a:extLst>
          </p:cNvPr>
          <p:cNvSpPr>
            <a:spLocks noGrp="1"/>
          </p:cNvSpPr>
          <p:nvPr>
            <p:ph type="sldNum" sz="quarter" idx="5"/>
          </p:nvPr>
        </p:nvSpPr>
        <p:spPr>
          <a:xfrm>
            <a:off x="4143375" y="9120188"/>
            <a:ext cx="3170238" cy="479425"/>
          </a:xfrm>
          <a:prstGeom prst="rect">
            <a:avLst/>
          </a:prstGeom>
        </p:spPr>
        <p:txBody>
          <a:bodyPr vert="horz" wrap="square" lIns="96652" tIns="48326" rIns="96652" bIns="48326" numCol="1" anchor="b" anchorCtr="0" compatLnSpc="1">
            <a:prstTxWarp prst="textNoShape">
              <a:avLst/>
            </a:prstTxWarp>
          </a:bodyPr>
          <a:lstStyle>
            <a:lvl1pPr algn="r" eaLnBrk="1" hangingPunct="1">
              <a:defRPr sz="1300">
                <a:latin typeface="Calibri" panose="020F0502020204030204" pitchFamily="34" charset="0"/>
              </a:defRPr>
            </a:lvl1pPr>
          </a:lstStyle>
          <a:p>
            <a:pPr>
              <a:defRPr/>
            </a:pPr>
            <a:fld id="{54005D80-A91E-7542-90CA-59272E17B4F4}"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S PGothic" panose="020B0600070205080204" pitchFamily="34" charset="-128"/>
        <a:cs typeface="ＭＳ Ｐゴシック" panose="020B0600070205080204" pitchFamily="34" charset="-128"/>
      </a:defRPr>
    </a:lvl1pPr>
    <a:lvl2pPr marL="457200" algn="l" rtl="0" eaLnBrk="0" fontAlgn="base" hangingPunct="0">
      <a:spcBef>
        <a:spcPct val="30000"/>
      </a:spcBef>
      <a:spcAft>
        <a:spcPct val="0"/>
      </a:spcAft>
      <a:defRPr sz="1200" kern="1200">
        <a:solidFill>
          <a:schemeClr val="tx1"/>
        </a:solidFill>
        <a:latin typeface="+mn-lt"/>
        <a:ea typeface="MS PGothic" panose="020B0600070205080204" pitchFamily="34" charset="-128"/>
        <a:cs typeface="ＭＳ Ｐゴシック" panose="020B0600070205080204" pitchFamily="34" charset="-128"/>
      </a:defRPr>
    </a:lvl2pPr>
    <a:lvl3pPr marL="914400" algn="l" rtl="0" eaLnBrk="0" fontAlgn="base" hangingPunct="0">
      <a:spcBef>
        <a:spcPct val="30000"/>
      </a:spcBef>
      <a:spcAft>
        <a:spcPct val="0"/>
      </a:spcAft>
      <a:defRPr sz="1200" kern="1200">
        <a:solidFill>
          <a:schemeClr val="tx1"/>
        </a:solidFill>
        <a:latin typeface="+mn-lt"/>
        <a:ea typeface="MS PGothic" panose="020B0600070205080204" pitchFamily="34" charset="-128"/>
        <a:cs typeface="ＭＳ Ｐゴシック" panose="020B0600070205080204" pitchFamily="34" charset="-128"/>
      </a:defRPr>
    </a:lvl3pPr>
    <a:lvl4pPr marL="1371600" algn="l" rtl="0" eaLnBrk="0" fontAlgn="base" hangingPunct="0">
      <a:spcBef>
        <a:spcPct val="30000"/>
      </a:spcBef>
      <a:spcAft>
        <a:spcPct val="0"/>
      </a:spcAft>
      <a:defRPr sz="1200" kern="1200">
        <a:solidFill>
          <a:schemeClr val="tx1"/>
        </a:solidFill>
        <a:latin typeface="+mn-lt"/>
        <a:ea typeface="MS PGothic" panose="020B0600070205080204" pitchFamily="34" charset="-128"/>
        <a:cs typeface="ＭＳ Ｐゴシック" panose="020B0600070205080204" pitchFamily="34" charset="-128"/>
      </a:defRPr>
    </a:lvl4pPr>
    <a:lvl5pPr marL="1828800" algn="l" rtl="0" eaLnBrk="0" fontAlgn="base" hangingPunct="0">
      <a:spcBef>
        <a:spcPct val="30000"/>
      </a:spcBef>
      <a:spcAft>
        <a:spcPct val="0"/>
      </a:spcAft>
      <a:defRPr sz="1200" kern="1200">
        <a:solidFill>
          <a:schemeClr val="tx1"/>
        </a:solidFill>
        <a:latin typeface="+mn-lt"/>
        <a:ea typeface="MS PGothic" panose="020B0600070205080204" pitchFamily="34" charset="-128"/>
        <a:cs typeface="ＭＳ Ｐゴシック" panose="020B0600070205080204" pitchFamily="34" charset="-128"/>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about:blank"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a:extLst>
              <a:ext uri="{FF2B5EF4-FFF2-40B4-BE49-F238E27FC236}">
                <a16:creationId xmlns:a16="http://schemas.microsoft.com/office/drawing/2014/main" id="{6AF95522-4BD6-0942-8185-2424C0FA3D03}"/>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es Placeholder 2">
            <a:extLst>
              <a:ext uri="{FF2B5EF4-FFF2-40B4-BE49-F238E27FC236}">
                <a16:creationId xmlns:a16="http://schemas.microsoft.com/office/drawing/2014/main" id="{2250E6E6-4911-1C4E-BE02-9056C1919842}"/>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17412" name="Slide Number Placeholder 3">
            <a:extLst>
              <a:ext uri="{FF2B5EF4-FFF2-40B4-BE49-F238E27FC236}">
                <a16:creationId xmlns:a16="http://schemas.microsoft.com/office/drawing/2014/main" id="{98BA8985-AA65-5347-BE1C-29BC1E4191AB}"/>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08DBC289-E0C1-E049-81D0-89A38677D0FC}" type="slidenum">
              <a:rPr lang="en-US" altLang="en-US" sz="1300" smtClean="0"/>
              <a:pPr>
                <a:spcBef>
                  <a:spcPct val="0"/>
                </a:spcBef>
              </a:pPr>
              <a:t>1</a:t>
            </a:fld>
            <a:endParaRPr lang="en-US" altLang="en-US" sz="130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a:extLst>
              <a:ext uri="{FF2B5EF4-FFF2-40B4-BE49-F238E27FC236}">
                <a16:creationId xmlns:a16="http://schemas.microsoft.com/office/drawing/2014/main" id="{594D7388-CA5D-F94A-9185-0C576C205E31}"/>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es Placeholder 2">
            <a:extLst>
              <a:ext uri="{FF2B5EF4-FFF2-40B4-BE49-F238E27FC236}">
                <a16:creationId xmlns:a16="http://schemas.microsoft.com/office/drawing/2014/main" id="{B5813112-FC09-0B4F-901C-D110E87E8036}"/>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dirty="0"/>
              <a:t>Shaking intensity scales were developed to standardize the measurements and ease comparison of different earthquakes. The Modified-Mercalli Intensity scale is a twelve-stage scale, from I to XII.  Lower numbers represent imperceptible shaking while XII represents total destruction.</a:t>
            </a:r>
          </a:p>
          <a:p>
            <a:pPr eaLnBrk="1" hangingPunct="1">
              <a:spcBef>
                <a:spcPct val="0"/>
              </a:spcBef>
            </a:pPr>
            <a:endParaRPr lang="en-US" altLang="en-US" dirty="0"/>
          </a:p>
          <a:p>
            <a:pPr eaLnBrk="1" hangingPunct="1">
              <a:spcBef>
                <a:spcPct val="0"/>
              </a:spcBef>
            </a:pPr>
            <a:r>
              <a:rPr lang="en-US" altLang="en-US" b="1" dirty="0"/>
              <a:t>Relevant animation: </a:t>
            </a:r>
          </a:p>
          <a:p>
            <a:pPr eaLnBrk="1" hangingPunct="1">
              <a:spcBef>
                <a:spcPct val="0"/>
              </a:spcBef>
            </a:pPr>
            <a:r>
              <a:rPr lang="en-US" altLang="en-US" b="0" i="0" dirty="0"/>
              <a:t>Earthquake Intensity: </a:t>
            </a:r>
            <a:r>
              <a:rPr lang="en-US" altLang="en-US" b="0" dirty="0"/>
              <a:t>https://</a:t>
            </a:r>
            <a:r>
              <a:rPr lang="en-US" altLang="en-US" b="0" dirty="0" err="1"/>
              <a:t>www.iris.edu</a:t>
            </a:r>
            <a:r>
              <a:rPr lang="en-US" altLang="en-US" b="0" dirty="0"/>
              <a:t>/</a:t>
            </a:r>
            <a:r>
              <a:rPr lang="en-US" altLang="en-US" b="0" dirty="0" err="1"/>
              <a:t>hq</a:t>
            </a:r>
            <a:r>
              <a:rPr lang="en-US" altLang="en-US" b="0" dirty="0"/>
              <a:t>/</a:t>
            </a:r>
            <a:r>
              <a:rPr lang="en-US" altLang="en-US" b="0" dirty="0" err="1"/>
              <a:t>inclass</a:t>
            </a:r>
            <a:r>
              <a:rPr lang="en-US" altLang="en-US" b="0" dirty="0"/>
              <a:t>/animation/</a:t>
            </a:r>
            <a:r>
              <a:rPr lang="en-US" altLang="en-US" b="0" dirty="0" err="1"/>
              <a:t>earthquake_intensity</a:t>
            </a:r>
            <a:r>
              <a:rPr lang="en-US" altLang="en-US" b="0" dirty="0"/>
              <a:t> </a:t>
            </a:r>
          </a:p>
          <a:p>
            <a:pPr eaLnBrk="1" hangingPunct="1">
              <a:spcBef>
                <a:spcPct val="0"/>
              </a:spcBef>
            </a:pPr>
            <a:endParaRPr lang="en-US" altLang="en-US" dirty="0"/>
          </a:p>
          <a:p>
            <a:pPr eaLnBrk="1" hangingPunct="1">
              <a:spcBef>
                <a:spcPct val="0"/>
              </a:spcBef>
            </a:pPr>
            <a:endParaRPr lang="en-US" altLang="en-US" dirty="0"/>
          </a:p>
        </p:txBody>
      </p:sp>
      <p:sp>
        <p:nvSpPr>
          <p:cNvPr id="19460" name="Slide Number Placeholder 3">
            <a:extLst>
              <a:ext uri="{FF2B5EF4-FFF2-40B4-BE49-F238E27FC236}">
                <a16:creationId xmlns:a16="http://schemas.microsoft.com/office/drawing/2014/main" id="{B3DF00D7-4624-7A4D-889D-5FEFEF03F23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AA8E6431-2DA4-474A-89B6-FFDE4E033E52}" type="slidenum">
              <a:rPr lang="en-US" altLang="en-US" smtClean="0">
                <a:latin typeface="Calibri" panose="020F0502020204030204" pitchFamily="34" charset="0"/>
              </a:rPr>
              <a:pPr/>
              <a:t>2</a:t>
            </a:fld>
            <a:endParaRPr lang="en-US" altLang="en-US">
              <a:latin typeface="Calibri" panose="020F050202020403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a:extLst>
              <a:ext uri="{FF2B5EF4-FFF2-40B4-BE49-F238E27FC236}">
                <a16:creationId xmlns:a16="http://schemas.microsoft.com/office/drawing/2014/main" id="{7CA7E37B-4C65-EA40-A7F9-773DE03B16B1}"/>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a:extLst>
              <a:ext uri="{FF2B5EF4-FFF2-40B4-BE49-F238E27FC236}">
                <a16:creationId xmlns:a16="http://schemas.microsoft.com/office/drawing/2014/main" id="{A636F98D-8819-1B4D-A556-2FCBC092D98B}"/>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a:t>The USGS PAGER map shows the population exposed to different Modified Mercalli Intensity (MMI) levels.  MMI describes the severity of an earthquake in terms of its effect on humans and structures and is a rough measure of the amount of shaking at a given location.  </a:t>
            </a:r>
          </a:p>
          <a:p>
            <a:pPr eaLnBrk="1" hangingPunct="1">
              <a:spcBef>
                <a:spcPct val="0"/>
              </a:spcBef>
            </a:pPr>
            <a:endParaRPr lang="en-US" altLang="en-US"/>
          </a:p>
        </p:txBody>
      </p:sp>
      <p:sp>
        <p:nvSpPr>
          <p:cNvPr id="21508" name="Slide Number Placeholder 3">
            <a:extLst>
              <a:ext uri="{FF2B5EF4-FFF2-40B4-BE49-F238E27FC236}">
                <a16:creationId xmlns:a16="http://schemas.microsoft.com/office/drawing/2014/main" id="{CB6967AD-EF4D-8541-8911-1034A56A5197}"/>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9238A3A8-DA37-AC47-A742-C8D00DF91928}" type="slidenum">
              <a:rPr lang="en-US" altLang="en-US" sz="1300" smtClean="0"/>
              <a:pPr>
                <a:spcBef>
                  <a:spcPct val="0"/>
                </a:spcBef>
              </a:pPr>
              <a:t>3</a:t>
            </a:fld>
            <a:endParaRPr lang="en-US" altLang="en-US" sz="130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a:extLst>
              <a:ext uri="{FF2B5EF4-FFF2-40B4-BE49-F238E27FC236}">
                <a16:creationId xmlns:a16="http://schemas.microsoft.com/office/drawing/2014/main" id="{13230104-0FF0-B04B-A2ED-6B971AE6B0F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7" name="Notes Placeholder 2">
            <a:extLst>
              <a:ext uri="{FF2B5EF4-FFF2-40B4-BE49-F238E27FC236}">
                <a16:creationId xmlns:a16="http://schemas.microsoft.com/office/drawing/2014/main" id="{BFBCEE89-7C69-1945-AAB9-B87B1BDB3248}"/>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36868" name="Slide Number Placeholder 3">
            <a:extLst>
              <a:ext uri="{FF2B5EF4-FFF2-40B4-BE49-F238E27FC236}">
                <a16:creationId xmlns:a16="http://schemas.microsoft.com/office/drawing/2014/main" id="{693D8EFD-7E14-644A-AEE0-EE966C63DDA5}"/>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01675" indent="-269875">
              <a:defRPr>
                <a:solidFill>
                  <a:schemeClr val="tx1"/>
                </a:solidFill>
                <a:latin typeface="Arial" panose="020B0604020202020204" pitchFamily="34" charset="0"/>
                <a:ea typeface="ＭＳ Ｐゴシック" panose="020B0600070205080204" pitchFamily="34" charset="-128"/>
              </a:defRPr>
            </a:lvl2pPr>
            <a:lvl3pPr marL="1081088" indent="-215900">
              <a:defRPr>
                <a:solidFill>
                  <a:schemeClr val="tx1"/>
                </a:solidFill>
                <a:latin typeface="Arial" panose="020B0604020202020204" pitchFamily="34" charset="0"/>
                <a:ea typeface="ＭＳ Ｐゴシック" panose="020B0600070205080204" pitchFamily="34" charset="-128"/>
              </a:defRPr>
            </a:lvl3pPr>
            <a:lvl4pPr marL="1512888" indent="-215900">
              <a:defRPr>
                <a:solidFill>
                  <a:schemeClr val="tx1"/>
                </a:solidFill>
                <a:latin typeface="Arial" panose="020B0604020202020204" pitchFamily="34" charset="0"/>
                <a:ea typeface="ＭＳ Ｐゴシック" panose="020B0600070205080204" pitchFamily="34" charset="-128"/>
              </a:defRPr>
            </a:lvl4pPr>
            <a:lvl5pPr marL="1944688" indent="-215900">
              <a:defRPr>
                <a:solidFill>
                  <a:schemeClr val="tx1"/>
                </a:solidFill>
                <a:latin typeface="Arial" panose="020B0604020202020204" pitchFamily="34" charset="0"/>
                <a:ea typeface="ＭＳ Ｐゴシック" panose="020B0600070205080204" pitchFamily="34" charset="-128"/>
              </a:defRPr>
            </a:lvl5pPr>
            <a:lvl6pPr marL="2401888" indent="-2159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859088" indent="-2159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316288" indent="-2159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773488" indent="-2159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15F1D5B4-884B-B748-BC90-084F6108323E}" type="slidenum">
              <a:rPr lang="en-US" altLang="en-US" smtClean="0">
                <a:latin typeface="Calibri" panose="020F0502020204030204" pitchFamily="34" charset="0"/>
                <a:cs typeface="Arial" panose="020B0604020202020204" pitchFamily="34" charset="0"/>
              </a:rPr>
              <a:pPr/>
              <a:t>4</a:t>
            </a:fld>
            <a:endParaRPr lang="en-US" altLang="en-US" dirty="0">
              <a:latin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6156248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a:extLst>
              <a:ext uri="{FF2B5EF4-FFF2-40B4-BE49-F238E27FC236}">
                <a16:creationId xmlns:a16="http://schemas.microsoft.com/office/drawing/2014/main" id="{06A6A9D8-4AA6-D246-BD23-2C1D5935B24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a:extLst>
              <a:ext uri="{FF2B5EF4-FFF2-40B4-BE49-F238E27FC236}">
                <a16:creationId xmlns:a16="http://schemas.microsoft.com/office/drawing/2014/main" id="{90EC73CC-824C-0540-88DF-B0275DE6F4A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25604" name="Slide Number Placeholder 3">
            <a:extLst>
              <a:ext uri="{FF2B5EF4-FFF2-40B4-BE49-F238E27FC236}">
                <a16:creationId xmlns:a16="http://schemas.microsoft.com/office/drawing/2014/main" id="{557A1215-003A-8340-9364-B846A75210D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EEB1CC45-2E29-8C45-890B-28775F290DA4}" type="slidenum">
              <a:rPr lang="en-US" altLang="en-US" sz="1300" smtClean="0"/>
              <a:pPr>
                <a:spcBef>
                  <a:spcPct val="0"/>
                </a:spcBef>
              </a:pPr>
              <a:t>5</a:t>
            </a:fld>
            <a:endParaRPr lang="en-US" altLang="en-US" sz="130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a:extLst>
              <a:ext uri="{FF2B5EF4-FFF2-40B4-BE49-F238E27FC236}">
                <a16:creationId xmlns:a16="http://schemas.microsoft.com/office/drawing/2014/main" id="{13230104-0FF0-B04B-A2ED-6B971AE6B0F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7" name="Notes Placeholder 2">
            <a:extLst>
              <a:ext uri="{FF2B5EF4-FFF2-40B4-BE49-F238E27FC236}">
                <a16:creationId xmlns:a16="http://schemas.microsoft.com/office/drawing/2014/main" id="{BFBCEE89-7C69-1945-AAB9-B87B1BDB3248}"/>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b="1" dirty="0">
                <a:solidFill>
                  <a:srgbClr val="393996"/>
                </a:solidFill>
              </a:rPr>
              <a:t>Relevant Animation:</a:t>
            </a:r>
          </a:p>
          <a:p>
            <a:r>
              <a:rPr lang="en-US" altLang="en-US" i="0" dirty="0"/>
              <a:t>Focal Mechanisms Explained: </a:t>
            </a:r>
            <a:r>
              <a:rPr lang="en-US" altLang="en-US" dirty="0"/>
              <a:t>https://www.iris.edu/hq/inclass/animation/focal_mechanisms_explained</a:t>
            </a:r>
          </a:p>
          <a:p>
            <a:pPr eaLnBrk="1" hangingPunct="1">
              <a:spcBef>
                <a:spcPct val="0"/>
              </a:spcBef>
            </a:pPr>
            <a:endParaRPr lang="en-US" altLang="en-US" dirty="0"/>
          </a:p>
        </p:txBody>
      </p:sp>
      <p:sp>
        <p:nvSpPr>
          <p:cNvPr id="36868" name="Slide Number Placeholder 3">
            <a:extLst>
              <a:ext uri="{FF2B5EF4-FFF2-40B4-BE49-F238E27FC236}">
                <a16:creationId xmlns:a16="http://schemas.microsoft.com/office/drawing/2014/main" id="{693D8EFD-7E14-644A-AEE0-EE966C63DDA5}"/>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01675" indent="-269875">
              <a:defRPr>
                <a:solidFill>
                  <a:schemeClr val="tx1"/>
                </a:solidFill>
                <a:latin typeface="Arial" panose="020B0604020202020204" pitchFamily="34" charset="0"/>
                <a:ea typeface="ＭＳ Ｐゴシック" panose="020B0600070205080204" pitchFamily="34" charset="-128"/>
              </a:defRPr>
            </a:lvl2pPr>
            <a:lvl3pPr marL="1081088" indent="-215900">
              <a:defRPr>
                <a:solidFill>
                  <a:schemeClr val="tx1"/>
                </a:solidFill>
                <a:latin typeface="Arial" panose="020B0604020202020204" pitchFamily="34" charset="0"/>
                <a:ea typeface="ＭＳ Ｐゴシック" panose="020B0600070205080204" pitchFamily="34" charset="-128"/>
              </a:defRPr>
            </a:lvl3pPr>
            <a:lvl4pPr marL="1512888" indent="-215900">
              <a:defRPr>
                <a:solidFill>
                  <a:schemeClr val="tx1"/>
                </a:solidFill>
                <a:latin typeface="Arial" panose="020B0604020202020204" pitchFamily="34" charset="0"/>
                <a:ea typeface="ＭＳ Ｐゴシック" panose="020B0600070205080204" pitchFamily="34" charset="-128"/>
              </a:defRPr>
            </a:lvl4pPr>
            <a:lvl5pPr marL="1944688" indent="-215900">
              <a:defRPr>
                <a:solidFill>
                  <a:schemeClr val="tx1"/>
                </a:solidFill>
                <a:latin typeface="Arial" panose="020B0604020202020204" pitchFamily="34" charset="0"/>
                <a:ea typeface="ＭＳ Ｐゴシック" panose="020B0600070205080204" pitchFamily="34" charset="-128"/>
              </a:defRPr>
            </a:lvl5pPr>
            <a:lvl6pPr marL="2401888" indent="-2159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859088" indent="-2159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316288" indent="-2159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773488" indent="-2159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15F1D5B4-884B-B748-BC90-084F6108323E}" type="slidenum">
              <a:rPr lang="en-US" altLang="en-US" smtClean="0">
                <a:latin typeface="Calibri" panose="020F0502020204030204" pitchFamily="34" charset="0"/>
                <a:cs typeface="Arial" panose="020B0604020202020204" pitchFamily="34" charset="0"/>
              </a:rPr>
              <a:pPr/>
              <a:t>6</a:t>
            </a:fld>
            <a:endParaRPr lang="en-US" altLang="en-US" dirty="0">
              <a:latin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6776759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a:extLst>
              <a:ext uri="{FF2B5EF4-FFF2-40B4-BE49-F238E27FC236}">
                <a16:creationId xmlns:a16="http://schemas.microsoft.com/office/drawing/2014/main" id="{81240856-19FC-4347-888C-9FD4FE675999}"/>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6" name="Notes Placeholder 2">
            <a:extLst>
              <a:ext uri="{FF2B5EF4-FFF2-40B4-BE49-F238E27FC236}">
                <a16:creationId xmlns:a16="http://schemas.microsoft.com/office/drawing/2014/main" id="{5F808E03-DEC1-4C13-B5BC-C6D3D12CA69A}"/>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b="1" dirty="0">
                <a:solidFill>
                  <a:srgbClr val="393996"/>
                </a:solidFill>
              </a:rPr>
              <a:t>Relevant Animation:</a:t>
            </a:r>
          </a:p>
          <a:p>
            <a:r>
              <a:rPr lang="en-US" altLang="en-US" dirty="0"/>
              <a:t>Travel-time Curves: How are they created? </a:t>
            </a:r>
            <a:r>
              <a:rPr lang="en-US" altLang="en-US" dirty="0">
                <a:hlinkClick r:id="rId3"/>
              </a:rPr>
              <a:t>https://www.iris.edu/hq/inclass/animation/traveltime_curves_how_they_are_created</a:t>
            </a:r>
            <a:endParaRPr lang="en-US" altLang="en-US" dirty="0"/>
          </a:p>
        </p:txBody>
      </p:sp>
      <p:sp>
        <p:nvSpPr>
          <p:cNvPr id="16387" name="Slide Number Placeholder 3">
            <a:extLst>
              <a:ext uri="{FF2B5EF4-FFF2-40B4-BE49-F238E27FC236}">
                <a16:creationId xmlns:a16="http://schemas.microsoft.com/office/drawing/2014/main" id="{32EB9F13-412C-4036-84E0-388A8D230907}"/>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E02F0851-3804-4C50-AB89-D420787B8139}" type="slidenum">
              <a:rPr lang="en-US" altLang="en-US" smtClean="0">
                <a:solidFill>
                  <a:srgbClr val="000000"/>
                </a:solidFill>
                <a:latin typeface="Calibri" panose="020F0502020204030204" pitchFamily="34" charset="0"/>
              </a:rPr>
              <a:pPr/>
              <a:t>7</a:t>
            </a:fld>
            <a:endParaRPr lang="en-US" altLang="en-US">
              <a:solidFill>
                <a:srgbClr val="000000"/>
              </a:solidFill>
              <a:latin typeface="Calibri" panose="020F0502020204030204"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a:extLst>
              <a:ext uri="{FF2B5EF4-FFF2-40B4-BE49-F238E27FC236}">
                <a16:creationId xmlns:a16="http://schemas.microsoft.com/office/drawing/2014/main" id="{D4CB1EE0-E487-6242-9B6F-45EA0E1F55CE}"/>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Notes Placeholder 2">
            <a:extLst>
              <a:ext uri="{FF2B5EF4-FFF2-40B4-BE49-F238E27FC236}">
                <a16:creationId xmlns:a16="http://schemas.microsoft.com/office/drawing/2014/main" id="{B37B5FB1-F14B-FF4C-B2E5-83718C58FB7A}"/>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33796" name="Slide Number Placeholder 3">
            <a:extLst>
              <a:ext uri="{FF2B5EF4-FFF2-40B4-BE49-F238E27FC236}">
                <a16:creationId xmlns:a16="http://schemas.microsoft.com/office/drawing/2014/main" id="{C82AF5ED-07F0-CA4A-B4B8-97B4B1BDB18C}"/>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334EDA52-8803-8348-AF38-77BF5B1ABE49}" type="slidenum">
              <a:rPr lang="en-US" altLang="en-US" sz="1300" smtClean="0"/>
              <a:pPr>
                <a:spcBef>
                  <a:spcPct val="0"/>
                </a:spcBef>
              </a:pPr>
              <a:t>8</a:t>
            </a:fld>
            <a:endParaRPr lang="en-US" altLang="en-US" sz="13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a:extLst>
              <a:ext uri="{FF2B5EF4-FFF2-40B4-BE49-F238E27FC236}">
                <a16:creationId xmlns:a16="http://schemas.microsoft.com/office/drawing/2014/main" id="{31F564ED-65E6-FF4D-9569-F887B3566D25}"/>
              </a:ext>
            </a:extLst>
          </p:cNvPr>
          <p:cNvSpPr>
            <a:spLocks noGrp="1"/>
          </p:cNvSpPr>
          <p:nvPr>
            <p:ph type="dt" sz="half" idx="10"/>
          </p:nvPr>
        </p:nvSpPr>
        <p:spPr/>
        <p:txBody>
          <a:bodyPr/>
          <a:lstStyle>
            <a:lvl1pPr>
              <a:defRPr/>
            </a:lvl1pPr>
          </a:lstStyle>
          <a:p>
            <a:pPr>
              <a:defRPr/>
            </a:pPr>
            <a:fld id="{2C2CE802-177E-8844-8C26-21CEF58EBEB3}" type="datetimeFigureOut">
              <a:rPr lang="en-US" altLang="en-US"/>
              <a:pPr>
                <a:defRPr/>
              </a:pPr>
              <a:t>5/16/2020</a:t>
            </a:fld>
            <a:endParaRPr lang="en-US" altLang="en-US"/>
          </a:p>
        </p:txBody>
      </p:sp>
      <p:sp>
        <p:nvSpPr>
          <p:cNvPr id="5" name="Footer Placeholder 4">
            <a:extLst>
              <a:ext uri="{FF2B5EF4-FFF2-40B4-BE49-F238E27FC236}">
                <a16:creationId xmlns:a16="http://schemas.microsoft.com/office/drawing/2014/main" id="{9A1606E5-71EC-714F-A254-D17584E94D62}"/>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53C2C3C8-DAA0-DE46-AD56-844A20F99342}"/>
              </a:ext>
            </a:extLst>
          </p:cNvPr>
          <p:cNvSpPr>
            <a:spLocks noGrp="1"/>
          </p:cNvSpPr>
          <p:nvPr>
            <p:ph type="sldNum" sz="quarter" idx="12"/>
          </p:nvPr>
        </p:nvSpPr>
        <p:spPr/>
        <p:txBody>
          <a:bodyPr/>
          <a:lstStyle>
            <a:lvl1pPr>
              <a:defRPr/>
            </a:lvl1pPr>
          </a:lstStyle>
          <a:p>
            <a:pPr>
              <a:defRPr/>
            </a:pPr>
            <a:fld id="{673C78DD-58CC-8B40-B12C-88860B755911}" type="slidenum">
              <a:rPr lang="en-US" altLang="en-US"/>
              <a:pPr>
                <a:defRPr/>
              </a:pPr>
              <a:t>‹#›</a:t>
            </a:fld>
            <a:endParaRPr lang="en-US" altLang="en-US"/>
          </a:p>
        </p:txBody>
      </p:sp>
    </p:spTree>
    <p:extLst>
      <p:ext uri="{BB962C8B-B14F-4D97-AF65-F5344CB8AC3E}">
        <p14:creationId xmlns:p14="http://schemas.microsoft.com/office/powerpoint/2010/main" val="1823822757"/>
      </p:ext>
    </p:extLst>
  </p:cSld>
  <p:clrMapOvr>
    <a:masterClrMapping/>
  </p:clrMapOvr>
  <p:transition spd="slow" advClick="0" advTm="1200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06871E6-81C1-C447-9E19-8C6E93BC87B1}"/>
              </a:ext>
            </a:extLst>
          </p:cNvPr>
          <p:cNvSpPr>
            <a:spLocks noGrp="1"/>
          </p:cNvSpPr>
          <p:nvPr>
            <p:ph type="dt" sz="half" idx="10"/>
          </p:nvPr>
        </p:nvSpPr>
        <p:spPr/>
        <p:txBody>
          <a:bodyPr/>
          <a:lstStyle>
            <a:lvl1pPr>
              <a:defRPr/>
            </a:lvl1pPr>
          </a:lstStyle>
          <a:p>
            <a:pPr>
              <a:defRPr/>
            </a:pPr>
            <a:fld id="{C62D5702-9D40-C04E-9E7C-888C8B4C178C}" type="datetimeFigureOut">
              <a:rPr lang="en-US" altLang="en-US"/>
              <a:pPr>
                <a:defRPr/>
              </a:pPr>
              <a:t>5/16/2020</a:t>
            </a:fld>
            <a:endParaRPr lang="en-US" altLang="en-US"/>
          </a:p>
        </p:txBody>
      </p:sp>
      <p:sp>
        <p:nvSpPr>
          <p:cNvPr id="5" name="Footer Placeholder 4">
            <a:extLst>
              <a:ext uri="{FF2B5EF4-FFF2-40B4-BE49-F238E27FC236}">
                <a16:creationId xmlns:a16="http://schemas.microsoft.com/office/drawing/2014/main" id="{7CD64594-2C80-AC40-8DBB-1A998A76F75A}"/>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DEFC502F-4AEA-E94F-A220-A763D0CAC4CB}"/>
              </a:ext>
            </a:extLst>
          </p:cNvPr>
          <p:cNvSpPr>
            <a:spLocks noGrp="1"/>
          </p:cNvSpPr>
          <p:nvPr>
            <p:ph type="sldNum" sz="quarter" idx="12"/>
          </p:nvPr>
        </p:nvSpPr>
        <p:spPr/>
        <p:txBody>
          <a:bodyPr/>
          <a:lstStyle>
            <a:lvl1pPr>
              <a:defRPr/>
            </a:lvl1pPr>
          </a:lstStyle>
          <a:p>
            <a:pPr>
              <a:defRPr/>
            </a:pPr>
            <a:fld id="{EAA6A8D6-DABC-3846-B2A3-E75D080BA31F}" type="slidenum">
              <a:rPr lang="en-US" altLang="en-US"/>
              <a:pPr>
                <a:defRPr/>
              </a:pPr>
              <a:t>‹#›</a:t>
            </a:fld>
            <a:endParaRPr lang="en-US" altLang="en-US"/>
          </a:p>
        </p:txBody>
      </p:sp>
    </p:spTree>
    <p:extLst>
      <p:ext uri="{BB962C8B-B14F-4D97-AF65-F5344CB8AC3E}">
        <p14:creationId xmlns:p14="http://schemas.microsoft.com/office/powerpoint/2010/main" val="2675883945"/>
      </p:ext>
    </p:extLst>
  </p:cSld>
  <p:clrMapOvr>
    <a:masterClrMapping/>
  </p:clrMapOvr>
  <p:transition spd="slow" advClick="0" advTm="1200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F3F81EB-F690-1F43-9985-2E239512051F}"/>
              </a:ext>
            </a:extLst>
          </p:cNvPr>
          <p:cNvSpPr>
            <a:spLocks noGrp="1"/>
          </p:cNvSpPr>
          <p:nvPr>
            <p:ph type="dt" sz="half" idx="10"/>
          </p:nvPr>
        </p:nvSpPr>
        <p:spPr/>
        <p:txBody>
          <a:bodyPr/>
          <a:lstStyle>
            <a:lvl1pPr>
              <a:defRPr/>
            </a:lvl1pPr>
          </a:lstStyle>
          <a:p>
            <a:pPr>
              <a:defRPr/>
            </a:pPr>
            <a:fld id="{510FF0BA-64E5-C444-BA33-1BE14CB28C88}" type="datetimeFigureOut">
              <a:rPr lang="en-US" altLang="en-US"/>
              <a:pPr>
                <a:defRPr/>
              </a:pPr>
              <a:t>5/16/2020</a:t>
            </a:fld>
            <a:endParaRPr lang="en-US" altLang="en-US"/>
          </a:p>
        </p:txBody>
      </p:sp>
      <p:sp>
        <p:nvSpPr>
          <p:cNvPr id="5" name="Footer Placeholder 4">
            <a:extLst>
              <a:ext uri="{FF2B5EF4-FFF2-40B4-BE49-F238E27FC236}">
                <a16:creationId xmlns:a16="http://schemas.microsoft.com/office/drawing/2014/main" id="{4333FB4B-F39F-A646-81B0-0DD16795286D}"/>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A43166FB-5D4D-7242-81CD-C8986AC1F7DA}"/>
              </a:ext>
            </a:extLst>
          </p:cNvPr>
          <p:cNvSpPr>
            <a:spLocks noGrp="1"/>
          </p:cNvSpPr>
          <p:nvPr>
            <p:ph type="sldNum" sz="quarter" idx="12"/>
          </p:nvPr>
        </p:nvSpPr>
        <p:spPr/>
        <p:txBody>
          <a:bodyPr/>
          <a:lstStyle>
            <a:lvl1pPr>
              <a:defRPr/>
            </a:lvl1pPr>
          </a:lstStyle>
          <a:p>
            <a:pPr>
              <a:defRPr/>
            </a:pPr>
            <a:fld id="{FA247E3E-ACC4-2140-9DE1-EFA37D49C2AB}" type="slidenum">
              <a:rPr lang="en-US" altLang="en-US"/>
              <a:pPr>
                <a:defRPr/>
              </a:pPr>
              <a:t>‹#›</a:t>
            </a:fld>
            <a:endParaRPr lang="en-US" altLang="en-US"/>
          </a:p>
        </p:txBody>
      </p:sp>
    </p:spTree>
    <p:extLst>
      <p:ext uri="{BB962C8B-B14F-4D97-AF65-F5344CB8AC3E}">
        <p14:creationId xmlns:p14="http://schemas.microsoft.com/office/powerpoint/2010/main" val="4003849927"/>
      </p:ext>
    </p:extLst>
  </p:cSld>
  <p:clrMapOvr>
    <a:masterClrMapping/>
  </p:clrMapOvr>
  <p:transition spd="slow" advClick="0" advTm="12000"/>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a:extLst>
              <a:ext uri="{FF2B5EF4-FFF2-40B4-BE49-F238E27FC236}">
                <a16:creationId xmlns:a16="http://schemas.microsoft.com/office/drawing/2014/main" id="{2C64C661-C89E-6644-B17B-B5B1BA6B4463}"/>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B6D8780A-B6F7-394C-AA79-4A8A0F042B46}" type="datetimeFigureOut">
              <a:rPr lang="en-US" altLang="en-US"/>
              <a:pPr>
                <a:defRPr/>
              </a:pPr>
              <a:t>5/16/2020</a:t>
            </a:fld>
            <a:endParaRPr lang="en-US" altLang="en-US"/>
          </a:p>
        </p:txBody>
      </p:sp>
      <p:sp>
        <p:nvSpPr>
          <p:cNvPr id="5" name="Footer Placeholder 4">
            <a:extLst>
              <a:ext uri="{FF2B5EF4-FFF2-40B4-BE49-F238E27FC236}">
                <a16:creationId xmlns:a16="http://schemas.microsoft.com/office/drawing/2014/main" id="{E1212181-B9A2-6443-AB35-00DBC63C2814}"/>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6" name="Slide Number Placeholder 5">
            <a:extLst>
              <a:ext uri="{FF2B5EF4-FFF2-40B4-BE49-F238E27FC236}">
                <a16:creationId xmlns:a16="http://schemas.microsoft.com/office/drawing/2014/main" id="{C1CACECA-14E5-4045-8CC4-EC7F8E8F12B9}"/>
              </a:ext>
            </a:extLst>
          </p:cNvPr>
          <p:cNvSpPr>
            <a:spLocks noGrp="1"/>
          </p:cNvSpPr>
          <p:nvPr>
            <p:ph type="sldNum" sz="quarter" idx="12"/>
          </p:nvPr>
        </p:nvSpPr>
        <p:spPr/>
        <p:txBody>
          <a:bodyPr/>
          <a:lstStyle>
            <a:lvl1pPr defTabSz="914400" eaLnBrk="0" hangingPunct="0">
              <a:defRPr>
                <a:latin typeface="Arial" panose="020B0604020202020204" pitchFamily="34" charset="0"/>
              </a:defRPr>
            </a:lvl1pPr>
          </a:lstStyle>
          <a:p>
            <a:pPr>
              <a:defRPr/>
            </a:pPr>
            <a:fld id="{95E86391-C312-8D41-990A-223F34EF1796}" type="slidenum">
              <a:rPr lang="en-US" altLang="en-US"/>
              <a:pPr>
                <a:defRPr/>
              </a:pPr>
              <a:t>‹#›</a:t>
            </a:fld>
            <a:endParaRPr lang="en-US" altLang="en-US"/>
          </a:p>
        </p:txBody>
      </p:sp>
    </p:spTree>
    <p:extLst>
      <p:ext uri="{BB962C8B-B14F-4D97-AF65-F5344CB8AC3E}">
        <p14:creationId xmlns:p14="http://schemas.microsoft.com/office/powerpoint/2010/main" val="2771586710"/>
      </p:ext>
    </p:extLst>
  </p:cSld>
  <p:clrMapOvr>
    <a:masterClrMapping/>
  </p:clrMapOvr>
  <p:transition spd="slow" advClick="0" advTm="12000"/>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F3ACED7-112E-BE4B-B33F-7CC1F3216979}"/>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B1782D31-6981-B24D-8CBF-5214E6D8AD1B}" type="datetimeFigureOut">
              <a:rPr lang="en-US" altLang="en-US"/>
              <a:pPr>
                <a:defRPr/>
              </a:pPr>
              <a:t>5/16/2020</a:t>
            </a:fld>
            <a:endParaRPr lang="en-US" altLang="en-US"/>
          </a:p>
        </p:txBody>
      </p:sp>
      <p:sp>
        <p:nvSpPr>
          <p:cNvPr id="5" name="Footer Placeholder 4">
            <a:extLst>
              <a:ext uri="{FF2B5EF4-FFF2-40B4-BE49-F238E27FC236}">
                <a16:creationId xmlns:a16="http://schemas.microsoft.com/office/drawing/2014/main" id="{9A0CE212-4103-5E41-89EB-91182330983C}"/>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6" name="Slide Number Placeholder 5">
            <a:extLst>
              <a:ext uri="{FF2B5EF4-FFF2-40B4-BE49-F238E27FC236}">
                <a16:creationId xmlns:a16="http://schemas.microsoft.com/office/drawing/2014/main" id="{254C1114-53FF-7249-8529-C8A8EF64CCA8}"/>
              </a:ext>
            </a:extLst>
          </p:cNvPr>
          <p:cNvSpPr>
            <a:spLocks noGrp="1"/>
          </p:cNvSpPr>
          <p:nvPr>
            <p:ph type="sldNum" sz="quarter" idx="12"/>
          </p:nvPr>
        </p:nvSpPr>
        <p:spPr/>
        <p:txBody>
          <a:bodyPr/>
          <a:lstStyle>
            <a:lvl1pPr defTabSz="914400" eaLnBrk="0" hangingPunct="0">
              <a:defRPr>
                <a:latin typeface="Arial" panose="020B0604020202020204" pitchFamily="34" charset="0"/>
              </a:defRPr>
            </a:lvl1pPr>
          </a:lstStyle>
          <a:p>
            <a:pPr>
              <a:defRPr/>
            </a:pPr>
            <a:fld id="{F75BDDD4-D724-3849-8F91-F636FE060604}" type="slidenum">
              <a:rPr lang="en-US" altLang="en-US"/>
              <a:pPr>
                <a:defRPr/>
              </a:pPr>
              <a:t>‹#›</a:t>
            </a:fld>
            <a:endParaRPr lang="en-US" altLang="en-US"/>
          </a:p>
        </p:txBody>
      </p:sp>
    </p:spTree>
    <p:extLst>
      <p:ext uri="{BB962C8B-B14F-4D97-AF65-F5344CB8AC3E}">
        <p14:creationId xmlns:p14="http://schemas.microsoft.com/office/powerpoint/2010/main" val="3375036081"/>
      </p:ext>
    </p:extLst>
  </p:cSld>
  <p:clrMapOvr>
    <a:masterClrMapping/>
  </p:clrMapOvr>
  <p:transition spd="slow" advClick="0" advTm="12000"/>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28A9AB2-F067-0F46-9600-7A614DB8C61C}"/>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DC94616C-383E-9645-BCFD-A89F1214D586}" type="datetimeFigureOut">
              <a:rPr lang="en-US" altLang="en-US"/>
              <a:pPr>
                <a:defRPr/>
              </a:pPr>
              <a:t>5/16/2020</a:t>
            </a:fld>
            <a:endParaRPr lang="en-US" altLang="en-US"/>
          </a:p>
        </p:txBody>
      </p:sp>
      <p:sp>
        <p:nvSpPr>
          <p:cNvPr id="5" name="Footer Placeholder 4">
            <a:extLst>
              <a:ext uri="{FF2B5EF4-FFF2-40B4-BE49-F238E27FC236}">
                <a16:creationId xmlns:a16="http://schemas.microsoft.com/office/drawing/2014/main" id="{F5038D60-0AEC-7845-8C3E-4327C22E96F7}"/>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6" name="Slide Number Placeholder 5">
            <a:extLst>
              <a:ext uri="{FF2B5EF4-FFF2-40B4-BE49-F238E27FC236}">
                <a16:creationId xmlns:a16="http://schemas.microsoft.com/office/drawing/2014/main" id="{0382387E-EEA6-2F42-A3F7-E3272818E0BD}"/>
              </a:ext>
            </a:extLst>
          </p:cNvPr>
          <p:cNvSpPr>
            <a:spLocks noGrp="1"/>
          </p:cNvSpPr>
          <p:nvPr>
            <p:ph type="sldNum" sz="quarter" idx="12"/>
          </p:nvPr>
        </p:nvSpPr>
        <p:spPr/>
        <p:txBody>
          <a:bodyPr/>
          <a:lstStyle>
            <a:lvl1pPr defTabSz="914400" eaLnBrk="0" hangingPunct="0">
              <a:defRPr>
                <a:latin typeface="Arial" panose="020B0604020202020204" pitchFamily="34" charset="0"/>
              </a:defRPr>
            </a:lvl1pPr>
          </a:lstStyle>
          <a:p>
            <a:pPr>
              <a:defRPr/>
            </a:pPr>
            <a:fld id="{36457517-BAE9-344B-AC25-7C181D78757B}" type="slidenum">
              <a:rPr lang="en-US" altLang="en-US"/>
              <a:pPr>
                <a:defRPr/>
              </a:pPr>
              <a:t>‹#›</a:t>
            </a:fld>
            <a:endParaRPr lang="en-US" altLang="en-US"/>
          </a:p>
        </p:txBody>
      </p:sp>
    </p:spTree>
    <p:extLst>
      <p:ext uri="{BB962C8B-B14F-4D97-AF65-F5344CB8AC3E}">
        <p14:creationId xmlns:p14="http://schemas.microsoft.com/office/powerpoint/2010/main" val="3576455276"/>
      </p:ext>
    </p:extLst>
  </p:cSld>
  <p:clrMapOvr>
    <a:masterClrMapping/>
  </p:clrMapOvr>
  <p:transition spd="slow" advClick="0" advTm="12000"/>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926A18F8-F62F-1842-85A6-F7DF72623EBC}"/>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4FA07E38-7B19-C540-A3BE-F1446574B57E}" type="datetimeFigureOut">
              <a:rPr lang="en-US" altLang="en-US"/>
              <a:pPr>
                <a:defRPr/>
              </a:pPr>
              <a:t>5/16/2020</a:t>
            </a:fld>
            <a:endParaRPr lang="en-US" altLang="en-US"/>
          </a:p>
        </p:txBody>
      </p:sp>
      <p:sp>
        <p:nvSpPr>
          <p:cNvPr id="6" name="Footer Placeholder 5">
            <a:extLst>
              <a:ext uri="{FF2B5EF4-FFF2-40B4-BE49-F238E27FC236}">
                <a16:creationId xmlns:a16="http://schemas.microsoft.com/office/drawing/2014/main" id="{BFE4F2A0-308B-2A4F-9B59-367587EE2CDA}"/>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7" name="Slide Number Placeholder 6">
            <a:extLst>
              <a:ext uri="{FF2B5EF4-FFF2-40B4-BE49-F238E27FC236}">
                <a16:creationId xmlns:a16="http://schemas.microsoft.com/office/drawing/2014/main" id="{41196B9D-3A41-9D47-B0A9-613C8AFF3EE2}"/>
              </a:ext>
            </a:extLst>
          </p:cNvPr>
          <p:cNvSpPr>
            <a:spLocks noGrp="1"/>
          </p:cNvSpPr>
          <p:nvPr>
            <p:ph type="sldNum" sz="quarter" idx="12"/>
          </p:nvPr>
        </p:nvSpPr>
        <p:spPr/>
        <p:txBody>
          <a:bodyPr/>
          <a:lstStyle>
            <a:lvl1pPr defTabSz="914400" eaLnBrk="0" hangingPunct="0">
              <a:defRPr>
                <a:latin typeface="Arial" panose="020B0604020202020204" pitchFamily="34" charset="0"/>
              </a:defRPr>
            </a:lvl1pPr>
          </a:lstStyle>
          <a:p>
            <a:pPr>
              <a:defRPr/>
            </a:pPr>
            <a:fld id="{A21398D4-C785-8945-BC86-02D48C92373D}" type="slidenum">
              <a:rPr lang="en-US" altLang="en-US"/>
              <a:pPr>
                <a:defRPr/>
              </a:pPr>
              <a:t>‹#›</a:t>
            </a:fld>
            <a:endParaRPr lang="en-US" altLang="en-US"/>
          </a:p>
        </p:txBody>
      </p:sp>
    </p:spTree>
    <p:extLst>
      <p:ext uri="{BB962C8B-B14F-4D97-AF65-F5344CB8AC3E}">
        <p14:creationId xmlns:p14="http://schemas.microsoft.com/office/powerpoint/2010/main" val="2094873116"/>
      </p:ext>
    </p:extLst>
  </p:cSld>
  <p:clrMapOvr>
    <a:masterClrMapping/>
  </p:clrMapOvr>
  <p:transition spd="slow" advClick="0" advTm="12000"/>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1D93F76-171E-A249-94F1-E657A7D41CD5}"/>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CEA66C6A-3AB2-FD4F-9653-12D01294AE8B}" type="datetimeFigureOut">
              <a:rPr lang="en-US" altLang="en-US"/>
              <a:pPr>
                <a:defRPr/>
              </a:pPr>
              <a:t>5/16/2020</a:t>
            </a:fld>
            <a:endParaRPr lang="en-US" altLang="en-US"/>
          </a:p>
        </p:txBody>
      </p:sp>
      <p:sp>
        <p:nvSpPr>
          <p:cNvPr id="8" name="Footer Placeholder 7">
            <a:extLst>
              <a:ext uri="{FF2B5EF4-FFF2-40B4-BE49-F238E27FC236}">
                <a16:creationId xmlns:a16="http://schemas.microsoft.com/office/drawing/2014/main" id="{ACEF1D17-0714-F94A-A953-E9C015A568EE}"/>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9" name="Slide Number Placeholder 8">
            <a:extLst>
              <a:ext uri="{FF2B5EF4-FFF2-40B4-BE49-F238E27FC236}">
                <a16:creationId xmlns:a16="http://schemas.microsoft.com/office/drawing/2014/main" id="{C80CBD7A-B05A-7C45-9D77-926319AAD12E}"/>
              </a:ext>
            </a:extLst>
          </p:cNvPr>
          <p:cNvSpPr>
            <a:spLocks noGrp="1"/>
          </p:cNvSpPr>
          <p:nvPr>
            <p:ph type="sldNum" sz="quarter" idx="12"/>
          </p:nvPr>
        </p:nvSpPr>
        <p:spPr/>
        <p:txBody>
          <a:bodyPr/>
          <a:lstStyle>
            <a:lvl1pPr defTabSz="914400" eaLnBrk="0" hangingPunct="0">
              <a:defRPr>
                <a:latin typeface="Arial" panose="020B0604020202020204" pitchFamily="34" charset="0"/>
              </a:defRPr>
            </a:lvl1pPr>
          </a:lstStyle>
          <a:p>
            <a:pPr>
              <a:defRPr/>
            </a:pPr>
            <a:fld id="{02ACD6C2-E2BA-2F48-9EA0-79D598CEEA08}" type="slidenum">
              <a:rPr lang="en-US" altLang="en-US"/>
              <a:pPr>
                <a:defRPr/>
              </a:pPr>
              <a:t>‹#›</a:t>
            </a:fld>
            <a:endParaRPr lang="en-US" altLang="en-US"/>
          </a:p>
        </p:txBody>
      </p:sp>
    </p:spTree>
    <p:extLst>
      <p:ext uri="{BB962C8B-B14F-4D97-AF65-F5344CB8AC3E}">
        <p14:creationId xmlns:p14="http://schemas.microsoft.com/office/powerpoint/2010/main" val="2507664936"/>
      </p:ext>
    </p:extLst>
  </p:cSld>
  <p:clrMapOvr>
    <a:masterClrMapping/>
  </p:clrMapOvr>
  <p:transition spd="slow" advClick="0" advTm="12000"/>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0D43B7A9-BF57-BD4B-B233-0D5DB0824D7F}"/>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7C8E89A8-FC9B-0048-981B-4D8B40663B91}" type="datetimeFigureOut">
              <a:rPr lang="en-US" altLang="en-US"/>
              <a:pPr>
                <a:defRPr/>
              </a:pPr>
              <a:t>5/16/2020</a:t>
            </a:fld>
            <a:endParaRPr lang="en-US" altLang="en-US"/>
          </a:p>
        </p:txBody>
      </p:sp>
      <p:sp>
        <p:nvSpPr>
          <p:cNvPr id="4" name="Footer Placeholder 3">
            <a:extLst>
              <a:ext uri="{FF2B5EF4-FFF2-40B4-BE49-F238E27FC236}">
                <a16:creationId xmlns:a16="http://schemas.microsoft.com/office/drawing/2014/main" id="{7E7A28F8-8594-9B46-BD1F-C881BA0690C2}"/>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5" name="Slide Number Placeholder 4">
            <a:extLst>
              <a:ext uri="{FF2B5EF4-FFF2-40B4-BE49-F238E27FC236}">
                <a16:creationId xmlns:a16="http://schemas.microsoft.com/office/drawing/2014/main" id="{B78642B6-4EA7-294E-8313-FDCFB95E0DA7}"/>
              </a:ext>
            </a:extLst>
          </p:cNvPr>
          <p:cNvSpPr>
            <a:spLocks noGrp="1"/>
          </p:cNvSpPr>
          <p:nvPr>
            <p:ph type="sldNum" sz="quarter" idx="12"/>
          </p:nvPr>
        </p:nvSpPr>
        <p:spPr/>
        <p:txBody>
          <a:bodyPr/>
          <a:lstStyle>
            <a:lvl1pPr defTabSz="914400" eaLnBrk="0" hangingPunct="0">
              <a:defRPr>
                <a:latin typeface="Arial" panose="020B0604020202020204" pitchFamily="34" charset="0"/>
              </a:defRPr>
            </a:lvl1pPr>
          </a:lstStyle>
          <a:p>
            <a:pPr>
              <a:defRPr/>
            </a:pPr>
            <a:fld id="{D3F44F57-9A1F-394F-B8B2-E0C5E3745D1D}" type="slidenum">
              <a:rPr lang="en-US" altLang="en-US"/>
              <a:pPr>
                <a:defRPr/>
              </a:pPr>
              <a:t>‹#›</a:t>
            </a:fld>
            <a:endParaRPr lang="en-US" altLang="en-US"/>
          </a:p>
        </p:txBody>
      </p:sp>
    </p:spTree>
    <p:extLst>
      <p:ext uri="{BB962C8B-B14F-4D97-AF65-F5344CB8AC3E}">
        <p14:creationId xmlns:p14="http://schemas.microsoft.com/office/powerpoint/2010/main" val="2305371394"/>
      </p:ext>
    </p:extLst>
  </p:cSld>
  <p:clrMapOvr>
    <a:masterClrMapping/>
  </p:clrMapOvr>
  <p:transition spd="slow" advClick="0" advTm="12000"/>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B4FA0B2-CE67-7B4C-A152-BDFADD3DF80B}"/>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0AEBEC69-A781-E74F-950B-0D85C9327CE3}" type="datetimeFigureOut">
              <a:rPr lang="en-US" altLang="en-US"/>
              <a:pPr>
                <a:defRPr/>
              </a:pPr>
              <a:t>5/16/2020</a:t>
            </a:fld>
            <a:endParaRPr lang="en-US" altLang="en-US"/>
          </a:p>
        </p:txBody>
      </p:sp>
      <p:sp>
        <p:nvSpPr>
          <p:cNvPr id="3" name="Footer Placeholder 2">
            <a:extLst>
              <a:ext uri="{FF2B5EF4-FFF2-40B4-BE49-F238E27FC236}">
                <a16:creationId xmlns:a16="http://schemas.microsoft.com/office/drawing/2014/main" id="{8D5A66CA-724E-014F-877D-724ECCFDCA56}"/>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4" name="Slide Number Placeholder 3">
            <a:extLst>
              <a:ext uri="{FF2B5EF4-FFF2-40B4-BE49-F238E27FC236}">
                <a16:creationId xmlns:a16="http://schemas.microsoft.com/office/drawing/2014/main" id="{A2805C0F-803E-6047-B80A-FF9D62377754}"/>
              </a:ext>
            </a:extLst>
          </p:cNvPr>
          <p:cNvSpPr>
            <a:spLocks noGrp="1"/>
          </p:cNvSpPr>
          <p:nvPr>
            <p:ph type="sldNum" sz="quarter" idx="12"/>
          </p:nvPr>
        </p:nvSpPr>
        <p:spPr/>
        <p:txBody>
          <a:bodyPr/>
          <a:lstStyle>
            <a:lvl1pPr defTabSz="914400" eaLnBrk="0" hangingPunct="0">
              <a:defRPr>
                <a:latin typeface="Arial" panose="020B0604020202020204" pitchFamily="34" charset="0"/>
              </a:defRPr>
            </a:lvl1pPr>
          </a:lstStyle>
          <a:p>
            <a:pPr>
              <a:defRPr/>
            </a:pPr>
            <a:fld id="{3BD09E93-8757-7244-A671-EE78DFF749A5}" type="slidenum">
              <a:rPr lang="en-US" altLang="en-US"/>
              <a:pPr>
                <a:defRPr/>
              </a:pPr>
              <a:t>‹#›</a:t>
            </a:fld>
            <a:endParaRPr lang="en-US" altLang="en-US"/>
          </a:p>
        </p:txBody>
      </p:sp>
    </p:spTree>
    <p:extLst>
      <p:ext uri="{BB962C8B-B14F-4D97-AF65-F5344CB8AC3E}">
        <p14:creationId xmlns:p14="http://schemas.microsoft.com/office/powerpoint/2010/main" val="2370871182"/>
      </p:ext>
    </p:extLst>
  </p:cSld>
  <p:clrMapOvr>
    <a:masterClrMapping/>
  </p:clrMapOvr>
  <p:transition spd="slow" advClick="0" advTm="12000"/>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a:extLst>
              <a:ext uri="{FF2B5EF4-FFF2-40B4-BE49-F238E27FC236}">
                <a16:creationId xmlns:a16="http://schemas.microsoft.com/office/drawing/2014/main" id="{70F19252-C5D2-2548-ADC1-9868BAC39A96}"/>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A1B73487-BA52-EB41-BC5C-A83B36B414A6}" type="datetimeFigureOut">
              <a:rPr lang="en-US" altLang="en-US"/>
              <a:pPr>
                <a:defRPr/>
              </a:pPr>
              <a:t>5/16/2020</a:t>
            </a:fld>
            <a:endParaRPr lang="en-US" altLang="en-US"/>
          </a:p>
        </p:txBody>
      </p:sp>
      <p:sp>
        <p:nvSpPr>
          <p:cNvPr id="6" name="Footer Placeholder 5">
            <a:extLst>
              <a:ext uri="{FF2B5EF4-FFF2-40B4-BE49-F238E27FC236}">
                <a16:creationId xmlns:a16="http://schemas.microsoft.com/office/drawing/2014/main" id="{089BB2D8-A556-8044-B0E2-81FB262CA2DE}"/>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7" name="Slide Number Placeholder 6">
            <a:extLst>
              <a:ext uri="{FF2B5EF4-FFF2-40B4-BE49-F238E27FC236}">
                <a16:creationId xmlns:a16="http://schemas.microsoft.com/office/drawing/2014/main" id="{A525F3AB-32D3-764A-A07C-31782B6993CD}"/>
              </a:ext>
            </a:extLst>
          </p:cNvPr>
          <p:cNvSpPr>
            <a:spLocks noGrp="1"/>
          </p:cNvSpPr>
          <p:nvPr>
            <p:ph type="sldNum" sz="quarter" idx="12"/>
          </p:nvPr>
        </p:nvSpPr>
        <p:spPr/>
        <p:txBody>
          <a:bodyPr/>
          <a:lstStyle>
            <a:lvl1pPr defTabSz="914400" eaLnBrk="0" hangingPunct="0">
              <a:defRPr>
                <a:latin typeface="Arial" panose="020B0604020202020204" pitchFamily="34" charset="0"/>
              </a:defRPr>
            </a:lvl1pPr>
          </a:lstStyle>
          <a:p>
            <a:pPr>
              <a:defRPr/>
            </a:pPr>
            <a:fld id="{591B3D47-EE1D-0D44-9310-D6A8DE77EF3C}" type="slidenum">
              <a:rPr lang="en-US" altLang="en-US"/>
              <a:pPr>
                <a:defRPr/>
              </a:pPr>
              <a:t>‹#›</a:t>
            </a:fld>
            <a:endParaRPr lang="en-US" altLang="en-US"/>
          </a:p>
        </p:txBody>
      </p:sp>
    </p:spTree>
    <p:extLst>
      <p:ext uri="{BB962C8B-B14F-4D97-AF65-F5344CB8AC3E}">
        <p14:creationId xmlns:p14="http://schemas.microsoft.com/office/powerpoint/2010/main" val="158273864"/>
      </p:ext>
    </p:extLst>
  </p:cSld>
  <p:clrMapOvr>
    <a:masterClrMapping/>
  </p:clrMapOvr>
  <p:transition spd="slow" advClick="0" advTm="1200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1D3BE1F-068A-A74C-8A12-15191BAEF53C}"/>
              </a:ext>
            </a:extLst>
          </p:cNvPr>
          <p:cNvSpPr>
            <a:spLocks noGrp="1"/>
          </p:cNvSpPr>
          <p:nvPr>
            <p:ph type="dt" sz="half" idx="10"/>
          </p:nvPr>
        </p:nvSpPr>
        <p:spPr/>
        <p:txBody>
          <a:bodyPr/>
          <a:lstStyle>
            <a:lvl1pPr>
              <a:defRPr/>
            </a:lvl1pPr>
          </a:lstStyle>
          <a:p>
            <a:pPr>
              <a:defRPr/>
            </a:pPr>
            <a:fld id="{7AB8DC24-D858-084F-9407-26211F7F4868}" type="datetimeFigureOut">
              <a:rPr lang="en-US" altLang="en-US"/>
              <a:pPr>
                <a:defRPr/>
              </a:pPr>
              <a:t>5/16/2020</a:t>
            </a:fld>
            <a:endParaRPr lang="en-US" altLang="en-US"/>
          </a:p>
        </p:txBody>
      </p:sp>
      <p:sp>
        <p:nvSpPr>
          <p:cNvPr id="5" name="Footer Placeholder 4">
            <a:extLst>
              <a:ext uri="{FF2B5EF4-FFF2-40B4-BE49-F238E27FC236}">
                <a16:creationId xmlns:a16="http://schemas.microsoft.com/office/drawing/2014/main" id="{7B2AA7B1-F371-3A4C-A2C2-56E6D1266C04}"/>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D23D2C58-9D27-EA46-86BC-D769F25828CE}"/>
              </a:ext>
            </a:extLst>
          </p:cNvPr>
          <p:cNvSpPr>
            <a:spLocks noGrp="1"/>
          </p:cNvSpPr>
          <p:nvPr>
            <p:ph type="sldNum" sz="quarter" idx="12"/>
          </p:nvPr>
        </p:nvSpPr>
        <p:spPr/>
        <p:txBody>
          <a:bodyPr/>
          <a:lstStyle>
            <a:lvl1pPr>
              <a:defRPr/>
            </a:lvl1pPr>
          </a:lstStyle>
          <a:p>
            <a:pPr>
              <a:defRPr/>
            </a:pPr>
            <a:fld id="{2F0EDBC7-C4CD-CD4B-AF24-C997EB21EACD}" type="slidenum">
              <a:rPr lang="en-US" altLang="en-US"/>
              <a:pPr>
                <a:defRPr/>
              </a:pPr>
              <a:t>‹#›</a:t>
            </a:fld>
            <a:endParaRPr lang="en-US" altLang="en-US"/>
          </a:p>
        </p:txBody>
      </p:sp>
    </p:spTree>
    <p:extLst>
      <p:ext uri="{BB962C8B-B14F-4D97-AF65-F5344CB8AC3E}">
        <p14:creationId xmlns:p14="http://schemas.microsoft.com/office/powerpoint/2010/main" val="4084116921"/>
      </p:ext>
    </p:extLst>
  </p:cSld>
  <p:clrMapOvr>
    <a:masterClrMapping/>
  </p:clrMapOvr>
  <p:transition spd="slow" advClick="0" advTm="12000"/>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a:extLst>
              <a:ext uri="{FF2B5EF4-FFF2-40B4-BE49-F238E27FC236}">
                <a16:creationId xmlns:a16="http://schemas.microsoft.com/office/drawing/2014/main" id="{FF5A2724-4BDC-7C4A-8689-B0ED93CAEFEA}"/>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3AF66671-D740-A649-9791-8916D27BA37A}" type="datetimeFigureOut">
              <a:rPr lang="en-US" altLang="en-US"/>
              <a:pPr>
                <a:defRPr/>
              </a:pPr>
              <a:t>5/16/2020</a:t>
            </a:fld>
            <a:endParaRPr lang="en-US" altLang="en-US"/>
          </a:p>
        </p:txBody>
      </p:sp>
      <p:sp>
        <p:nvSpPr>
          <p:cNvPr id="6" name="Footer Placeholder 5">
            <a:extLst>
              <a:ext uri="{FF2B5EF4-FFF2-40B4-BE49-F238E27FC236}">
                <a16:creationId xmlns:a16="http://schemas.microsoft.com/office/drawing/2014/main" id="{48F8919E-9809-9840-80A1-4662F28E919F}"/>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7" name="Slide Number Placeholder 6">
            <a:extLst>
              <a:ext uri="{FF2B5EF4-FFF2-40B4-BE49-F238E27FC236}">
                <a16:creationId xmlns:a16="http://schemas.microsoft.com/office/drawing/2014/main" id="{C35D1C5C-3B3B-9C46-AC10-0D6F5C9007DE}"/>
              </a:ext>
            </a:extLst>
          </p:cNvPr>
          <p:cNvSpPr>
            <a:spLocks noGrp="1"/>
          </p:cNvSpPr>
          <p:nvPr>
            <p:ph type="sldNum" sz="quarter" idx="12"/>
          </p:nvPr>
        </p:nvSpPr>
        <p:spPr/>
        <p:txBody>
          <a:bodyPr/>
          <a:lstStyle>
            <a:lvl1pPr defTabSz="914400" eaLnBrk="0" hangingPunct="0">
              <a:defRPr>
                <a:latin typeface="Arial" panose="020B0604020202020204" pitchFamily="34" charset="0"/>
              </a:defRPr>
            </a:lvl1pPr>
          </a:lstStyle>
          <a:p>
            <a:pPr>
              <a:defRPr/>
            </a:pPr>
            <a:fld id="{F9C25BE4-B972-934F-AA0F-C03E156EC9D0}" type="slidenum">
              <a:rPr lang="en-US" altLang="en-US"/>
              <a:pPr>
                <a:defRPr/>
              </a:pPr>
              <a:t>‹#›</a:t>
            </a:fld>
            <a:endParaRPr lang="en-US" altLang="en-US"/>
          </a:p>
        </p:txBody>
      </p:sp>
    </p:spTree>
    <p:extLst>
      <p:ext uri="{BB962C8B-B14F-4D97-AF65-F5344CB8AC3E}">
        <p14:creationId xmlns:p14="http://schemas.microsoft.com/office/powerpoint/2010/main" val="3806993698"/>
      </p:ext>
    </p:extLst>
  </p:cSld>
  <p:clrMapOvr>
    <a:masterClrMapping/>
  </p:clrMapOvr>
  <p:transition spd="slow" advClick="0" advTm="12000"/>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65B001F-44C6-414B-AC2D-D2B998D428EA}"/>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15F86EBA-C849-FF4B-80F4-B2872D5D8CB5}" type="datetimeFigureOut">
              <a:rPr lang="en-US" altLang="en-US"/>
              <a:pPr>
                <a:defRPr/>
              </a:pPr>
              <a:t>5/16/2020</a:t>
            </a:fld>
            <a:endParaRPr lang="en-US" altLang="en-US"/>
          </a:p>
        </p:txBody>
      </p:sp>
      <p:sp>
        <p:nvSpPr>
          <p:cNvPr id="5" name="Footer Placeholder 4">
            <a:extLst>
              <a:ext uri="{FF2B5EF4-FFF2-40B4-BE49-F238E27FC236}">
                <a16:creationId xmlns:a16="http://schemas.microsoft.com/office/drawing/2014/main" id="{241F1684-E546-1148-8E64-A95D968B921C}"/>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6" name="Slide Number Placeholder 5">
            <a:extLst>
              <a:ext uri="{FF2B5EF4-FFF2-40B4-BE49-F238E27FC236}">
                <a16:creationId xmlns:a16="http://schemas.microsoft.com/office/drawing/2014/main" id="{842DF6AD-9BE4-8B49-922C-6A5EEFBCC7A8}"/>
              </a:ext>
            </a:extLst>
          </p:cNvPr>
          <p:cNvSpPr>
            <a:spLocks noGrp="1"/>
          </p:cNvSpPr>
          <p:nvPr>
            <p:ph type="sldNum" sz="quarter" idx="12"/>
          </p:nvPr>
        </p:nvSpPr>
        <p:spPr/>
        <p:txBody>
          <a:bodyPr/>
          <a:lstStyle>
            <a:lvl1pPr defTabSz="914400" eaLnBrk="0" hangingPunct="0">
              <a:defRPr>
                <a:latin typeface="Arial" panose="020B0604020202020204" pitchFamily="34" charset="0"/>
              </a:defRPr>
            </a:lvl1pPr>
          </a:lstStyle>
          <a:p>
            <a:pPr>
              <a:defRPr/>
            </a:pPr>
            <a:fld id="{D2DA8DCA-A0F2-774F-8484-35A98DF254FB}" type="slidenum">
              <a:rPr lang="en-US" altLang="en-US"/>
              <a:pPr>
                <a:defRPr/>
              </a:pPr>
              <a:t>‹#›</a:t>
            </a:fld>
            <a:endParaRPr lang="en-US" altLang="en-US"/>
          </a:p>
        </p:txBody>
      </p:sp>
    </p:spTree>
    <p:extLst>
      <p:ext uri="{BB962C8B-B14F-4D97-AF65-F5344CB8AC3E}">
        <p14:creationId xmlns:p14="http://schemas.microsoft.com/office/powerpoint/2010/main" val="1957264840"/>
      </p:ext>
    </p:extLst>
  </p:cSld>
  <p:clrMapOvr>
    <a:masterClrMapping/>
  </p:clrMapOvr>
  <p:transition spd="slow" advClick="0" advTm="12000"/>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4090B34-8D6B-6641-9D94-2C33E8CFAA3C}"/>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760A7062-001E-8340-9094-234BCA710800}" type="datetimeFigureOut">
              <a:rPr lang="en-US" altLang="en-US"/>
              <a:pPr>
                <a:defRPr/>
              </a:pPr>
              <a:t>5/16/2020</a:t>
            </a:fld>
            <a:endParaRPr lang="en-US" altLang="en-US"/>
          </a:p>
        </p:txBody>
      </p:sp>
      <p:sp>
        <p:nvSpPr>
          <p:cNvPr id="5" name="Footer Placeholder 4">
            <a:extLst>
              <a:ext uri="{FF2B5EF4-FFF2-40B4-BE49-F238E27FC236}">
                <a16:creationId xmlns:a16="http://schemas.microsoft.com/office/drawing/2014/main" id="{DD9E6062-EC1E-FE4B-8577-B94DF47216D0}"/>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6" name="Slide Number Placeholder 5">
            <a:extLst>
              <a:ext uri="{FF2B5EF4-FFF2-40B4-BE49-F238E27FC236}">
                <a16:creationId xmlns:a16="http://schemas.microsoft.com/office/drawing/2014/main" id="{33D2AF56-0B85-4C4D-B28E-580DAC3DBB0B}"/>
              </a:ext>
            </a:extLst>
          </p:cNvPr>
          <p:cNvSpPr>
            <a:spLocks noGrp="1"/>
          </p:cNvSpPr>
          <p:nvPr>
            <p:ph type="sldNum" sz="quarter" idx="12"/>
          </p:nvPr>
        </p:nvSpPr>
        <p:spPr/>
        <p:txBody>
          <a:bodyPr/>
          <a:lstStyle>
            <a:lvl1pPr defTabSz="914400" eaLnBrk="0" hangingPunct="0">
              <a:defRPr>
                <a:latin typeface="Arial" panose="020B0604020202020204" pitchFamily="34" charset="0"/>
              </a:defRPr>
            </a:lvl1pPr>
          </a:lstStyle>
          <a:p>
            <a:pPr>
              <a:defRPr/>
            </a:pPr>
            <a:fld id="{278A4934-D3AC-D243-AD12-14B91CE8F95B}" type="slidenum">
              <a:rPr lang="en-US" altLang="en-US"/>
              <a:pPr>
                <a:defRPr/>
              </a:pPr>
              <a:t>‹#›</a:t>
            </a:fld>
            <a:endParaRPr lang="en-US" altLang="en-US"/>
          </a:p>
        </p:txBody>
      </p:sp>
    </p:spTree>
    <p:extLst>
      <p:ext uri="{BB962C8B-B14F-4D97-AF65-F5344CB8AC3E}">
        <p14:creationId xmlns:p14="http://schemas.microsoft.com/office/powerpoint/2010/main" val="1751515843"/>
      </p:ext>
    </p:extLst>
  </p:cSld>
  <p:clrMapOvr>
    <a:masterClrMapping/>
  </p:clrMapOvr>
  <p:transition spd="slow" advClick="0" advTm="1200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FAC4F0E-7D9E-4347-85A4-E8E8F615F03A}"/>
              </a:ext>
            </a:extLst>
          </p:cNvPr>
          <p:cNvSpPr>
            <a:spLocks noGrp="1"/>
          </p:cNvSpPr>
          <p:nvPr>
            <p:ph type="dt" sz="half" idx="10"/>
          </p:nvPr>
        </p:nvSpPr>
        <p:spPr/>
        <p:txBody>
          <a:bodyPr/>
          <a:lstStyle>
            <a:lvl1pPr>
              <a:defRPr/>
            </a:lvl1pPr>
          </a:lstStyle>
          <a:p>
            <a:pPr>
              <a:defRPr/>
            </a:pPr>
            <a:fld id="{851E3A01-92BC-8D41-A762-292A82560968}" type="datetimeFigureOut">
              <a:rPr lang="en-US" altLang="en-US"/>
              <a:pPr>
                <a:defRPr/>
              </a:pPr>
              <a:t>5/16/2020</a:t>
            </a:fld>
            <a:endParaRPr lang="en-US" altLang="en-US"/>
          </a:p>
        </p:txBody>
      </p:sp>
      <p:sp>
        <p:nvSpPr>
          <p:cNvPr id="5" name="Footer Placeholder 4">
            <a:extLst>
              <a:ext uri="{FF2B5EF4-FFF2-40B4-BE49-F238E27FC236}">
                <a16:creationId xmlns:a16="http://schemas.microsoft.com/office/drawing/2014/main" id="{28E65775-D6DC-6F47-91E4-96DCAF5A30C5}"/>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4F01EE19-F8A5-9548-86C4-01ACAC0E1685}"/>
              </a:ext>
            </a:extLst>
          </p:cNvPr>
          <p:cNvSpPr>
            <a:spLocks noGrp="1"/>
          </p:cNvSpPr>
          <p:nvPr>
            <p:ph type="sldNum" sz="quarter" idx="12"/>
          </p:nvPr>
        </p:nvSpPr>
        <p:spPr/>
        <p:txBody>
          <a:bodyPr/>
          <a:lstStyle>
            <a:lvl1pPr>
              <a:defRPr/>
            </a:lvl1pPr>
          </a:lstStyle>
          <a:p>
            <a:pPr>
              <a:defRPr/>
            </a:pPr>
            <a:fld id="{67636999-AD85-3544-B12B-EF912049F3A4}" type="slidenum">
              <a:rPr lang="en-US" altLang="en-US"/>
              <a:pPr>
                <a:defRPr/>
              </a:pPr>
              <a:t>‹#›</a:t>
            </a:fld>
            <a:endParaRPr lang="en-US" altLang="en-US"/>
          </a:p>
        </p:txBody>
      </p:sp>
    </p:spTree>
    <p:extLst>
      <p:ext uri="{BB962C8B-B14F-4D97-AF65-F5344CB8AC3E}">
        <p14:creationId xmlns:p14="http://schemas.microsoft.com/office/powerpoint/2010/main" val="827482764"/>
      </p:ext>
    </p:extLst>
  </p:cSld>
  <p:clrMapOvr>
    <a:masterClrMapping/>
  </p:clrMapOvr>
  <p:transition spd="slow" advClick="0" advTm="1200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a:extLst>
              <a:ext uri="{FF2B5EF4-FFF2-40B4-BE49-F238E27FC236}">
                <a16:creationId xmlns:a16="http://schemas.microsoft.com/office/drawing/2014/main" id="{2518FB5E-81D1-264B-BE9C-48A051395603}"/>
              </a:ext>
            </a:extLst>
          </p:cNvPr>
          <p:cNvSpPr>
            <a:spLocks noGrp="1"/>
          </p:cNvSpPr>
          <p:nvPr>
            <p:ph type="dt" sz="half" idx="10"/>
          </p:nvPr>
        </p:nvSpPr>
        <p:spPr/>
        <p:txBody>
          <a:bodyPr/>
          <a:lstStyle>
            <a:lvl1pPr>
              <a:defRPr/>
            </a:lvl1pPr>
          </a:lstStyle>
          <a:p>
            <a:pPr>
              <a:defRPr/>
            </a:pPr>
            <a:fld id="{78FC1DEF-BCF3-BC45-9A5B-FFF1A3E746F9}" type="datetimeFigureOut">
              <a:rPr lang="en-US" altLang="en-US"/>
              <a:pPr>
                <a:defRPr/>
              </a:pPr>
              <a:t>5/16/2020</a:t>
            </a:fld>
            <a:endParaRPr lang="en-US" altLang="en-US"/>
          </a:p>
        </p:txBody>
      </p:sp>
      <p:sp>
        <p:nvSpPr>
          <p:cNvPr id="6" name="Footer Placeholder 4">
            <a:extLst>
              <a:ext uri="{FF2B5EF4-FFF2-40B4-BE49-F238E27FC236}">
                <a16:creationId xmlns:a16="http://schemas.microsoft.com/office/drawing/2014/main" id="{FDF1AE0E-2FC9-794E-B80B-A6CAC5C25DA5}"/>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6E648296-25B9-314F-B733-310CCA61525C}"/>
              </a:ext>
            </a:extLst>
          </p:cNvPr>
          <p:cNvSpPr>
            <a:spLocks noGrp="1"/>
          </p:cNvSpPr>
          <p:nvPr>
            <p:ph type="sldNum" sz="quarter" idx="12"/>
          </p:nvPr>
        </p:nvSpPr>
        <p:spPr/>
        <p:txBody>
          <a:bodyPr/>
          <a:lstStyle>
            <a:lvl1pPr>
              <a:defRPr/>
            </a:lvl1pPr>
          </a:lstStyle>
          <a:p>
            <a:pPr>
              <a:defRPr/>
            </a:pPr>
            <a:fld id="{FEAB6940-26A2-8B45-AC49-52691F9016DE}" type="slidenum">
              <a:rPr lang="en-US" altLang="en-US"/>
              <a:pPr>
                <a:defRPr/>
              </a:pPr>
              <a:t>‹#›</a:t>
            </a:fld>
            <a:endParaRPr lang="en-US" altLang="en-US"/>
          </a:p>
        </p:txBody>
      </p:sp>
    </p:spTree>
    <p:extLst>
      <p:ext uri="{BB962C8B-B14F-4D97-AF65-F5344CB8AC3E}">
        <p14:creationId xmlns:p14="http://schemas.microsoft.com/office/powerpoint/2010/main" val="1240136994"/>
      </p:ext>
    </p:extLst>
  </p:cSld>
  <p:clrMapOvr>
    <a:masterClrMapping/>
  </p:clrMapOvr>
  <p:transition spd="slow" advClick="0" advTm="1200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a:extLst>
              <a:ext uri="{FF2B5EF4-FFF2-40B4-BE49-F238E27FC236}">
                <a16:creationId xmlns:a16="http://schemas.microsoft.com/office/drawing/2014/main" id="{4CEF5129-BA1A-1C45-B475-A650ABFDBF96}"/>
              </a:ext>
            </a:extLst>
          </p:cNvPr>
          <p:cNvSpPr>
            <a:spLocks noGrp="1"/>
          </p:cNvSpPr>
          <p:nvPr>
            <p:ph type="dt" sz="half" idx="10"/>
          </p:nvPr>
        </p:nvSpPr>
        <p:spPr/>
        <p:txBody>
          <a:bodyPr/>
          <a:lstStyle>
            <a:lvl1pPr>
              <a:defRPr/>
            </a:lvl1pPr>
          </a:lstStyle>
          <a:p>
            <a:pPr>
              <a:defRPr/>
            </a:pPr>
            <a:fld id="{F350FE66-1938-AF40-82B5-A03044A4E62B}" type="datetimeFigureOut">
              <a:rPr lang="en-US" altLang="en-US"/>
              <a:pPr>
                <a:defRPr/>
              </a:pPr>
              <a:t>5/16/2020</a:t>
            </a:fld>
            <a:endParaRPr lang="en-US" altLang="en-US"/>
          </a:p>
        </p:txBody>
      </p:sp>
      <p:sp>
        <p:nvSpPr>
          <p:cNvPr id="8" name="Footer Placeholder 4">
            <a:extLst>
              <a:ext uri="{FF2B5EF4-FFF2-40B4-BE49-F238E27FC236}">
                <a16:creationId xmlns:a16="http://schemas.microsoft.com/office/drawing/2014/main" id="{E527B1BE-241E-6A45-B3E1-E2329072112A}"/>
              </a:ext>
            </a:extLst>
          </p:cNvPr>
          <p:cNvSpPr>
            <a:spLocks noGrp="1"/>
          </p:cNvSpPr>
          <p:nvPr>
            <p:ph type="ftr" sz="quarter" idx="11"/>
          </p:nvPr>
        </p:nvSpPr>
        <p:spPr/>
        <p:txBody>
          <a:bodyPr/>
          <a:lstStyle>
            <a:lvl1pPr>
              <a:defRPr/>
            </a:lvl1pPr>
          </a:lstStyle>
          <a:p>
            <a:pPr>
              <a:defRPr/>
            </a:pPr>
            <a:endParaRPr lang="en-US"/>
          </a:p>
        </p:txBody>
      </p:sp>
      <p:sp>
        <p:nvSpPr>
          <p:cNvPr id="9" name="Slide Number Placeholder 5">
            <a:extLst>
              <a:ext uri="{FF2B5EF4-FFF2-40B4-BE49-F238E27FC236}">
                <a16:creationId xmlns:a16="http://schemas.microsoft.com/office/drawing/2014/main" id="{62AC4937-2EA4-A04D-8D42-BDF6CBE860E1}"/>
              </a:ext>
            </a:extLst>
          </p:cNvPr>
          <p:cNvSpPr>
            <a:spLocks noGrp="1"/>
          </p:cNvSpPr>
          <p:nvPr>
            <p:ph type="sldNum" sz="quarter" idx="12"/>
          </p:nvPr>
        </p:nvSpPr>
        <p:spPr/>
        <p:txBody>
          <a:bodyPr/>
          <a:lstStyle>
            <a:lvl1pPr>
              <a:defRPr/>
            </a:lvl1pPr>
          </a:lstStyle>
          <a:p>
            <a:pPr>
              <a:defRPr/>
            </a:pPr>
            <a:fld id="{7DE108CA-E5FA-5144-A045-18FE658B47C0}" type="slidenum">
              <a:rPr lang="en-US" altLang="en-US"/>
              <a:pPr>
                <a:defRPr/>
              </a:pPr>
              <a:t>‹#›</a:t>
            </a:fld>
            <a:endParaRPr lang="en-US" altLang="en-US"/>
          </a:p>
        </p:txBody>
      </p:sp>
    </p:spTree>
    <p:extLst>
      <p:ext uri="{BB962C8B-B14F-4D97-AF65-F5344CB8AC3E}">
        <p14:creationId xmlns:p14="http://schemas.microsoft.com/office/powerpoint/2010/main" val="30863658"/>
      </p:ext>
    </p:extLst>
  </p:cSld>
  <p:clrMapOvr>
    <a:masterClrMapping/>
  </p:clrMapOvr>
  <p:transition spd="slow" advClick="0" advTm="1200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a:extLst>
              <a:ext uri="{FF2B5EF4-FFF2-40B4-BE49-F238E27FC236}">
                <a16:creationId xmlns:a16="http://schemas.microsoft.com/office/drawing/2014/main" id="{F7EBC4A5-1EB3-F141-97CA-417F5FB330D3}"/>
              </a:ext>
            </a:extLst>
          </p:cNvPr>
          <p:cNvSpPr>
            <a:spLocks noGrp="1"/>
          </p:cNvSpPr>
          <p:nvPr>
            <p:ph type="dt" sz="half" idx="10"/>
          </p:nvPr>
        </p:nvSpPr>
        <p:spPr/>
        <p:txBody>
          <a:bodyPr/>
          <a:lstStyle>
            <a:lvl1pPr>
              <a:defRPr/>
            </a:lvl1pPr>
          </a:lstStyle>
          <a:p>
            <a:pPr>
              <a:defRPr/>
            </a:pPr>
            <a:fld id="{858F2277-8073-D84C-9B64-43C301B03930}" type="datetimeFigureOut">
              <a:rPr lang="en-US" altLang="en-US"/>
              <a:pPr>
                <a:defRPr/>
              </a:pPr>
              <a:t>5/16/2020</a:t>
            </a:fld>
            <a:endParaRPr lang="en-US" altLang="en-US"/>
          </a:p>
        </p:txBody>
      </p:sp>
      <p:sp>
        <p:nvSpPr>
          <p:cNvPr id="4" name="Footer Placeholder 4">
            <a:extLst>
              <a:ext uri="{FF2B5EF4-FFF2-40B4-BE49-F238E27FC236}">
                <a16:creationId xmlns:a16="http://schemas.microsoft.com/office/drawing/2014/main" id="{18BFF20A-0706-6F43-809F-6512C1C522B0}"/>
              </a:ext>
            </a:extLst>
          </p:cNvPr>
          <p:cNvSpPr>
            <a:spLocks noGrp="1"/>
          </p:cNvSpPr>
          <p:nvPr>
            <p:ph type="ftr" sz="quarter" idx="11"/>
          </p:nvPr>
        </p:nvSpPr>
        <p:spPr/>
        <p:txBody>
          <a:bodyPr/>
          <a:lstStyle>
            <a:lvl1pPr>
              <a:defRPr/>
            </a:lvl1pPr>
          </a:lstStyle>
          <a:p>
            <a:pPr>
              <a:defRPr/>
            </a:pPr>
            <a:endParaRPr lang="en-US"/>
          </a:p>
        </p:txBody>
      </p:sp>
      <p:sp>
        <p:nvSpPr>
          <p:cNvPr id="5" name="Slide Number Placeholder 5">
            <a:extLst>
              <a:ext uri="{FF2B5EF4-FFF2-40B4-BE49-F238E27FC236}">
                <a16:creationId xmlns:a16="http://schemas.microsoft.com/office/drawing/2014/main" id="{3C085FBA-F9A5-0247-8B98-85D64EF9CE67}"/>
              </a:ext>
            </a:extLst>
          </p:cNvPr>
          <p:cNvSpPr>
            <a:spLocks noGrp="1"/>
          </p:cNvSpPr>
          <p:nvPr>
            <p:ph type="sldNum" sz="quarter" idx="12"/>
          </p:nvPr>
        </p:nvSpPr>
        <p:spPr/>
        <p:txBody>
          <a:bodyPr/>
          <a:lstStyle>
            <a:lvl1pPr>
              <a:defRPr/>
            </a:lvl1pPr>
          </a:lstStyle>
          <a:p>
            <a:pPr>
              <a:defRPr/>
            </a:pPr>
            <a:fld id="{A74D2003-6FE2-3B4E-B38B-7924B282EE12}" type="slidenum">
              <a:rPr lang="en-US" altLang="en-US"/>
              <a:pPr>
                <a:defRPr/>
              </a:pPr>
              <a:t>‹#›</a:t>
            </a:fld>
            <a:endParaRPr lang="en-US" altLang="en-US"/>
          </a:p>
        </p:txBody>
      </p:sp>
    </p:spTree>
    <p:extLst>
      <p:ext uri="{BB962C8B-B14F-4D97-AF65-F5344CB8AC3E}">
        <p14:creationId xmlns:p14="http://schemas.microsoft.com/office/powerpoint/2010/main" val="988860434"/>
      </p:ext>
    </p:extLst>
  </p:cSld>
  <p:clrMapOvr>
    <a:masterClrMapping/>
  </p:clrMapOvr>
  <p:transition spd="slow" advClick="0" advTm="1200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AA9D6D54-7944-8F4C-BEE8-DACAC54C1F58}"/>
              </a:ext>
            </a:extLst>
          </p:cNvPr>
          <p:cNvSpPr>
            <a:spLocks noGrp="1"/>
          </p:cNvSpPr>
          <p:nvPr>
            <p:ph type="dt" sz="half" idx="10"/>
          </p:nvPr>
        </p:nvSpPr>
        <p:spPr/>
        <p:txBody>
          <a:bodyPr/>
          <a:lstStyle>
            <a:lvl1pPr>
              <a:defRPr/>
            </a:lvl1pPr>
          </a:lstStyle>
          <a:p>
            <a:pPr>
              <a:defRPr/>
            </a:pPr>
            <a:fld id="{6D0D5085-5F54-0141-8C4A-85536CFE719C}" type="datetimeFigureOut">
              <a:rPr lang="en-US" altLang="en-US"/>
              <a:pPr>
                <a:defRPr/>
              </a:pPr>
              <a:t>5/16/2020</a:t>
            </a:fld>
            <a:endParaRPr lang="en-US" altLang="en-US"/>
          </a:p>
        </p:txBody>
      </p:sp>
      <p:sp>
        <p:nvSpPr>
          <p:cNvPr id="3" name="Footer Placeholder 4">
            <a:extLst>
              <a:ext uri="{FF2B5EF4-FFF2-40B4-BE49-F238E27FC236}">
                <a16:creationId xmlns:a16="http://schemas.microsoft.com/office/drawing/2014/main" id="{E99584D8-F609-414E-B7B3-27907FF011B4}"/>
              </a:ext>
            </a:extLst>
          </p:cNvPr>
          <p:cNvSpPr>
            <a:spLocks noGrp="1"/>
          </p:cNvSpPr>
          <p:nvPr>
            <p:ph type="ftr" sz="quarter" idx="11"/>
          </p:nvPr>
        </p:nvSpPr>
        <p:spPr/>
        <p:txBody>
          <a:bodyPr/>
          <a:lstStyle>
            <a:lvl1pPr>
              <a:defRPr/>
            </a:lvl1pPr>
          </a:lstStyle>
          <a:p>
            <a:pPr>
              <a:defRPr/>
            </a:pPr>
            <a:endParaRPr lang="en-US"/>
          </a:p>
        </p:txBody>
      </p:sp>
      <p:sp>
        <p:nvSpPr>
          <p:cNvPr id="4" name="Slide Number Placeholder 5">
            <a:extLst>
              <a:ext uri="{FF2B5EF4-FFF2-40B4-BE49-F238E27FC236}">
                <a16:creationId xmlns:a16="http://schemas.microsoft.com/office/drawing/2014/main" id="{958081C2-C669-9243-BD6E-51805171DFEA}"/>
              </a:ext>
            </a:extLst>
          </p:cNvPr>
          <p:cNvSpPr>
            <a:spLocks noGrp="1"/>
          </p:cNvSpPr>
          <p:nvPr>
            <p:ph type="sldNum" sz="quarter" idx="12"/>
          </p:nvPr>
        </p:nvSpPr>
        <p:spPr/>
        <p:txBody>
          <a:bodyPr/>
          <a:lstStyle>
            <a:lvl1pPr>
              <a:defRPr/>
            </a:lvl1pPr>
          </a:lstStyle>
          <a:p>
            <a:pPr>
              <a:defRPr/>
            </a:pPr>
            <a:fld id="{CBA3FAE0-1C72-FF49-B3D2-673FB4572681}" type="slidenum">
              <a:rPr lang="en-US" altLang="en-US"/>
              <a:pPr>
                <a:defRPr/>
              </a:pPr>
              <a:t>‹#›</a:t>
            </a:fld>
            <a:endParaRPr lang="en-US" altLang="en-US"/>
          </a:p>
        </p:txBody>
      </p:sp>
    </p:spTree>
    <p:extLst>
      <p:ext uri="{BB962C8B-B14F-4D97-AF65-F5344CB8AC3E}">
        <p14:creationId xmlns:p14="http://schemas.microsoft.com/office/powerpoint/2010/main" val="3430893682"/>
      </p:ext>
    </p:extLst>
  </p:cSld>
  <p:clrMapOvr>
    <a:masterClrMapping/>
  </p:clrMapOvr>
  <p:transition spd="slow" advClick="0" advTm="1200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91333F07-D980-CF4F-8919-E7EE8B6D8771}"/>
              </a:ext>
            </a:extLst>
          </p:cNvPr>
          <p:cNvSpPr>
            <a:spLocks noGrp="1"/>
          </p:cNvSpPr>
          <p:nvPr>
            <p:ph type="dt" sz="half" idx="10"/>
          </p:nvPr>
        </p:nvSpPr>
        <p:spPr/>
        <p:txBody>
          <a:bodyPr/>
          <a:lstStyle>
            <a:lvl1pPr>
              <a:defRPr/>
            </a:lvl1pPr>
          </a:lstStyle>
          <a:p>
            <a:pPr>
              <a:defRPr/>
            </a:pPr>
            <a:fld id="{7A466876-8DB8-D642-BD79-B7ED2A8C26A2}" type="datetimeFigureOut">
              <a:rPr lang="en-US" altLang="en-US"/>
              <a:pPr>
                <a:defRPr/>
              </a:pPr>
              <a:t>5/16/2020</a:t>
            </a:fld>
            <a:endParaRPr lang="en-US" altLang="en-US"/>
          </a:p>
        </p:txBody>
      </p:sp>
      <p:sp>
        <p:nvSpPr>
          <p:cNvPr id="6" name="Footer Placeholder 4">
            <a:extLst>
              <a:ext uri="{FF2B5EF4-FFF2-40B4-BE49-F238E27FC236}">
                <a16:creationId xmlns:a16="http://schemas.microsoft.com/office/drawing/2014/main" id="{18E5C438-8340-8649-9709-EE2116133179}"/>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7868D1A5-161E-684D-AC22-E5ED96C1429D}"/>
              </a:ext>
            </a:extLst>
          </p:cNvPr>
          <p:cNvSpPr>
            <a:spLocks noGrp="1"/>
          </p:cNvSpPr>
          <p:nvPr>
            <p:ph type="sldNum" sz="quarter" idx="12"/>
          </p:nvPr>
        </p:nvSpPr>
        <p:spPr/>
        <p:txBody>
          <a:bodyPr/>
          <a:lstStyle>
            <a:lvl1pPr>
              <a:defRPr/>
            </a:lvl1pPr>
          </a:lstStyle>
          <a:p>
            <a:pPr>
              <a:defRPr/>
            </a:pPr>
            <a:fld id="{CD24901C-976E-DF45-99BD-575853FCE033}" type="slidenum">
              <a:rPr lang="en-US" altLang="en-US"/>
              <a:pPr>
                <a:defRPr/>
              </a:pPr>
              <a:t>‹#›</a:t>
            </a:fld>
            <a:endParaRPr lang="en-US" altLang="en-US"/>
          </a:p>
        </p:txBody>
      </p:sp>
    </p:spTree>
    <p:extLst>
      <p:ext uri="{BB962C8B-B14F-4D97-AF65-F5344CB8AC3E}">
        <p14:creationId xmlns:p14="http://schemas.microsoft.com/office/powerpoint/2010/main" val="3895123558"/>
      </p:ext>
    </p:extLst>
  </p:cSld>
  <p:clrMapOvr>
    <a:masterClrMapping/>
  </p:clrMapOvr>
  <p:transition spd="slow" advClick="0" advTm="1200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A8DD0D33-037C-5A45-9454-FE706C992D18}"/>
              </a:ext>
            </a:extLst>
          </p:cNvPr>
          <p:cNvSpPr>
            <a:spLocks noGrp="1"/>
          </p:cNvSpPr>
          <p:nvPr>
            <p:ph type="dt" sz="half" idx="10"/>
          </p:nvPr>
        </p:nvSpPr>
        <p:spPr/>
        <p:txBody>
          <a:bodyPr/>
          <a:lstStyle>
            <a:lvl1pPr>
              <a:defRPr/>
            </a:lvl1pPr>
          </a:lstStyle>
          <a:p>
            <a:pPr>
              <a:defRPr/>
            </a:pPr>
            <a:fld id="{AB5234B3-6CF3-CF4F-803F-3954361942E9}" type="datetimeFigureOut">
              <a:rPr lang="en-US" altLang="en-US"/>
              <a:pPr>
                <a:defRPr/>
              </a:pPr>
              <a:t>5/16/2020</a:t>
            </a:fld>
            <a:endParaRPr lang="en-US" altLang="en-US"/>
          </a:p>
        </p:txBody>
      </p:sp>
      <p:sp>
        <p:nvSpPr>
          <p:cNvPr id="6" name="Footer Placeholder 4">
            <a:extLst>
              <a:ext uri="{FF2B5EF4-FFF2-40B4-BE49-F238E27FC236}">
                <a16:creationId xmlns:a16="http://schemas.microsoft.com/office/drawing/2014/main" id="{4730D225-5541-BC40-85E9-21824EBD8E71}"/>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5E20342F-4E88-BA49-997B-2AC811E7FBC2}"/>
              </a:ext>
            </a:extLst>
          </p:cNvPr>
          <p:cNvSpPr>
            <a:spLocks noGrp="1"/>
          </p:cNvSpPr>
          <p:nvPr>
            <p:ph type="sldNum" sz="quarter" idx="12"/>
          </p:nvPr>
        </p:nvSpPr>
        <p:spPr/>
        <p:txBody>
          <a:bodyPr/>
          <a:lstStyle>
            <a:lvl1pPr>
              <a:defRPr/>
            </a:lvl1pPr>
          </a:lstStyle>
          <a:p>
            <a:pPr>
              <a:defRPr/>
            </a:pPr>
            <a:fld id="{8A687054-34FE-894A-9DE3-48918424F7DC}" type="slidenum">
              <a:rPr lang="en-US" altLang="en-US"/>
              <a:pPr>
                <a:defRPr/>
              </a:pPr>
              <a:t>‹#›</a:t>
            </a:fld>
            <a:endParaRPr lang="en-US" altLang="en-US"/>
          </a:p>
        </p:txBody>
      </p:sp>
    </p:spTree>
    <p:extLst>
      <p:ext uri="{BB962C8B-B14F-4D97-AF65-F5344CB8AC3E}">
        <p14:creationId xmlns:p14="http://schemas.microsoft.com/office/powerpoint/2010/main" val="3513922809"/>
      </p:ext>
    </p:extLst>
  </p:cSld>
  <p:clrMapOvr>
    <a:masterClrMapping/>
  </p:clrMapOvr>
  <p:transition spd="slow" advClick="0" advTm="1200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2503350C-9BC2-6E43-96B1-C216B6B9B627}"/>
              </a:ext>
            </a:extLst>
          </p:cNvPr>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Text Placeholder 2">
            <a:extLst>
              <a:ext uri="{FF2B5EF4-FFF2-40B4-BE49-F238E27FC236}">
                <a16:creationId xmlns:a16="http://schemas.microsoft.com/office/drawing/2014/main" id="{C14E6069-1C0F-464B-88DC-9FE27A64D50C}"/>
              </a:ext>
            </a:extLst>
          </p:cNvPr>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50C579FC-9BED-4446-93B8-3176E28E7A3F}"/>
              </a:ext>
            </a:extLst>
          </p:cNvPr>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a:solidFill>
                  <a:srgbClr val="898989"/>
                </a:solidFill>
                <a:latin typeface="Calibri" panose="020F0502020204030204" pitchFamily="34" charset="0"/>
                <a:ea typeface="ＭＳ Ｐゴシック" panose="020B0600070205080204" pitchFamily="34" charset="-128"/>
                <a:cs typeface="Arial" panose="020B0604020202020204" pitchFamily="34" charset="0"/>
              </a:defRPr>
            </a:lvl1pPr>
          </a:lstStyle>
          <a:p>
            <a:pPr>
              <a:defRPr/>
            </a:pPr>
            <a:fld id="{2C067AB8-83A0-E24D-AA91-82D0173B3173}" type="datetimeFigureOut">
              <a:rPr lang="en-US" altLang="en-US"/>
              <a:pPr>
                <a:defRPr/>
              </a:pPr>
              <a:t>5/16/2020</a:t>
            </a:fld>
            <a:endParaRPr lang="en-US" altLang="en-US"/>
          </a:p>
        </p:txBody>
      </p:sp>
      <p:sp>
        <p:nvSpPr>
          <p:cNvPr id="5" name="Footer Placeholder 4">
            <a:extLst>
              <a:ext uri="{FF2B5EF4-FFF2-40B4-BE49-F238E27FC236}">
                <a16:creationId xmlns:a16="http://schemas.microsoft.com/office/drawing/2014/main" id="{9ED4A375-04DD-284E-BDA4-8E37E98C0F8E}"/>
              </a:ext>
            </a:extLst>
          </p:cNvPr>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a:extLst>
              <a:ext uri="{FF2B5EF4-FFF2-40B4-BE49-F238E27FC236}">
                <a16:creationId xmlns:a16="http://schemas.microsoft.com/office/drawing/2014/main" id="{9CA4F70F-B2FD-564F-AC39-02A8A5351CC5}"/>
              </a:ext>
            </a:extLst>
          </p:cNvPr>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latin typeface="Calibri" panose="020F0502020204030204" pitchFamily="34" charset="0"/>
              </a:defRPr>
            </a:lvl1pPr>
          </a:lstStyle>
          <a:p>
            <a:pPr>
              <a:defRPr/>
            </a:pPr>
            <a:fld id="{AD8762AF-1398-684D-A484-ADE96BC82FB5}"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5213" r:id="rId1"/>
    <p:sldLayoutId id="2147485214" r:id="rId2"/>
    <p:sldLayoutId id="2147485215" r:id="rId3"/>
    <p:sldLayoutId id="2147485216" r:id="rId4"/>
    <p:sldLayoutId id="2147485217" r:id="rId5"/>
    <p:sldLayoutId id="2147485218" r:id="rId6"/>
    <p:sldLayoutId id="2147485219" r:id="rId7"/>
    <p:sldLayoutId id="2147485220" r:id="rId8"/>
    <p:sldLayoutId id="2147485221" r:id="rId9"/>
    <p:sldLayoutId id="2147485222" r:id="rId10"/>
    <p:sldLayoutId id="2147485223" r:id="rId11"/>
  </p:sldLayoutIdLst>
  <p:transition spd="slow" advClick="0" advTm="12000"/>
  <p:txStyles>
    <p:titleStyle>
      <a:lvl1pPr algn="ctr" rtl="0" eaLnBrk="0" fontAlgn="base" hangingPunct="0">
        <a:spcBef>
          <a:spcPct val="0"/>
        </a:spcBef>
        <a:spcAft>
          <a:spcPct val="0"/>
        </a:spcAft>
        <a:defRPr sz="4400" kern="1200">
          <a:solidFill>
            <a:schemeClr val="tx1"/>
          </a:solidFill>
          <a:latin typeface="+mj-lt"/>
          <a:ea typeface="MS PGothic" panose="020B0600070205080204" pitchFamily="34" charset="-128"/>
          <a:cs typeface="ＭＳ Ｐゴシック" panose="020B0600070205080204" pitchFamily="34" charset="-128"/>
        </a:defRPr>
      </a:lvl1pPr>
      <a:lvl2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ＭＳ Ｐゴシック" panose="020B0600070205080204" pitchFamily="34" charset="-128"/>
        </a:defRPr>
      </a:lvl2pPr>
      <a:lvl3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ＭＳ Ｐゴシック" panose="020B0600070205080204" pitchFamily="34" charset="-128"/>
        </a:defRPr>
      </a:lvl3pPr>
      <a:lvl4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ＭＳ Ｐゴシック" panose="020B0600070205080204" pitchFamily="34" charset="-128"/>
        </a:defRPr>
      </a:lvl4pPr>
      <a:lvl5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ＭＳ Ｐゴシック" panose="020B0600070205080204" pitchFamily="34" charset="-128"/>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S PGothic" panose="020B0600070205080204" pitchFamily="34" charset="-128"/>
          <a:cs typeface="ＭＳ Ｐゴシック" panose="020B0600070205080204" pitchFamily="34" charset="-128"/>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S PGothic" panose="020B0600070205080204" pitchFamily="34" charset="-128"/>
          <a:cs typeface="ＭＳ Ｐゴシック" panose="020B0600070205080204" pitchFamily="34" charset="-128"/>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S PGothic" panose="020B0600070205080204" pitchFamily="34" charset="-128"/>
          <a:cs typeface="ＭＳ Ｐゴシック" panose="020B0600070205080204" pitchFamily="34" charset="-128"/>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anose="020B0600070205080204" pitchFamily="34" charset="-128"/>
          <a:cs typeface="ＭＳ Ｐゴシック" panose="020B0600070205080204" pitchFamily="34" charset="-128"/>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anose="020B0600070205080204" pitchFamily="34" charset="-128"/>
          <a:cs typeface="ＭＳ Ｐゴシック" panose="020B0600070205080204" pitchFamily="34" charset="-128"/>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Title Placeholder 1">
            <a:extLst>
              <a:ext uri="{FF2B5EF4-FFF2-40B4-BE49-F238E27FC236}">
                <a16:creationId xmlns:a16="http://schemas.microsoft.com/office/drawing/2014/main" id="{1194DF79-7E2A-4A4D-994B-DA14EE4CA3C0}"/>
              </a:ext>
            </a:extLst>
          </p:cNvPr>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2051" name="Text Placeholder 2">
            <a:extLst>
              <a:ext uri="{FF2B5EF4-FFF2-40B4-BE49-F238E27FC236}">
                <a16:creationId xmlns:a16="http://schemas.microsoft.com/office/drawing/2014/main" id="{7DC1E4FE-C530-6D40-98DF-1E0BA6D9978E}"/>
              </a:ext>
            </a:extLst>
          </p:cNvPr>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1C34A6B5-32FB-4A46-8771-CB612F2C1277}"/>
              </a:ext>
            </a:extLst>
          </p:cNvPr>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defTabSz="457200" eaLnBrk="1" fontAlgn="auto" hangingPunct="1">
              <a:spcBef>
                <a:spcPts val="0"/>
              </a:spcBef>
              <a:spcAft>
                <a:spcPts val="0"/>
              </a:spcAft>
              <a:defRPr sz="1200">
                <a:solidFill>
                  <a:prstClr val="black">
                    <a:tint val="75000"/>
                  </a:prstClr>
                </a:solidFill>
                <a:latin typeface="Calibri"/>
                <a:ea typeface="+mn-ea"/>
              </a:defRPr>
            </a:lvl1pPr>
          </a:lstStyle>
          <a:p>
            <a:pPr>
              <a:defRPr/>
            </a:pPr>
            <a:fld id="{0AE5726B-D064-814D-8C1B-D34D9661CF51}" type="datetimeFigureOut">
              <a:rPr lang="en-US"/>
              <a:pPr>
                <a:defRPr/>
              </a:pPr>
              <a:t>5/16/2020</a:t>
            </a:fld>
            <a:endParaRPr lang="en-US"/>
          </a:p>
        </p:txBody>
      </p:sp>
      <p:sp>
        <p:nvSpPr>
          <p:cNvPr id="5" name="Footer Placeholder 4">
            <a:extLst>
              <a:ext uri="{FF2B5EF4-FFF2-40B4-BE49-F238E27FC236}">
                <a16:creationId xmlns:a16="http://schemas.microsoft.com/office/drawing/2014/main" id="{1196DDE6-3294-FC40-AC9B-80E538D6ACDD}"/>
              </a:ext>
            </a:extLst>
          </p:cNvPr>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defTabSz="457200" eaLnBrk="1" fontAlgn="auto" hangingPunct="1">
              <a:spcBef>
                <a:spcPts val="0"/>
              </a:spcBef>
              <a:spcAft>
                <a:spcPts val="0"/>
              </a:spcAft>
              <a:defRPr sz="1200">
                <a:solidFill>
                  <a:prstClr val="black">
                    <a:tint val="75000"/>
                  </a:prstClr>
                </a:solidFill>
                <a:latin typeface="Calibri"/>
                <a:ea typeface="+mn-ea"/>
              </a:defRPr>
            </a:lvl1pPr>
          </a:lstStyle>
          <a:p>
            <a:pPr>
              <a:defRPr/>
            </a:pPr>
            <a:endParaRPr lang="en-US"/>
          </a:p>
        </p:txBody>
      </p:sp>
      <p:sp>
        <p:nvSpPr>
          <p:cNvPr id="6" name="Slide Number Placeholder 5">
            <a:extLst>
              <a:ext uri="{FF2B5EF4-FFF2-40B4-BE49-F238E27FC236}">
                <a16:creationId xmlns:a16="http://schemas.microsoft.com/office/drawing/2014/main" id="{AE1E5052-1A62-CA41-B991-74DF065ED9AF}"/>
              </a:ext>
            </a:extLst>
          </p:cNvPr>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defTabSz="457200" eaLnBrk="1" hangingPunct="1">
              <a:defRPr sz="1200">
                <a:solidFill>
                  <a:srgbClr val="898989"/>
                </a:solidFill>
                <a:latin typeface="Calibri" panose="020F0502020204030204" pitchFamily="34" charset="0"/>
              </a:defRPr>
            </a:lvl1pPr>
          </a:lstStyle>
          <a:p>
            <a:pPr>
              <a:defRPr/>
            </a:pPr>
            <a:fld id="{7B991753-7BB7-1347-97F7-C0835ED6C4A8}"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5224" r:id="rId1"/>
    <p:sldLayoutId id="2147485225" r:id="rId2"/>
    <p:sldLayoutId id="2147485226" r:id="rId3"/>
    <p:sldLayoutId id="2147485227" r:id="rId4"/>
    <p:sldLayoutId id="2147485228" r:id="rId5"/>
    <p:sldLayoutId id="2147485229" r:id="rId6"/>
    <p:sldLayoutId id="2147485230" r:id="rId7"/>
    <p:sldLayoutId id="2147485231" r:id="rId8"/>
    <p:sldLayoutId id="2147485232" r:id="rId9"/>
    <p:sldLayoutId id="2147485233" r:id="rId10"/>
    <p:sldLayoutId id="2147485234" r:id="rId11"/>
  </p:sldLayoutIdLst>
  <p:transition spd="slow" advClick="0" advTm="12000"/>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defRPr>
      </a:lvl2pPr>
      <a:lvl3pPr algn="ctr" defTabSz="457200" rtl="0" eaLnBrk="0" fontAlgn="base" hangingPunct="0">
        <a:spcBef>
          <a:spcPct val="0"/>
        </a:spcBef>
        <a:spcAft>
          <a:spcPct val="0"/>
        </a:spcAft>
        <a:defRPr sz="4400">
          <a:solidFill>
            <a:schemeClr val="tx1"/>
          </a:solidFill>
          <a:latin typeface="Calibri" panose="020F0502020204030204" pitchFamily="34" charset="0"/>
        </a:defRPr>
      </a:lvl3pPr>
      <a:lvl4pPr algn="ctr" defTabSz="457200" rtl="0" eaLnBrk="0" fontAlgn="base" hangingPunct="0">
        <a:spcBef>
          <a:spcPct val="0"/>
        </a:spcBef>
        <a:spcAft>
          <a:spcPct val="0"/>
        </a:spcAft>
        <a:defRPr sz="4400">
          <a:solidFill>
            <a:schemeClr val="tx1"/>
          </a:solidFill>
          <a:latin typeface="Calibri" panose="020F0502020204030204" pitchFamily="34" charset="0"/>
        </a:defRPr>
      </a:lvl4pPr>
      <a:lvl5pPr algn="ctr" defTabSz="457200" rtl="0" eaLnBrk="0" fontAlgn="base" hangingPunct="0">
        <a:spcBef>
          <a:spcPct val="0"/>
        </a:spcBef>
        <a:spcAft>
          <a:spcPct val="0"/>
        </a:spcAft>
        <a:defRPr sz="4400">
          <a:solidFill>
            <a:schemeClr val="tx1"/>
          </a:solidFill>
          <a:latin typeface="Calibri" panose="020F0502020204030204" pitchFamily="34" charset="0"/>
        </a:defRPr>
      </a:lvl5pPr>
      <a:lvl6pPr marL="457200" algn="ctr" defTabSz="457200" rtl="0" fontAlgn="base">
        <a:spcBef>
          <a:spcPct val="0"/>
        </a:spcBef>
        <a:spcAft>
          <a:spcPct val="0"/>
        </a:spcAft>
        <a:defRPr sz="4400">
          <a:solidFill>
            <a:schemeClr val="tx1"/>
          </a:solidFill>
          <a:latin typeface="Calibri" panose="020F0502020204030204" pitchFamily="34" charset="0"/>
        </a:defRPr>
      </a:lvl6pPr>
      <a:lvl7pPr marL="914400" algn="ctr" defTabSz="457200" rtl="0" fontAlgn="base">
        <a:spcBef>
          <a:spcPct val="0"/>
        </a:spcBef>
        <a:spcAft>
          <a:spcPct val="0"/>
        </a:spcAft>
        <a:defRPr sz="4400">
          <a:solidFill>
            <a:schemeClr val="tx1"/>
          </a:solidFill>
          <a:latin typeface="Calibri" panose="020F0502020204030204" pitchFamily="34" charset="0"/>
        </a:defRPr>
      </a:lvl7pPr>
      <a:lvl8pPr marL="1371600" algn="ctr" defTabSz="457200" rtl="0" fontAlgn="base">
        <a:spcBef>
          <a:spcPct val="0"/>
        </a:spcBef>
        <a:spcAft>
          <a:spcPct val="0"/>
        </a:spcAft>
        <a:defRPr sz="4400">
          <a:solidFill>
            <a:schemeClr val="tx1"/>
          </a:solidFill>
          <a:latin typeface="Calibri" panose="020F0502020204030204" pitchFamily="34" charset="0"/>
        </a:defRPr>
      </a:lvl8pPr>
      <a:lvl9pPr marL="1828800" algn="ctr" defTabSz="457200"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12.xml"/><Relationship Id="rId5" Type="http://schemas.openxmlformats.org/officeDocument/2006/relationships/image" Target="../media/image14.PNG"/><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12.xml"/><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3" Type="http://schemas.openxmlformats.org/officeDocument/2006/relationships/hyperlink" Target="about:blank" TargetMode="External"/><Relationship Id="rId2" Type="http://schemas.openxmlformats.org/officeDocument/2006/relationships/notesSlide" Target="../notesSlides/notesSlide8.xml"/><Relationship Id="rId1" Type="http://schemas.openxmlformats.org/officeDocument/2006/relationships/slideLayout" Target="../slideLayouts/slideLayout12.xml"/><Relationship Id="rId6" Type="http://schemas.openxmlformats.org/officeDocument/2006/relationships/image" Target="../media/image18.png"/><Relationship Id="rId5" Type="http://schemas.openxmlformats.org/officeDocument/2006/relationships/image" Target="../media/image17.jpeg"/><Relationship Id="rId4" Type="http://schemas.openxmlformats.org/officeDocument/2006/relationships/image" Target="../media/image1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940B02DD-C39F-B641-8AA2-ACCC674892B4}"/>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pic>
        <p:nvPicPr>
          <p:cNvPr id="16387" name="Picture 8" descr="IRIS_TMlogo.png">
            <a:extLst>
              <a:ext uri="{FF2B5EF4-FFF2-40B4-BE49-F238E27FC236}">
                <a16:creationId xmlns:a16="http://schemas.microsoft.com/office/drawing/2014/main" id="{9029E214-178F-354B-B42D-01A49277A8E6}"/>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1">
            <a:extLst>
              <a:ext uri="{FF2B5EF4-FFF2-40B4-BE49-F238E27FC236}">
                <a16:creationId xmlns:a16="http://schemas.microsoft.com/office/drawing/2014/main" id="{9B2B009B-BF1A-EB41-BDD7-42569FB1DF09}"/>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n-US"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n-US" sz="24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Magnitude 6.5 NEVADA</a:t>
            </a:r>
            <a:br>
              <a:rPr lang="en-US" sz="43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br>
            <a:r>
              <a:rPr lang="en-US"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Friday,  May 15, 2020 at 11:03:27 UTC </a:t>
            </a:r>
            <a:endParaRPr lang="en-US" dirty="0">
              <a:solidFill>
                <a:schemeClr val="tx2">
                  <a:satMod val="130000"/>
                </a:schemeClr>
              </a:solidFill>
              <a:effectLst>
                <a:outerShdw blurRad="50000" dist="30000" dir="5400000" algn="tl" rotWithShape="0">
                  <a:srgbClr val="000000">
                    <a:alpha val="30000"/>
                  </a:srgbClr>
                </a:outerShdw>
              </a:effectLst>
              <a:ea typeface="+mj-ea"/>
              <a:cs typeface="Arial" pitchFamily="34" charset="0"/>
            </a:endParaRPr>
          </a:p>
        </p:txBody>
      </p:sp>
      <p:sp>
        <p:nvSpPr>
          <p:cNvPr id="16" name="TextBox 21">
            <a:extLst>
              <a:ext uri="{FF2B5EF4-FFF2-40B4-BE49-F238E27FC236}">
                <a16:creationId xmlns:a16="http://schemas.microsoft.com/office/drawing/2014/main" id="{42B91813-3373-CC4F-8FFD-0FFEDE0408D2}"/>
              </a:ext>
            </a:extLst>
          </p:cNvPr>
          <p:cNvSpPr txBox="1">
            <a:spLocks noChangeArrowheads="1"/>
          </p:cNvSpPr>
          <p:nvPr/>
        </p:nvSpPr>
        <p:spPr bwMode="auto">
          <a:xfrm>
            <a:off x="4532313" y="2579688"/>
            <a:ext cx="830262" cy="415925"/>
          </a:xfrm>
          <a:prstGeom prst="rect">
            <a:avLst/>
          </a:prstGeom>
          <a:noFill/>
          <a:ln>
            <a:noFill/>
          </a:ln>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eaLnBrk="1" hangingPunct="1">
              <a:spcBef>
                <a:spcPct val="0"/>
              </a:spcBef>
              <a:buFontTx/>
              <a:buNone/>
              <a:defRPr/>
            </a:pPr>
            <a:r>
              <a:rPr lang="en-US" altLang="en-US" sz="1050" dirty="0">
                <a:solidFill>
                  <a:srgbClr val="FFFFFF"/>
                </a:solidFill>
                <a:latin typeface="Arial" panose="020B0604020202020204" pitchFamily="34" charset="0"/>
              </a:rPr>
              <a:t>Bering</a:t>
            </a:r>
          </a:p>
          <a:p>
            <a:pPr algn="ctr" eaLnBrk="1" hangingPunct="1">
              <a:spcBef>
                <a:spcPct val="0"/>
              </a:spcBef>
              <a:buFontTx/>
              <a:buNone/>
              <a:defRPr/>
            </a:pPr>
            <a:r>
              <a:rPr lang="en-US" altLang="en-US" sz="1050" dirty="0">
                <a:solidFill>
                  <a:srgbClr val="FFFFFF"/>
                </a:solidFill>
                <a:latin typeface="Arial" panose="020B0604020202020204" pitchFamily="34" charset="0"/>
              </a:rPr>
              <a:t>Island</a:t>
            </a:r>
          </a:p>
        </p:txBody>
      </p:sp>
      <p:sp>
        <p:nvSpPr>
          <p:cNvPr id="16391" name="TextBox 4">
            <a:extLst>
              <a:ext uri="{FF2B5EF4-FFF2-40B4-BE49-F238E27FC236}">
                <a16:creationId xmlns:a16="http://schemas.microsoft.com/office/drawing/2014/main" id="{E956EA57-EACB-0F4A-B93F-7713AD611969}"/>
              </a:ext>
            </a:extLst>
          </p:cNvPr>
          <p:cNvSpPr txBox="1">
            <a:spLocks noChangeArrowheads="1"/>
          </p:cNvSpPr>
          <p:nvPr/>
        </p:nvSpPr>
        <p:spPr bwMode="auto">
          <a:xfrm>
            <a:off x="319564" y="1066800"/>
            <a:ext cx="5043012" cy="3046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r>
              <a:rPr lang="en-US" altLang="en-US" sz="1600" dirty="0"/>
              <a:t>A magnitude 6.5 earthquake occurred 56 km (34.7 miles) west of Tonopah, Nevada, near the California-Nevada border, about 193 km (120 miles) southeast of Carson City at a depth of 2.8 km (1.7 miles).</a:t>
            </a:r>
          </a:p>
          <a:p>
            <a:endParaRPr lang="en-US" altLang="en-US" sz="1600" dirty="0"/>
          </a:p>
          <a:p>
            <a:r>
              <a:rPr lang="en-US" altLang="en-US" sz="1600" dirty="0"/>
              <a:t>Shaking was felt as far away as Sacramento and Reno. People also reported feeling shaking in Las Vegas, about 330 km (200 miles) southeast of the earthquake’s epicenter.</a:t>
            </a:r>
          </a:p>
          <a:p>
            <a:endParaRPr lang="en-US" sz="1600" dirty="0"/>
          </a:p>
          <a:p>
            <a:r>
              <a:rPr lang="en-US" sz="1600" dirty="0"/>
              <a:t>This is the strongest earthquake to shake Nevada in 65 years. </a:t>
            </a:r>
            <a:r>
              <a:rPr lang="en-US" altLang="en-US" sz="1600" dirty="0"/>
              <a:t>There are no reports of injuries.</a:t>
            </a:r>
          </a:p>
        </p:txBody>
      </p:sp>
      <p:sp>
        <p:nvSpPr>
          <p:cNvPr id="8" name="TextBox 7">
            <a:extLst>
              <a:ext uri="{FF2B5EF4-FFF2-40B4-BE49-F238E27FC236}">
                <a16:creationId xmlns:a16="http://schemas.microsoft.com/office/drawing/2014/main" id="{850D3BD9-8C27-476D-AEA4-2C55F566C82C}"/>
              </a:ext>
            </a:extLst>
          </p:cNvPr>
          <p:cNvSpPr txBox="1"/>
          <p:nvPr/>
        </p:nvSpPr>
        <p:spPr>
          <a:xfrm>
            <a:off x="5653088" y="5396805"/>
            <a:ext cx="3397320" cy="1384995"/>
          </a:xfrm>
          <a:prstGeom prst="rect">
            <a:avLst/>
          </a:prstGeom>
          <a:noFill/>
        </p:spPr>
        <p:txBody>
          <a:bodyPr wrap="square" rtlCol="0">
            <a:spAutoFit/>
          </a:bodyPr>
          <a:lstStyle/>
          <a:p>
            <a:pPr algn="r"/>
            <a:r>
              <a:rPr lang="en-US" sz="1200" dirty="0"/>
              <a:t>This photo provided by the Nevada Highway Patrol shows earthquake damage that has U.S. Highway 95 closed for repairs after a magnitude 6.5 earthquake. There are no reported injuries following the 4 a.m. temblor. Crews were working to reopen the main highway between Las Vegas and Reno. (AP)</a:t>
            </a:r>
          </a:p>
        </p:txBody>
      </p:sp>
      <p:pic>
        <p:nvPicPr>
          <p:cNvPr id="10" name="Picture 9">
            <a:extLst>
              <a:ext uri="{FF2B5EF4-FFF2-40B4-BE49-F238E27FC236}">
                <a16:creationId xmlns:a16="http://schemas.microsoft.com/office/drawing/2014/main" id="{F92734B8-C7A5-4A6C-9C3C-79F1BECFEE7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57800" y="373506"/>
            <a:ext cx="3697704" cy="4972260"/>
          </a:xfrm>
          <a:prstGeom prst="rect">
            <a:avLst/>
          </a:prstGeom>
        </p:spPr>
      </p:pic>
      <p:pic>
        <p:nvPicPr>
          <p:cNvPr id="12" name="Picture 11">
            <a:extLst>
              <a:ext uri="{FF2B5EF4-FFF2-40B4-BE49-F238E27FC236}">
                <a16:creationId xmlns:a16="http://schemas.microsoft.com/office/drawing/2014/main" id="{F3E795FC-623F-4C83-B5B5-00510D29519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72355" y="4375419"/>
            <a:ext cx="3852045" cy="2330181"/>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6EA5727C-8042-7C46-B9BA-07A46500DEE7}"/>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defRPr/>
            </a:pPr>
            <a:endParaRPr lang="en-US" altLang="en-US" sz="1800">
              <a:solidFill>
                <a:srgbClr val="FFFFFF"/>
              </a:solidFill>
              <a:ea typeface="ＭＳ Ｐゴシック" panose="020B0600070205080204" pitchFamily="34" charset="-128"/>
            </a:endParaRPr>
          </a:p>
        </p:txBody>
      </p:sp>
      <p:pic>
        <p:nvPicPr>
          <p:cNvPr id="18435" name="Picture 12" descr="scale.jpg">
            <a:extLst>
              <a:ext uri="{FF2B5EF4-FFF2-40B4-BE49-F238E27FC236}">
                <a16:creationId xmlns:a16="http://schemas.microsoft.com/office/drawing/2014/main" id="{148840B2-0D85-B24C-BEC9-8E60CBE0EB86}"/>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57200" y="4070350"/>
            <a:ext cx="2127250" cy="2319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6" name="TextBox 13">
            <a:extLst>
              <a:ext uri="{FF2B5EF4-FFF2-40B4-BE49-F238E27FC236}">
                <a16:creationId xmlns:a16="http://schemas.microsoft.com/office/drawing/2014/main" id="{EFF7835A-31BA-0741-A439-A70EFA48EB31}"/>
              </a:ext>
            </a:extLst>
          </p:cNvPr>
          <p:cNvSpPr txBox="1">
            <a:spLocks noChangeArrowheads="1"/>
          </p:cNvSpPr>
          <p:nvPr/>
        </p:nvSpPr>
        <p:spPr bwMode="auto">
          <a:xfrm>
            <a:off x="347663" y="3719513"/>
            <a:ext cx="34290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n-US" altLang="en-US" sz="1400" b="1">
                <a:latin typeface="Arial" panose="020B0604020202020204" pitchFamily="34" charset="0"/>
              </a:rPr>
              <a:t>Modified Mercalli Intensity</a:t>
            </a:r>
          </a:p>
        </p:txBody>
      </p:sp>
      <p:sp>
        <p:nvSpPr>
          <p:cNvPr id="18437" name="TextBox 14">
            <a:extLst>
              <a:ext uri="{FF2B5EF4-FFF2-40B4-BE49-F238E27FC236}">
                <a16:creationId xmlns:a16="http://schemas.microsoft.com/office/drawing/2014/main" id="{64C399F5-089E-8346-ABE0-55F0C2090AC3}"/>
              </a:ext>
            </a:extLst>
          </p:cNvPr>
          <p:cNvSpPr txBox="1">
            <a:spLocks noChangeArrowheads="1"/>
          </p:cNvSpPr>
          <p:nvPr/>
        </p:nvSpPr>
        <p:spPr bwMode="auto">
          <a:xfrm>
            <a:off x="2617788" y="3505200"/>
            <a:ext cx="1219200" cy="327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eaLnBrk="1" hangingPunct="1">
              <a:spcBef>
                <a:spcPct val="0"/>
              </a:spcBef>
              <a:buFontTx/>
              <a:buNone/>
            </a:pPr>
            <a:r>
              <a:rPr lang="en-US" altLang="en-US" sz="1400" b="1">
                <a:latin typeface="Arial" panose="020B0604020202020204" pitchFamily="34" charset="0"/>
              </a:rPr>
              <a:t>Perceived </a:t>
            </a:r>
          </a:p>
          <a:p>
            <a:pPr algn="ctr" eaLnBrk="1" hangingPunct="1">
              <a:spcBef>
                <a:spcPct val="0"/>
              </a:spcBef>
              <a:spcAft>
                <a:spcPts val="600"/>
              </a:spcAft>
              <a:buFontTx/>
              <a:buNone/>
            </a:pPr>
            <a:r>
              <a:rPr lang="en-US" altLang="en-US" sz="1400" b="1">
                <a:latin typeface="Arial" panose="020B0604020202020204" pitchFamily="34" charset="0"/>
              </a:rPr>
              <a:t>  Shaking</a:t>
            </a:r>
          </a:p>
          <a:p>
            <a:pPr algn="ctr" eaLnBrk="1" hangingPunct="1">
              <a:spcBef>
                <a:spcPct val="0"/>
              </a:spcBef>
              <a:spcAft>
                <a:spcPts val="400"/>
              </a:spcAft>
              <a:buFontTx/>
              <a:buNone/>
            </a:pPr>
            <a:r>
              <a:rPr lang="en-US" altLang="en-US" sz="1400" b="1">
                <a:solidFill>
                  <a:srgbClr val="C00000"/>
                </a:solidFill>
                <a:latin typeface="Arial" panose="020B0604020202020204" pitchFamily="34" charset="0"/>
              </a:rPr>
              <a:t>Extreme </a:t>
            </a:r>
          </a:p>
          <a:p>
            <a:pPr algn="ctr" eaLnBrk="1" hangingPunct="1">
              <a:spcBef>
                <a:spcPct val="0"/>
              </a:spcBef>
              <a:spcAft>
                <a:spcPts val="400"/>
              </a:spcAft>
              <a:buFontTx/>
              <a:buNone/>
            </a:pPr>
            <a:r>
              <a:rPr lang="en-US" altLang="en-US" sz="1400" b="1">
                <a:solidFill>
                  <a:srgbClr val="FF0000"/>
                </a:solidFill>
                <a:latin typeface="Arial" panose="020B0604020202020204" pitchFamily="34" charset="0"/>
              </a:rPr>
              <a:t>Violent</a:t>
            </a:r>
          </a:p>
          <a:p>
            <a:pPr algn="ctr" eaLnBrk="1" hangingPunct="1">
              <a:spcBef>
                <a:spcPct val="0"/>
              </a:spcBef>
              <a:spcAft>
                <a:spcPts val="400"/>
              </a:spcAft>
              <a:buFontTx/>
              <a:buNone/>
            </a:pPr>
            <a:r>
              <a:rPr lang="en-US" altLang="en-US" sz="1400" b="1">
                <a:solidFill>
                  <a:srgbClr val="FFC000"/>
                </a:solidFill>
                <a:latin typeface="Arial" panose="020B0604020202020204" pitchFamily="34" charset="0"/>
              </a:rPr>
              <a:t>Severe</a:t>
            </a:r>
          </a:p>
          <a:p>
            <a:pPr algn="ctr" eaLnBrk="1" hangingPunct="1">
              <a:spcBef>
                <a:spcPct val="0"/>
              </a:spcBef>
              <a:spcAft>
                <a:spcPts val="400"/>
              </a:spcAft>
              <a:buFontTx/>
              <a:buNone/>
            </a:pPr>
            <a:r>
              <a:rPr lang="en-US" altLang="en-US" sz="1400" b="1">
                <a:solidFill>
                  <a:srgbClr val="FFC000"/>
                </a:solidFill>
                <a:latin typeface="Arial" panose="020B0604020202020204" pitchFamily="34" charset="0"/>
              </a:rPr>
              <a:t>Very Strong</a:t>
            </a:r>
          </a:p>
          <a:p>
            <a:pPr algn="ctr" eaLnBrk="1" hangingPunct="1">
              <a:spcBef>
                <a:spcPct val="0"/>
              </a:spcBef>
              <a:spcAft>
                <a:spcPts val="400"/>
              </a:spcAft>
              <a:buFontTx/>
              <a:buNone/>
            </a:pPr>
            <a:r>
              <a:rPr lang="en-US" altLang="en-US" sz="1400" b="1">
                <a:solidFill>
                  <a:srgbClr val="FFFF00"/>
                </a:solidFill>
                <a:latin typeface="Arial" panose="020B0604020202020204" pitchFamily="34" charset="0"/>
              </a:rPr>
              <a:t>Strong</a:t>
            </a:r>
          </a:p>
          <a:p>
            <a:pPr algn="ctr" eaLnBrk="1" hangingPunct="1">
              <a:spcBef>
                <a:spcPct val="0"/>
              </a:spcBef>
              <a:spcAft>
                <a:spcPts val="400"/>
              </a:spcAft>
              <a:buFontTx/>
              <a:buNone/>
            </a:pPr>
            <a:r>
              <a:rPr lang="en-US" altLang="en-US" sz="1400">
                <a:latin typeface="Arial" panose="020B0604020202020204" pitchFamily="34" charset="0"/>
              </a:rPr>
              <a:t>Moderate</a:t>
            </a:r>
          </a:p>
          <a:p>
            <a:pPr algn="ctr" eaLnBrk="1" hangingPunct="1">
              <a:spcBef>
                <a:spcPct val="0"/>
              </a:spcBef>
              <a:spcAft>
                <a:spcPts val="400"/>
              </a:spcAft>
              <a:buFontTx/>
              <a:buNone/>
            </a:pPr>
            <a:r>
              <a:rPr lang="en-US" altLang="en-US" sz="1400">
                <a:latin typeface="Arial" panose="020B0604020202020204" pitchFamily="34" charset="0"/>
              </a:rPr>
              <a:t>Light</a:t>
            </a:r>
          </a:p>
          <a:p>
            <a:pPr algn="ctr" eaLnBrk="1" hangingPunct="1">
              <a:spcBef>
                <a:spcPct val="0"/>
              </a:spcBef>
              <a:spcAft>
                <a:spcPts val="400"/>
              </a:spcAft>
              <a:buFontTx/>
              <a:buNone/>
            </a:pPr>
            <a:r>
              <a:rPr lang="en-US" altLang="en-US" sz="1400">
                <a:latin typeface="Arial" panose="020B0604020202020204" pitchFamily="34" charset="0"/>
              </a:rPr>
              <a:t>Weak</a:t>
            </a:r>
          </a:p>
          <a:p>
            <a:pPr algn="ctr" eaLnBrk="1" hangingPunct="1">
              <a:spcBef>
                <a:spcPct val="0"/>
              </a:spcBef>
              <a:spcAft>
                <a:spcPts val="400"/>
              </a:spcAft>
              <a:buFontTx/>
              <a:buNone/>
            </a:pPr>
            <a:r>
              <a:rPr lang="en-US" altLang="en-US" sz="1400">
                <a:latin typeface="Arial" panose="020B0604020202020204" pitchFamily="34" charset="0"/>
              </a:rPr>
              <a:t>Not Felt</a:t>
            </a:r>
          </a:p>
          <a:p>
            <a:pPr eaLnBrk="1" hangingPunct="1">
              <a:spcBef>
                <a:spcPct val="0"/>
              </a:spcBef>
              <a:buFontTx/>
              <a:buNone/>
            </a:pPr>
            <a:endParaRPr lang="en-US" altLang="en-US" sz="1800">
              <a:latin typeface="Arial" panose="020B0604020202020204" pitchFamily="34" charset="0"/>
            </a:endParaRPr>
          </a:p>
        </p:txBody>
      </p:sp>
      <p:sp>
        <p:nvSpPr>
          <p:cNvPr id="18438" name="TextBox 15">
            <a:extLst>
              <a:ext uri="{FF2B5EF4-FFF2-40B4-BE49-F238E27FC236}">
                <a16:creationId xmlns:a16="http://schemas.microsoft.com/office/drawing/2014/main" id="{F8040A63-AD61-9A43-9C9B-9940A4E824E1}"/>
              </a:ext>
            </a:extLst>
          </p:cNvPr>
          <p:cNvSpPr txBox="1">
            <a:spLocks noChangeArrowheads="1"/>
          </p:cNvSpPr>
          <p:nvPr/>
        </p:nvSpPr>
        <p:spPr bwMode="auto">
          <a:xfrm>
            <a:off x="4279900" y="6337300"/>
            <a:ext cx="48006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n-US" altLang="en-US" sz="1400" i="1" dirty="0">
                <a:latin typeface="Arial" panose="020B0604020202020204" pitchFamily="34" charset="0"/>
              </a:rPr>
              <a:t>USGS Estimated shaking intensity from M 6.5 Earthquake</a:t>
            </a:r>
          </a:p>
        </p:txBody>
      </p:sp>
      <p:sp>
        <p:nvSpPr>
          <p:cNvPr id="18439" name="TextBox 15">
            <a:extLst>
              <a:ext uri="{FF2B5EF4-FFF2-40B4-BE49-F238E27FC236}">
                <a16:creationId xmlns:a16="http://schemas.microsoft.com/office/drawing/2014/main" id="{786FCCC7-8768-514C-9EE2-0EA97F1F8366}"/>
              </a:ext>
            </a:extLst>
          </p:cNvPr>
          <p:cNvSpPr txBox="1">
            <a:spLocks noChangeArrowheads="1"/>
          </p:cNvSpPr>
          <p:nvPr/>
        </p:nvSpPr>
        <p:spPr bwMode="auto">
          <a:xfrm>
            <a:off x="340503" y="1160046"/>
            <a:ext cx="3375835" cy="2554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n-US" altLang="en-US" sz="1600" dirty="0">
                <a:latin typeface="Arial" panose="020B0604020202020204" pitchFamily="34" charset="0"/>
                <a:cs typeface="Arial" panose="020B0604020202020204" pitchFamily="34" charset="0"/>
              </a:rPr>
              <a:t>The Modified-Mercalli Intensity</a:t>
            </a:r>
          </a:p>
          <a:p>
            <a:pPr eaLnBrk="1" hangingPunct="1">
              <a:spcBef>
                <a:spcPct val="0"/>
              </a:spcBef>
              <a:buFontTx/>
              <a:buNone/>
            </a:pPr>
            <a:r>
              <a:rPr lang="en-US" altLang="en-US" sz="1600" dirty="0">
                <a:latin typeface="Arial" panose="020B0604020202020204" pitchFamily="34" charset="0"/>
                <a:cs typeface="Arial" panose="020B0604020202020204" pitchFamily="34" charset="0"/>
              </a:rPr>
              <a:t>scale is a twelve-stage scale, from I to XII, that indicates the severity of ground shaking. Intensity is dependent on the magnitude, depth, local geology, and location.</a:t>
            </a:r>
          </a:p>
          <a:p>
            <a:pPr eaLnBrk="1" hangingPunct="1">
              <a:spcBef>
                <a:spcPct val="0"/>
              </a:spcBef>
              <a:buFontTx/>
              <a:buNone/>
            </a:pPr>
            <a:endParaRPr lang="en-US" altLang="en-US" sz="1600" dirty="0">
              <a:latin typeface="Arial" panose="020B0604020202020204" pitchFamily="34" charset="0"/>
              <a:cs typeface="Arial" panose="020B0604020202020204" pitchFamily="34" charset="0"/>
            </a:endParaRPr>
          </a:p>
          <a:p>
            <a:pPr eaLnBrk="1" hangingPunct="1">
              <a:spcBef>
                <a:spcPct val="0"/>
              </a:spcBef>
              <a:buFontTx/>
              <a:buNone/>
            </a:pPr>
            <a:r>
              <a:rPr lang="en-US" altLang="en-US" sz="1600" dirty="0">
                <a:latin typeface="Arial" panose="020B0604020202020204" pitchFamily="34" charset="0"/>
                <a:cs typeface="Arial" panose="020B0604020202020204" pitchFamily="34" charset="0"/>
              </a:rPr>
              <a:t>The area closest to the earthquake felt strong shaking.</a:t>
            </a:r>
          </a:p>
          <a:p>
            <a:pPr eaLnBrk="1" hangingPunct="1">
              <a:spcBef>
                <a:spcPct val="0"/>
              </a:spcBef>
              <a:buFontTx/>
              <a:buNone/>
            </a:pPr>
            <a:endParaRPr lang="en-US" altLang="en-US" sz="1600" dirty="0">
              <a:latin typeface="Arial" panose="020B0604020202020204" pitchFamily="34" charset="0"/>
              <a:cs typeface="Arial" panose="020B0604020202020204" pitchFamily="34" charset="0"/>
            </a:endParaRPr>
          </a:p>
        </p:txBody>
      </p:sp>
      <p:pic>
        <p:nvPicPr>
          <p:cNvPr id="18440" name="Picture 8" descr="IRIS_TMlogo.png">
            <a:extLst>
              <a:ext uri="{FF2B5EF4-FFF2-40B4-BE49-F238E27FC236}">
                <a16:creationId xmlns:a16="http://schemas.microsoft.com/office/drawing/2014/main" id="{5E11F11E-73A6-3042-9F81-09E1E7A0AAB1}"/>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41" name="TextBox 15">
            <a:extLst>
              <a:ext uri="{FF2B5EF4-FFF2-40B4-BE49-F238E27FC236}">
                <a16:creationId xmlns:a16="http://schemas.microsoft.com/office/drawing/2014/main" id="{B62775A4-D4DD-7F44-96B3-C10419A16098}"/>
              </a:ext>
            </a:extLst>
          </p:cNvPr>
          <p:cNvSpPr txBox="1">
            <a:spLocks noChangeArrowheads="1"/>
          </p:cNvSpPr>
          <p:nvPr/>
        </p:nvSpPr>
        <p:spPr bwMode="auto">
          <a:xfrm>
            <a:off x="228600" y="6483350"/>
            <a:ext cx="40386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n-US" altLang="en-US" sz="1400" i="1">
                <a:latin typeface="Arial" panose="020B0604020202020204" pitchFamily="34" charset="0"/>
              </a:rPr>
              <a:t>Image courtesy of the US Geological Survey</a:t>
            </a:r>
          </a:p>
        </p:txBody>
      </p:sp>
      <p:pic>
        <p:nvPicPr>
          <p:cNvPr id="5" name="Picture 4">
            <a:extLst>
              <a:ext uri="{FF2B5EF4-FFF2-40B4-BE49-F238E27FC236}">
                <a16:creationId xmlns:a16="http://schemas.microsoft.com/office/drawing/2014/main" id="{0097C0ED-5797-40D5-9F63-5A33A90908B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837605" y="1219200"/>
            <a:ext cx="5188024" cy="5018088"/>
          </a:xfrm>
          <a:prstGeom prst="rect">
            <a:avLst/>
          </a:prstGeom>
        </p:spPr>
      </p:pic>
      <p:sp>
        <p:nvSpPr>
          <p:cNvPr id="15" name="Title 1">
            <a:extLst>
              <a:ext uri="{FF2B5EF4-FFF2-40B4-BE49-F238E27FC236}">
                <a16:creationId xmlns:a16="http://schemas.microsoft.com/office/drawing/2014/main" id="{8724F80E-66FE-4DF2-96B7-290224EBADD1}"/>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n-US"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n-US" sz="24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Magnitude 6.5 NEVADA</a:t>
            </a:r>
            <a:br>
              <a:rPr lang="en-US" sz="43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br>
            <a:r>
              <a:rPr lang="en-US"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Friday,  May 15, 2020 at 11:03:27 UTC </a:t>
            </a:r>
            <a:endParaRPr lang="en-US" dirty="0">
              <a:solidFill>
                <a:schemeClr val="tx2">
                  <a:satMod val="130000"/>
                </a:schemeClr>
              </a:solidFill>
              <a:effectLst>
                <a:outerShdw blurRad="50000" dist="30000" dir="5400000" algn="tl" rotWithShape="0">
                  <a:srgbClr val="000000">
                    <a:alpha val="30000"/>
                  </a:srgbClr>
                </a:outerShdw>
              </a:effectLst>
              <a:ea typeface="+mj-ea"/>
              <a:cs typeface="Arial"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3681E23-9B8E-8F4A-B0D1-85FD52E3C7DA}"/>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defRPr/>
            </a:pPr>
            <a:endParaRPr lang="en-US" altLang="en-US">
              <a:solidFill>
                <a:srgbClr val="FFFFFF"/>
              </a:solidFill>
              <a:latin typeface="Calibri" panose="020F0502020204030204" pitchFamily="34" charset="0"/>
            </a:endParaRPr>
          </a:p>
        </p:txBody>
      </p:sp>
      <p:sp>
        <p:nvSpPr>
          <p:cNvPr id="20483" name="TextBox 15">
            <a:extLst>
              <a:ext uri="{FF2B5EF4-FFF2-40B4-BE49-F238E27FC236}">
                <a16:creationId xmlns:a16="http://schemas.microsoft.com/office/drawing/2014/main" id="{E8FDF3CC-F864-8E4F-BCE3-8062CD94DB8E}"/>
              </a:ext>
            </a:extLst>
          </p:cNvPr>
          <p:cNvSpPr txBox="1">
            <a:spLocks noChangeArrowheads="1"/>
          </p:cNvSpPr>
          <p:nvPr/>
        </p:nvSpPr>
        <p:spPr bwMode="auto">
          <a:xfrm>
            <a:off x="5143500" y="736600"/>
            <a:ext cx="38862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eaLnBrk="1" hangingPunct="1">
              <a:spcBef>
                <a:spcPct val="0"/>
              </a:spcBef>
              <a:buFontTx/>
              <a:buNone/>
            </a:pPr>
            <a:r>
              <a:rPr lang="en-US" altLang="en-US" sz="1400" i="1">
                <a:latin typeface="Arial" panose="020B0604020202020204" pitchFamily="34" charset="0"/>
              </a:rPr>
              <a:t>USGS PAGER </a:t>
            </a:r>
          </a:p>
          <a:p>
            <a:pPr algn="r" eaLnBrk="1" hangingPunct="1">
              <a:spcBef>
                <a:spcPct val="0"/>
              </a:spcBef>
              <a:buFontTx/>
              <a:buNone/>
            </a:pPr>
            <a:r>
              <a:rPr lang="en-US" altLang="en-US" sz="1400" i="1">
                <a:latin typeface="Arial" panose="020B0604020202020204" pitchFamily="34" charset="0"/>
              </a:rPr>
              <a:t>Population Exposed to Earthquake Shaking</a:t>
            </a:r>
          </a:p>
        </p:txBody>
      </p:sp>
      <p:pic>
        <p:nvPicPr>
          <p:cNvPr id="20484" name="Picture 8" descr="IRIS_TMlogo.png">
            <a:extLst>
              <a:ext uri="{FF2B5EF4-FFF2-40B4-BE49-F238E27FC236}">
                <a16:creationId xmlns:a16="http://schemas.microsoft.com/office/drawing/2014/main" id="{CAE919F5-7DD2-4748-9896-D5F534EA5011}"/>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5" name="TextBox 18">
            <a:extLst>
              <a:ext uri="{FF2B5EF4-FFF2-40B4-BE49-F238E27FC236}">
                <a16:creationId xmlns:a16="http://schemas.microsoft.com/office/drawing/2014/main" id="{BECEC88E-5CC3-A043-85AD-AD7B8E50A207}"/>
              </a:ext>
            </a:extLst>
          </p:cNvPr>
          <p:cNvSpPr txBox="1">
            <a:spLocks noChangeArrowheads="1"/>
          </p:cNvSpPr>
          <p:nvPr/>
        </p:nvSpPr>
        <p:spPr bwMode="auto">
          <a:xfrm>
            <a:off x="239712" y="1035066"/>
            <a:ext cx="4332287" cy="181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n-US" altLang="en-US" sz="1600" dirty="0">
                <a:latin typeface="Arial" panose="020B0604020202020204" pitchFamily="34" charset="0"/>
              </a:rPr>
              <a:t>The USGS PAGER map shows the population exposed to different Modified Mercalli Intensity (MMI) levels. </a:t>
            </a:r>
          </a:p>
          <a:p>
            <a:pPr eaLnBrk="1" hangingPunct="1">
              <a:spcBef>
                <a:spcPct val="0"/>
              </a:spcBef>
              <a:buFontTx/>
              <a:buNone/>
            </a:pPr>
            <a:endParaRPr lang="en-US" altLang="en-US" sz="1600" dirty="0">
              <a:latin typeface="Arial" panose="020B0604020202020204" pitchFamily="34" charset="0"/>
            </a:endParaRPr>
          </a:p>
          <a:p>
            <a:pPr eaLnBrk="1" hangingPunct="1">
              <a:spcBef>
                <a:spcPct val="0"/>
              </a:spcBef>
              <a:buFontTx/>
              <a:buNone/>
            </a:pPr>
            <a:r>
              <a:rPr lang="en-US" altLang="en-US" sz="1600" dirty="0">
                <a:latin typeface="Arial" panose="020B0604020202020204" pitchFamily="34" charset="0"/>
              </a:rPr>
              <a:t>The USGS estimates that 4000 people felt moderate shaking from this earthquake while over five million people felt weak shaking.</a:t>
            </a:r>
          </a:p>
        </p:txBody>
      </p:sp>
      <p:sp>
        <p:nvSpPr>
          <p:cNvPr id="20486" name="TextBox 15">
            <a:extLst>
              <a:ext uri="{FF2B5EF4-FFF2-40B4-BE49-F238E27FC236}">
                <a16:creationId xmlns:a16="http://schemas.microsoft.com/office/drawing/2014/main" id="{2AF52486-825B-D549-AA8E-5E7F07F9EEAD}"/>
              </a:ext>
            </a:extLst>
          </p:cNvPr>
          <p:cNvSpPr txBox="1">
            <a:spLocks noChangeArrowheads="1"/>
          </p:cNvSpPr>
          <p:nvPr/>
        </p:nvSpPr>
        <p:spPr bwMode="auto">
          <a:xfrm>
            <a:off x="5427663" y="6473825"/>
            <a:ext cx="371633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n-US" altLang="en-US" sz="1400" i="1">
                <a:latin typeface="Arial" panose="020B0604020202020204" pitchFamily="34" charset="0"/>
              </a:rPr>
              <a:t>Image courtesy of the US Geological Survey</a:t>
            </a:r>
          </a:p>
        </p:txBody>
      </p:sp>
      <p:sp>
        <p:nvSpPr>
          <p:cNvPr id="20487" name="TextBox 20">
            <a:extLst>
              <a:ext uri="{FF2B5EF4-FFF2-40B4-BE49-F238E27FC236}">
                <a16:creationId xmlns:a16="http://schemas.microsoft.com/office/drawing/2014/main" id="{11F46B75-3911-9047-B063-071DABD8D267}"/>
              </a:ext>
            </a:extLst>
          </p:cNvPr>
          <p:cNvSpPr txBox="1">
            <a:spLocks noChangeArrowheads="1"/>
          </p:cNvSpPr>
          <p:nvPr/>
        </p:nvSpPr>
        <p:spPr bwMode="auto">
          <a:xfrm>
            <a:off x="3333750" y="5521325"/>
            <a:ext cx="5767388"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eaLnBrk="1" hangingPunct="1">
              <a:spcBef>
                <a:spcPct val="0"/>
              </a:spcBef>
              <a:buFontTx/>
              <a:buNone/>
            </a:pPr>
            <a:r>
              <a:rPr lang="en-US" altLang="en-US" sz="1400" dirty="0">
                <a:latin typeface="Arial" panose="020B0604020202020204" pitchFamily="34" charset="0"/>
              </a:rPr>
              <a:t>The color-coded contour lines outline regions of MMI intensity.  </a:t>
            </a:r>
          </a:p>
          <a:p>
            <a:pPr algn="r" eaLnBrk="1" hangingPunct="1">
              <a:spcBef>
                <a:spcPct val="0"/>
              </a:spcBef>
              <a:buFontTx/>
              <a:buNone/>
            </a:pPr>
            <a:r>
              <a:rPr lang="en-US" altLang="en-US" sz="1400" dirty="0">
                <a:latin typeface="Arial" panose="020B0604020202020204" pitchFamily="34" charset="0"/>
              </a:rPr>
              <a:t>The total population exposure to a given MMI value is obtained by summing the population between the contour lines. The estimated population exposure to each MMI Intensity is shown in the table.</a:t>
            </a:r>
          </a:p>
        </p:txBody>
      </p:sp>
      <p:pic>
        <p:nvPicPr>
          <p:cNvPr id="5" name="Picture 4">
            <a:extLst>
              <a:ext uri="{FF2B5EF4-FFF2-40B4-BE49-F238E27FC236}">
                <a16:creationId xmlns:a16="http://schemas.microsoft.com/office/drawing/2014/main" id="{1FF13748-FF98-4E90-A8D9-E66A77E8C97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30751" y="1260476"/>
            <a:ext cx="4260850" cy="4260850"/>
          </a:xfrm>
          <a:prstGeom prst="rect">
            <a:avLst/>
          </a:prstGeom>
        </p:spPr>
      </p:pic>
      <p:pic>
        <p:nvPicPr>
          <p:cNvPr id="8" name="Picture 7">
            <a:extLst>
              <a:ext uri="{FF2B5EF4-FFF2-40B4-BE49-F238E27FC236}">
                <a16:creationId xmlns:a16="http://schemas.microsoft.com/office/drawing/2014/main" id="{8C9C627E-1D70-41EF-865D-042EBDD7D2E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34695" y="2882284"/>
            <a:ext cx="2418105" cy="3920617"/>
          </a:xfrm>
          <a:prstGeom prst="rect">
            <a:avLst/>
          </a:prstGeom>
        </p:spPr>
      </p:pic>
      <p:sp>
        <p:nvSpPr>
          <p:cNvPr id="16" name="Title 1">
            <a:extLst>
              <a:ext uri="{FF2B5EF4-FFF2-40B4-BE49-F238E27FC236}">
                <a16:creationId xmlns:a16="http://schemas.microsoft.com/office/drawing/2014/main" id="{ADFCBB8D-63CE-40E7-B2D2-5B681E0844C9}"/>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n-US"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n-US" sz="24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Magnitude 6.5 NEVADA</a:t>
            </a:r>
            <a:br>
              <a:rPr lang="en-US" sz="43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br>
            <a:r>
              <a:rPr lang="en-US"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Friday,  May 15, 2020 at 11:03:27 UTC </a:t>
            </a:r>
            <a:endParaRPr lang="en-US" dirty="0">
              <a:solidFill>
                <a:schemeClr val="tx2">
                  <a:satMod val="130000"/>
                </a:schemeClr>
              </a:solidFill>
              <a:effectLst>
                <a:outerShdw blurRad="50000" dist="30000" dir="5400000" algn="tl" rotWithShape="0">
                  <a:srgbClr val="000000">
                    <a:alpha val="30000"/>
                  </a:srgbClr>
                </a:outerShdw>
              </a:effectLst>
              <a:ea typeface="+mj-ea"/>
              <a:cs typeface="Arial"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6084BA5C-2649-4384-813C-D9068537919F}"/>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pic>
        <p:nvPicPr>
          <p:cNvPr id="35845" name="Picture 8" descr="IRIS_TMlogo.png">
            <a:extLst>
              <a:ext uri="{FF2B5EF4-FFF2-40B4-BE49-F238E27FC236}">
                <a16:creationId xmlns:a16="http://schemas.microsoft.com/office/drawing/2014/main" id="{5E52D5B1-0966-8748-BE66-5E07518168FF}"/>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Box 4">
            <a:extLst>
              <a:ext uri="{FF2B5EF4-FFF2-40B4-BE49-F238E27FC236}">
                <a16:creationId xmlns:a16="http://schemas.microsoft.com/office/drawing/2014/main" id="{F2DA7D51-3F9D-9C44-B7F0-3F61DF973AFC}"/>
              </a:ext>
            </a:extLst>
          </p:cNvPr>
          <p:cNvSpPr txBox="1">
            <a:spLocks noChangeArrowheads="1"/>
          </p:cNvSpPr>
          <p:nvPr/>
        </p:nvSpPr>
        <p:spPr bwMode="auto">
          <a:xfrm>
            <a:off x="304800" y="1039505"/>
            <a:ext cx="8305800"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nSpc>
                <a:spcPts val="1800"/>
              </a:lnSpc>
            </a:pPr>
            <a:r>
              <a:rPr lang="en-US" altLang="en-US" sz="1600" dirty="0"/>
              <a:t>According to the USGS, this earthquake (red star) occurred in the Walker Lane of Nevada, a geologic feature associated with the eastern California shear zone that roughly parallels the California-Nevada border.  The image shows a generalized fault map of the Western United States highlighting Walker Lane, the </a:t>
            </a:r>
          </a:p>
          <a:p>
            <a:pPr>
              <a:lnSpc>
                <a:spcPts val="1800"/>
              </a:lnSpc>
            </a:pPr>
            <a:r>
              <a:rPr lang="en-US" altLang="en-US" sz="1600" dirty="0"/>
              <a:t>Eastern California Shear Zone (ECSZ) </a:t>
            </a:r>
          </a:p>
          <a:p>
            <a:pPr>
              <a:lnSpc>
                <a:spcPts val="1800"/>
              </a:lnSpc>
            </a:pPr>
            <a:r>
              <a:rPr lang="en-US" altLang="en-US" sz="1600" dirty="0"/>
              <a:t>and the San Andreas fault system.</a:t>
            </a:r>
          </a:p>
          <a:p>
            <a:pPr>
              <a:lnSpc>
                <a:spcPts val="1800"/>
              </a:lnSpc>
            </a:pPr>
            <a:endParaRPr lang="en-US" altLang="en-US" sz="1600" dirty="0"/>
          </a:p>
          <a:p>
            <a:pPr>
              <a:lnSpc>
                <a:spcPts val="1800"/>
              </a:lnSpc>
            </a:pPr>
            <a:r>
              <a:rPr lang="en-US" altLang="en-US" sz="1600" dirty="0"/>
              <a:t>Tectonically, the Walker Lane </a:t>
            </a:r>
          </a:p>
          <a:p>
            <a:pPr>
              <a:lnSpc>
                <a:spcPts val="1800"/>
              </a:lnSpc>
            </a:pPr>
            <a:r>
              <a:rPr lang="en-US" altLang="en-US" sz="1600" dirty="0"/>
              <a:t>accommodates up to 25% of the North </a:t>
            </a:r>
          </a:p>
          <a:p>
            <a:pPr>
              <a:lnSpc>
                <a:spcPts val="1800"/>
              </a:lnSpc>
            </a:pPr>
            <a:r>
              <a:rPr lang="en-US" altLang="en-US" sz="1600" dirty="0"/>
              <a:t>American - Pacific Plate motion, with the </a:t>
            </a:r>
          </a:p>
          <a:p>
            <a:pPr>
              <a:lnSpc>
                <a:spcPts val="1800"/>
              </a:lnSpc>
            </a:pPr>
            <a:r>
              <a:rPr lang="en-US" altLang="en-US" sz="1600" dirty="0"/>
              <a:t>remainder mostly accommodated on the </a:t>
            </a:r>
          </a:p>
          <a:p>
            <a:pPr>
              <a:lnSpc>
                <a:spcPts val="1800"/>
              </a:lnSpc>
            </a:pPr>
            <a:r>
              <a:rPr lang="en-US" altLang="en-US" sz="1600" dirty="0"/>
              <a:t>San Andreas fault system.</a:t>
            </a:r>
          </a:p>
        </p:txBody>
      </p:sp>
      <p:sp>
        <p:nvSpPr>
          <p:cNvPr id="3" name="TextBox 2">
            <a:extLst>
              <a:ext uri="{FF2B5EF4-FFF2-40B4-BE49-F238E27FC236}">
                <a16:creationId xmlns:a16="http://schemas.microsoft.com/office/drawing/2014/main" id="{B8E31E20-28AB-4887-8856-984D47D67255}"/>
              </a:ext>
            </a:extLst>
          </p:cNvPr>
          <p:cNvSpPr txBox="1"/>
          <p:nvPr/>
        </p:nvSpPr>
        <p:spPr>
          <a:xfrm>
            <a:off x="382171" y="4876800"/>
            <a:ext cx="4091699" cy="1815882"/>
          </a:xfrm>
          <a:prstGeom prst="rect">
            <a:avLst/>
          </a:prstGeom>
          <a:noFill/>
        </p:spPr>
        <p:txBody>
          <a:bodyPr wrap="square" rtlCol="0">
            <a:spAutoFit/>
          </a:bodyPr>
          <a:lstStyle/>
          <a:p>
            <a:r>
              <a:rPr lang="en-US" sz="1400" dirty="0"/>
              <a:t>Image Citation:  </a:t>
            </a:r>
          </a:p>
          <a:p>
            <a:endParaRPr lang="en-US" sz="1400" dirty="0"/>
          </a:p>
          <a:p>
            <a:r>
              <a:rPr lang="en-US" sz="1400" dirty="0" err="1"/>
              <a:t>Wesnousky</a:t>
            </a:r>
            <a:r>
              <a:rPr lang="en-US" sz="1400" dirty="0"/>
              <a:t>, S.G. (2005). The San Andreas and Walker Lane fault systems, western North America: </a:t>
            </a:r>
            <a:r>
              <a:rPr lang="en-US" sz="1400" dirty="0" err="1"/>
              <a:t>transpression</a:t>
            </a:r>
            <a:r>
              <a:rPr lang="en-US" sz="1400" dirty="0"/>
              <a:t>, </a:t>
            </a:r>
            <a:r>
              <a:rPr lang="en-US" sz="1400" dirty="0" err="1"/>
              <a:t>transtension</a:t>
            </a:r>
            <a:r>
              <a:rPr lang="en-US" sz="1400" dirty="0"/>
              <a:t>, cumulative slip and the structural evolution of a major transform plate boundary. Journal of Structural Geology 27 (8), 1505-1512</a:t>
            </a:r>
          </a:p>
        </p:txBody>
      </p:sp>
      <p:grpSp>
        <p:nvGrpSpPr>
          <p:cNvPr id="17" name="Group 16">
            <a:extLst>
              <a:ext uri="{FF2B5EF4-FFF2-40B4-BE49-F238E27FC236}">
                <a16:creationId xmlns:a16="http://schemas.microsoft.com/office/drawing/2014/main" id="{77DE6AFE-02D6-4A15-9F2C-11343A48743C}"/>
              </a:ext>
            </a:extLst>
          </p:cNvPr>
          <p:cNvGrpSpPr/>
          <p:nvPr/>
        </p:nvGrpSpPr>
        <p:grpSpPr>
          <a:xfrm>
            <a:off x="4473871" y="1981200"/>
            <a:ext cx="4383966" cy="4724400"/>
            <a:chOff x="4473871" y="1981200"/>
            <a:chExt cx="4383966" cy="4724400"/>
          </a:xfrm>
        </p:grpSpPr>
        <p:pic>
          <p:nvPicPr>
            <p:cNvPr id="9" name="Picture 8">
              <a:extLst>
                <a:ext uri="{FF2B5EF4-FFF2-40B4-BE49-F238E27FC236}">
                  <a16:creationId xmlns:a16="http://schemas.microsoft.com/office/drawing/2014/main" id="{9F8C636F-C1B0-4335-BA79-EBF86EE5004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73871" y="1981200"/>
              <a:ext cx="4383966" cy="4724400"/>
            </a:xfrm>
            <a:prstGeom prst="rect">
              <a:avLst/>
            </a:prstGeom>
          </p:spPr>
        </p:pic>
        <p:sp>
          <p:nvSpPr>
            <p:cNvPr id="16" name="5-Point Star 15">
              <a:extLst>
                <a:ext uri="{FF2B5EF4-FFF2-40B4-BE49-F238E27FC236}">
                  <a16:creationId xmlns:a16="http://schemas.microsoft.com/office/drawing/2014/main" id="{C5293220-CA17-C545-8961-35153BEEDF1A}"/>
                </a:ext>
              </a:extLst>
            </p:cNvPr>
            <p:cNvSpPr>
              <a:spLocks noChangeAspect="1"/>
            </p:cNvSpPr>
            <p:nvPr/>
          </p:nvSpPr>
          <p:spPr>
            <a:xfrm>
              <a:off x="7010400" y="3697258"/>
              <a:ext cx="263348" cy="274320"/>
            </a:xfrm>
            <a:prstGeom prst="star5">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4" name="TextBox 13">
              <a:extLst>
                <a:ext uri="{FF2B5EF4-FFF2-40B4-BE49-F238E27FC236}">
                  <a16:creationId xmlns:a16="http://schemas.microsoft.com/office/drawing/2014/main" id="{6BFF7872-6206-4B74-97B6-D84A27F14B7F}"/>
                </a:ext>
              </a:extLst>
            </p:cNvPr>
            <p:cNvSpPr txBox="1"/>
            <p:nvPr/>
          </p:nvSpPr>
          <p:spPr>
            <a:xfrm>
              <a:off x="6238256" y="2105799"/>
              <a:ext cx="1828800" cy="830997"/>
            </a:xfrm>
            <a:prstGeom prst="rect">
              <a:avLst/>
            </a:prstGeom>
            <a:noFill/>
          </p:spPr>
          <p:txBody>
            <a:bodyPr wrap="square" rtlCol="0">
              <a:spAutoFit/>
            </a:bodyPr>
            <a:lstStyle/>
            <a:p>
              <a:r>
                <a:rPr lang="en-US" sz="1600" dirty="0"/>
                <a:t>NORTH AMERICAN PLATE</a:t>
              </a:r>
            </a:p>
          </p:txBody>
        </p:sp>
      </p:grpSp>
      <p:sp>
        <p:nvSpPr>
          <p:cNvPr id="20" name="Title 1">
            <a:extLst>
              <a:ext uri="{FF2B5EF4-FFF2-40B4-BE49-F238E27FC236}">
                <a16:creationId xmlns:a16="http://schemas.microsoft.com/office/drawing/2014/main" id="{23569AAB-C22A-4C5F-AD19-00D5BB3DC0AA}"/>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n-US"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n-US" sz="24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Magnitude 6.5 NEVADA</a:t>
            </a:r>
            <a:br>
              <a:rPr lang="en-US" sz="43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br>
            <a:r>
              <a:rPr lang="en-US"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Friday,  May 15, 2020 at 11:03:27 UTC </a:t>
            </a:r>
            <a:endParaRPr lang="en-US" dirty="0">
              <a:solidFill>
                <a:schemeClr val="tx2">
                  <a:satMod val="130000"/>
                </a:schemeClr>
              </a:solidFill>
              <a:effectLst>
                <a:outerShdw blurRad="50000" dist="30000" dir="5400000" algn="tl" rotWithShape="0">
                  <a:srgbClr val="000000">
                    <a:alpha val="30000"/>
                  </a:srgbClr>
                </a:outerShdw>
              </a:effectLst>
              <a:ea typeface="+mj-ea"/>
              <a:cs typeface="Arial" pitchFamily="34" charset="0"/>
            </a:endParaRPr>
          </a:p>
        </p:txBody>
      </p:sp>
    </p:spTree>
    <p:extLst>
      <p:ext uri="{BB962C8B-B14F-4D97-AF65-F5344CB8AC3E}">
        <p14:creationId xmlns:p14="http://schemas.microsoft.com/office/powerpoint/2010/main" val="14637216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BBB6358-45D3-0040-9385-B010389EB4C3}"/>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pic>
        <p:nvPicPr>
          <p:cNvPr id="24579" name="Picture 18" descr="IRIS_TMlogo.png">
            <a:extLst>
              <a:ext uri="{FF2B5EF4-FFF2-40B4-BE49-F238E27FC236}">
                <a16:creationId xmlns:a16="http://schemas.microsoft.com/office/drawing/2014/main" id="{7F305937-905D-DD46-9CC0-FF9558209C0E}"/>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80" name="TextBox 9">
            <a:extLst>
              <a:ext uri="{FF2B5EF4-FFF2-40B4-BE49-F238E27FC236}">
                <a16:creationId xmlns:a16="http://schemas.microsoft.com/office/drawing/2014/main" id="{FB3C676D-68F1-9B4C-8184-2DD4632B3AE6}"/>
              </a:ext>
            </a:extLst>
          </p:cNvPr>
          <p:cNvSpPr txBox="1">
            <a:spLocks noChangeArrowheads="1"/>
          </p:cNvSpPr>
          <p:nvPr/>
        </p:nvSpPr>
        <p:spPr bwMode="auto">
          <a:xfrm>
            <a:off x="258137" y="1143000"/>
            <a:ext cx="3433760" cy="32932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600" dirty="0">
                <a:latin typeface="Arial" panose="020B0604020202020204" pitchFamily="34" charset="0"/>
              </a:rPr>
              <a:t>This map shows regional historical seismicity.  </a:t>
            </a:r>
          </a:p>
          <a:p>
            <a:pPr eaLnBrk="1" hangingPunct="1">
              <a:spcBef>
                <a:spcPct val="0"/>
              </a:spcBef>
              <a:buFontTx/>
              <a:buNone/>
            </a:pPr>
            <a:endParaRPr lang="en-US" altLang="en-US" sz="1600" dirty="0">
              <a:latin typeface="Arial" panose="020B0604020202020204" pitchFamily="34" charset="0"/>
            </a:endParaRPr>
          </a:p>
          <a:p>
            <a:pPr eaLnBrk="1" hangingPunct="1">
              <a:spcBef>
                <a:spcPct val="0"/>
              </a:spcBef>
              <a:buFontTx/>
              <a:buNone/>
            </a:pPr>
            <a:r>
              <a:rPr lang="en-US" altLang="en-US" sz="1600" dirty="0">
                <a:latin typeface="Arial" panose="020B0604020202020204" pitchFamily="34" charset="0"/>
              </a:rPr>
              <a:t>The most recent 4000 earthquakes are plotted along with this M6.5 that occurred as the result of strike slip faulting in the shallow crust of the North America Plate.</a:t>
            </a:r>
          </a:p>
          <a:p>
            <a:pPr eaLnBrk="1" hangingPunct="1">
              <a:spcBef>
                <a:spcPct val="0"/>
              </a:spcBef>
              <a:buFontTx/>
              <a:buNone/>
            </a:pPr>
            <a:endParaRPr lang="en-US" altLang="en-US" sz="1600" dirty="0">
              <a:latin typeface="Arial" panose="020B0604020202020204" pitchFamily="34" charset="0"/>
            </a:endParaRPr>
          </a:p>
          <a:p>
            <a:pPr eaLnBrk="1" hangingPunct="1">
              <a:spcBef>
                <a:spcPct val="0"/>
              </a:spcBef>
              <a:buFontTx/>
              <a:buNone/>
            </a:pPr>
            <a:r>
              <a:rPr lang="en-US" altLang="en-US" sz="1600" dirty="0">
                <a:latin typeface="Arial" panose="020B0604020202020204" pitchFamily="34" charset="0"/>
              </a:rPr>
              <a:t>Zooming in allows us to plot the main shock, and 21 aftershocks larger than M4.0+ that have occurred thus far.</a:t>
            </a:r>
          </a:p>
        </p:txBody>
      </p:sp>
      <p:sp>
        <p:nvSpPr>
          <p:cNvPr id="24581" name="TextBox 21">
            <a:extLst>
              <a:ext uri="{FF2B5EF4-FFF2-40B4-BE49-F238E27FC236}">
                <a16:creationId xmlns:a16="http://schemas.microsoft.com/office/drawing/2014/main" id="{0039D564-7851-CC41-B9B5-24C6124C1AA7}"/>
              </a:ext>
            </a:extLst>
          </p:cNvPr>
          <p:cNvSpPr txBox="1">
            <a:spLocks noChangeArrowheads="1"/>
          </p:cNvSpPr>
          <p:nvPr/>
        </p:nvSpPr>
        <p:spPr bwMode="auto">
          <a:xfrm>
            <a:off x="6749269" y="5573869"/>
            <a:ext cx="2281546"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r" eaLnBrk="1" hangingPunct="1">
              <a:spcBef>
                <a:spcPct val="0"/>
              </a:spcBef>
              <a:buFontTx/>
              <a:buNone/>
            </a:pPr>
            <a:r>
              <a:rPr lang="en-US" altLang="en-US" sz="1400" dirty="0">
                <a:latin typeface="Arial" panose="020B0604020202020204" pitchFamily="34" charset="0"/>
              </a:rPr>
              <a:t>Map created using the IRIS Earthquake Browser:  </a:t>
            </a:r>
            <a:r>
              <a:rPr lang="en-US" altLang="en-US" sz="1400" i="1" dirty="0">
                <a:latin typeface="Arial" panose="020B0604020202020204" pitchFamily="34" charset="0"/>
              </a:rPr>
              <a:t>www.iris.edu/ieb</a:t>
            </a:r>
          </a:p>
        </p:txBody>
      </p:sp>
      <p:grpSp>
        <p:nvGrpSpPr>
          <p:cNvPr id="6" name="Group 5">
            <a:extLst>
              <a:ext uri="{FF2B5EF4-FFF2-40B4-BE49-F238E27FC236}">
                <a16:creationId xmlns:a16="http://schemas.microsoft.com/office/drawing/2014/main" id="{80EC7CA4-7AC5-40BD-9D30-F70F2C5B455C}"/>
              </a:ext>
            </a:extLst>
          </p:cNvPr>
          <p:cNvGrpSpPr/>
          <p:nvPr/>
        </p:nvGrpSpPr>
        <p:grpSpPr>
          <a:xfrm>
            <a:off x="3837856" y="1170973"/>
            <a:ext cx="5153744" cy="4315427"/>
            <a:chOff x="3691897" y="1023229"/>
            <a:chExt cx="5153744" cy="4315427"/>
          </a:xfrm>
        </p:grpSpPr>
        <p:pic>
          <p:nvPicPr>
            <p:cNvPr id="3" name="Picture 2">
              <a:extLst>
                <a:ext uri="{FF2B5EF4-FFF2-40B4-BE49-F238E27FC236}">
                  <a16:creationId xmlns:a16="http://schemas.microsoft.com/office/drawing/2014/main" id="{31365581-CE94-4A24-AE5D-29EDC7633C4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91897" y="1023229"/>
              <a:ext cx="5153744" cy="4315427"/>
            </a:xfrm>
            <a:prstGeom prst="rect">
              <a:avLst/>
            </a:prstGeom>
          </p:spPr>
        </p:pic>
        <p:cxnSp>
          <p:nvCxnSpPr>
            <p:cNvPr id="13" name="Straight Arrow Connector 12">
              <a:extLst>
                <a:ext uri="{FF2B5EF4-FFF2-40B4-BE49-F238E27FC236}">
                  <a16:creationId xmlns:a16="http://schemas.microsoft.com/office/drawing/2014/main" id="{9BB3C806-AB54-4B83-873B-EBB8566EF79B}"/>
                </a:ext>
              </a:extLst>
            </p:cNvPr>
            <p:cNvCxnSpPr>
              <a:cxnSpLocks/>
            </p:cNvCxnSpPr>
            <p:nvPr/>
          </p:nvCxnSpPr>
          <p:spPr>
            <a:xfrm flipH="1">
              <a:off x="6477981" y="1821708"/>
              <a:ext cx="250659" cy="459282"/>
            </a:xfrm>
            <a:prstGeom prst="straightConnector1">
              <a:avLst/>
            </a:prstGeom>
            <a:ln>
              <a:solidFill>
                <a:schemeClr val="bg1"/>
              </a:solidFill>
              <a:tailEnd type="triangle"/>
            </a:ln>
          </p:spPr>
          <p:style>
            <a:lnRef idx="2">
              <a:schemeClr val="accent1"/>
            </a:lnRef>
            <a:fillRef idx="0">
              <a:schemeClr val="accent1"/>
            </a:fillRef>
            <a:effectRef idx="1">
              <a:schemeClr val="accent1"/>
            </a:effectRef>
            <a:fontRef idx="minor">
              <a:schemeClr val="tx1"/>
            </a:fontRef>
          </p:style>
        </p:cxnSp>
        <p:sp>
          <p:nvSpPr>
            <p:cNvPr id="17" name="TextBox 16">
              <a:extLst>
                <a:ext uri="{FF2B5EF4-FFF2-40B4-BE49-F238E27FC236}">
                  <a16:creationId xmlns:a16="http://schemas.microsoft.com/office/drawing/2014/main" id="{43E7BCA5-31FF-4CB7-A2DF-3EBE7805A2D0}"/>
                </a:ext>
              </a:extLst>
            </p:cNvPr>
            <p:cNvSpPr txBox="1"/>
            <p:nvPr/>
          </p:nvSpPr>
          <p:spPr>
            <a:xfrm>
              <a:off x="6589296" y="1564104"/>
              <a:ext cx="533400" cy="276999"/>
            </a:xfrm>
            <a:prstGeom prst="rect">
              <a:avLst/>
            </a:prstGeom>
            <a:noFill/>
          </p:spPr>
          <p:txBody>
            <a:bodyPr wrap="square" rtlCol="0">
              <a:spAutoFit/>
            </a:bodyPr>
            <a:lstStyle/>
            <a:p>
              <a:r>
                <a:rPr lang="en-US" sz="1200" b="1" dirty="0">
                  <a:solidFill>
                    <a:schemeClr val="bg1"/>
                  </a:solidFill>
                </a:rPr>
                <a:t>M6.5</a:t>
              </a:r>
            </a:p>
          </p:txBody>
        </p:sp>
      </p:grpSp>
      <p:pic>
        <p:nvPicPr>
          <p:cNvPr id="8" name="Picture 7">
            <a:extLst>
              <a:ext uri="{FF2B5EF4-FFF2-40B4-BE49-F238E27FC236}">
                <a16:creationId xmlns:a16="http://schemas.microsoft.com/office/drawing/2014/main" id="{C317A4FD-4495-4078-BEA4-BAAE8E56A9E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442160" y="2978380"/>
            <a:ext cx="447737" cy="2419688"/>
          </a:xfrm>
          <a:prstGeom prst="rect">
            <a:avLst/>
          </a:prstGeom>
        </p:spPr>
      </p:pic>
      <p:pic>
        <p:nvPicPr>
          <p:cNvPr id="10" name="Picture 9">
            <a:extLst>
              <a:ext uri="{FF2B5EF4-FFF2-40B4-BE49-F238E27FC236}">
                <a16:creationId xmlns:a16="http://schemas.microsoft.com/office/drawing/2014/main" id="{51A2772C-6B04-4318-9927-06376A5AB0A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682567" y="1251011"/>
            <a:ext cx="1203296" cy="460837"/>
          </a:xfrm>
          <a:prstGeom prst="rect">
            <a:avLst/>
          </a:prstGeom>
        </p:spPr>
      </p:pic>
      <p:grpSp>
        <p:nvGrpSpPr>
          <p:cNvPr id="15" name="Group 14">
            <a:extLst>
              <a:ext uri="{FF2B5EF4-FFF2-40B4-BE49-F238E27FC236}">
                <a16:creationId xmlns:a16="http://schemas.microsoft.com/office/drawing/2014/main" id="{2C18AD0A-B5DA-436E-BB58-8D3CCF654603}"/>
              </a:ext>
            </a:extLst>
          </p:cNvPr>
          <p:cNvGrpSpPr/>
          <p:nvPr/>
        </p:nvGrpSpPr>
        <p:grpSpPr>
          <a:xfrm>
            <a:off x="296561" y="4495800"/>
            <a:ext cx="4810796" cy="2105319"/>
            <a:chOff x="296561" y="4256140"/>
            <a:chExt cx="4810796" cy="2105319"/>
          </a:xfrm>
        </p:grpSpPr>
        <p:pic>
          <p:nvPicPr>
            <p:cNvPr id="9" name="Picture 8">
              <a:extLst>
                <a:ext uri="{FF2B5EF4-FFF2-40B4-BE49-F238E27FC236}">
                  <a16:creationId xmlns:a16="http://schemas.microsoft.com/office/drawing/2014/main" id="{0350CB22-7463-4BB0-B811-047FF10C4D39}"/>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96561" y="4256140"/>
              <a:ext cx="4810796" cy="2105319"/>
            </a:xfrm>
            <a:prstGeom prst="rect">
              <a:avLst/>
            </a:prstGeom>
          </p:spPr>
        </p:pic>
        <p:cxnSp>
          <p:nvCxnSpPr>
            <p:cNvPr id="18" name="Straight Arrow Connector 17">
              <a:extLst>
                <a:ext uri="{FF2B5EF4-FFF2-40B4-BE49-F238E27FC236}">
                  <a16:creationId xmlns:a16="http://schemas.microsoft.com/office/drawing/2014/main" id="{748E24A1-272D-488C-BC02-220A0DAC5FA0}"/>
                </a:ext>
              </a:extLst>
            </p:cNvPr>
            <p:cNvCxnSpPr>
              <a:cxnSpLocks/>
            </p:cNvCxnSpPr>
            <p:nvPr/>
          </p:nvCxnSpPr>
          <p:spPr>
            <a:xfrm flipV="1">
              <a:off x="2769651" y="5509194"/>
              <a:ext cx="245468" cy="358206"/>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9" name="TextBox 18">
              <a:extLst>
                <a:ext uri="{FF2B5EF4-FFF2-40B4-BE49-F238E27FC236}">
                  <a16:creationId xmlns:a16="http://schemas.microsoft.com/office/drawing/2014/main" id="{0FBF32FA-10FF-40AA-8BFF-002B1DA8C7CC}"/>
                </a:ext>
              </a:extLst>
            </p:cNvPr>
            <p:cNvSpPr txBox="1"/>
            <p:nvPr/>
          </p:nvSpPr>
          <p:spPr>
            <a:xfrm>
              <a:off x="2508964" y="5867400"/>
              <a:ext cx="843836" cy="276999"/>
            </a:xfrm>
            <a:prstGeom prst="rect">
              <a:avLst/>
            </a:prstGeom>
            <a:noFill/>
          </p:spPr>
          <p:txBody>
            <a:bodyPr wrap="square" rtlCol="0">
              <a:spAutoFit/>
            </a:bodyPr>
            <a:lstStyle/>
            <a:p>
              <a:r>
                <a:rPr lang="en-US" sz="1200" b="1" dirty="0">
                  <a:solidFill>
                    <a:srgbClr val="FF0000"/>
                  </a:solidFill>
                </a:rPr>
                <a:t>M6.5</a:t>
              </a:r>
            </a:p>
          </p:txBody>
        </p:sp>
      </p:grpSp>
      <p:sp>
        <p:nvSpPr>
          <p:cNvPr id="22" name="Title 1">
            <a:extLst>
              <a:ext uri="{FF2B5EF4-FFF2-40B4-BE49-F238E27FC236}">
                <a16:creationId xmlns:a16="http://schemas.microsoft.com/office/drawing/2014/main" id="{1A0FDFD5-81D3-4A0E-B637-7244C2E996E3}"/>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n-US"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n-US" sz="24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Magnitude 6.5 NEVADA</a:t>
            </a:r>
            <a:br>
              <a:rPr lang="en-US" sz="43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br>
            <a:r>
              <a:rPr lang="en-US"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Friday,  May 15, 2020 at 11:03:27 UTC </a:t>
            </a:r>
            <a:endParaRPr lang="en-US" dirty="0">
              <a:solidFill>
                <a:schemeClr val="tx2">
                  <a:satMod val="130000"/>
                </a:schemeClr>
              </a:solidFill>
              <a:effectLst>
                <a:outerShdw blurRad="50000" dist="30000" dir="5400000" algn="tl" rotWithShape="0">
                  <a:srgbClr val="000000">
                    <a:alpha val="30000"/>
                  </a:srgbClr>
                </a:outerShdw>
              </a:effectLst>
              <a:ea typeface="+mj-ea"/>
              <a:cs typeface="Arial"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extBox 8">
            <a:extLst>
              <a:ext uri="{FF2B5EF4-FFF2-40B4-BE49-F238E27FC236}">
                <a16:creationId xmlns:a16="http://schemas.microsoft.com/office/drawing/2014/main" id="{B52260A4-EA9B-0B43-BC35-6402FC805359}"/>
              </a:ext>
            </a:extLst>
          </p:cNvPr>
          <p:cNvSpPr txBox="1">
            <a:spLocks noChangeArrowheads="1"/>
          </p:cNvSpPr>
          <p:nvPr/>
        </p:nvSpPr>
        <p:spPr bwMode="auto">
          <a:xfrm>
            <a:off x="4095392" y="5638800"/>
            <a:ext cx="4375507"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400" dirty="0">
                <a:latin typeface="Arial" panose="020B0604020202020204" pitchFamily="34" charset="0"/>
                <a:cs typeface="Arial" panose="020B0604020202020204" pitchFamily="34" charset="0"/>
              </a:rPr>
              <a:t>The tension axis (T) reflects the minimum compressive stress direction.  The pressure axis (P) reflects the maximum compressive stress direction.</a:t>
            </a:r>
            <a:endParaRPr lang="en-US" altLang="en-US" sz="1800" dirty="0">
              <a:latin typeface="Arial" panose="020B0604020202020204" pitchFamily="34" charset="0"/>
              <a:cs typeface="Arial" panose="020B0604020202020204" pitchFamily="34" charset="0"/>
            </a:endParaRPr>
          </a:p>
        </p:txBody>
      </p:sp>
      <p:sp>
        <p:nvSpPr>
          <p:cNvPr id="35843" name="TextBox 11">
            <a:extLst>
              <a:ext uri="{FF2B5EF4-FFF2-40B4-BE49-F238E27FC236}">
                <a16:creationId xmlns:a16="http://schemas.microsoft.com/office/drawing/2014/main" id="{72D3F39C-D510-3A49-81E6-FB5C579A2C2D}"/>
              </a:ext>
            </a:extLst>
          </p:cNvPr>
          <p:cNvSpPr txBox="1">
            <a:spLocks noChangeArrowheads="1"/>
          </p:cNvSpPr>
          <p:nvPr/>
        </p:nvSpPr>
        <p:spPr bwMode="auto">
          <a:xfrm>
            <a:off x="685800" y="6324600"/>
            <a:ext cx="29718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400" dirty="0">
                <a:latin typeface="Arial" panose="020B0604020202020204" pitchFamily="34" charset="0"/>
                <a:cs typeface="Arial" panose="020B0604020202020204" pitchFamily="34" charset="0"/>
              </a:rPr>
              <a:t>W-phase Moment Tensor Solution</a:t>
            </a:r>
            <a:endParaRPr lang="en-US" altLang="en-US" sz="1800" dirty="0">
              <a:latin typeface="Arial" panose="020B0604020202020204" pitchFamily="34" charset="0"/>
              <a:cs typeface="Arial" panose="020B0604020202020204" pitchFamily="34" charset="0"/>
            </a:endParaRPr>
          </a:p>
        </p:txBody>
      </p:sp>
      <p:sp>
        <p:nvSpPr>
          <p:cNvPr id="15" name="Rectangle 14">
            <a:extLst>
              <a:ext uri="{FF2B5EF4-FFF2-40B4-BE49-F238E27FC236}">
                <a16:creationId xmlns:a16="http://schemas.microsoft.com/office/drawing/2014/main" id="{6084BA5C-2649-4384-813C-D9068537919F}"/>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pic>
        <p:nvPicPr>
          <p:cNvPr id="35845" name="Picture 8" descr="IRIS_TMlogo.png">
            <a:extLst>
              <a:ext uri="{FF2B5EF4-FFF2-40B4-BE49-F238E27FC236}">
                <a16:creationId xmlns:a16="http://schemas.microsoft.com/office/drawing/2014/main" id="{5E52D5B1-0966-8748-BE66-5E07518168FF}"/>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46" name="Rectangle 7">
            <a:extLst>
              <a:ext uri="{FF2B5EF4-FFF2-40B4-BE49-F238E27FC236}">
                <a16:creationId xmlns:a16="http://schemas.microsoft.com/office/drawing/2014/main" id="{479D1D1E-ECC8-6949-AF03-D17D39FA78D6}"/>
              </a:ext>
            </a:extLst>
          </p:cNvPr>
          <p:cNvSpPr>
            <a:spLocks noChangeArrowheads="1"/>
          </p:cNvSpPr>
          <p:nvPr/>
        </p:nvSpPr>
        <p:spPr bwMode="auto">
          <a:xfrm>
            <a:off x="5232400" y="6489700"/>
            <a:ext cx="39116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r" eaLnBrk="1" hangingPunct="1">
              <a:spcBef>
                <a:spcPct val="0"/>
              </a:spcBef>
              <a:buFontTx/>
              <a:buNone/>
            </a:pPr>
            <a:r>
              <a:rPr lang="en-US" altLang="en-US" sz="1400" i="1" dirty="0">
                <a:latin typeface="Arial" panose="020B0604020202020204" pitchFamily="34" charset="0"/>
                <a:cs typeface="Arial" panose="020B0604020202020204" pitchFamily="34" charset="0"/>
              </a:rPr>
              <a:t>Images courtesy of the U.S. Geological Survey</a:t>
            </a:r>
          </a:p>
        </p:txBody>
      </p:sp>
      <p:sp>
        <p:nvSpPr>
          <p:cNvPr id="35848" name="TextBox 4">
            <a:extLst>
              <a:ext uri="{FF2B5EF4-FFF2-40B4-BE49-F238E27FC236}">
                <a16:creationId xmlns:a16="http://schemas.microsoft.com/office/drawing/2014/main" id="{6C40407E-2380-2B44-B347-490E78778DEB}"/>
              </a:ext>
            </a:extLst>
          </p:cNvPr>
          <p:cNvSpPr txBox="1">
            <a:spLocks noChangeArrowheads="1"/>
          </p:cNvSpPr>
          <p:nvPr/>
        </p:nvSpPr>
        <p:spPr bwMode="auto">
          <a:xfrm>
            <a:off x="239713" y="1101725"/>
            <a:ext cx="8751887" cy="21236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r>
              <a:rPr lang="en-US" altLang="en-US" sz="1600" dirty="0"/>
              <a:t>The focal mechanism is how seismologists plot the 3-D stress orientations of an earthquake.  Because an earthquake occurs as slip on a fault, it generates primary waves in quadrants where the first pulse is compressional (shaded) and quadrants where the first pulse is extensional (white). The orientation of these quadrants determined from recorded seismic waves identifies the type of fault that produced the earthquake.</a:t>
            </a:r>
          </a:p>
          <a:p>
            <a:endParaRPr lang="en-US" altLang="en-US" sz="1600" dirty="0"/>
          </a:p>
          <a:p>
            <a:r>
              <a:rPr lang="en-US" altLang="en-US" sz="1600" dirty="0"/>
              <a:t>This earthquake </a:t>
            </a:r>
            <a:r>
              <a:rPr lang="en-US" sz="1600" dirty="0"/>
              <a:t>occurred as a result of strike-slip faulting in the shallow crust of the North American Plate.</a:t>
            </a:r>
            <a:endParaRPr lang="en-US" altLang="en-US" sz="1600" dirty="0"/>
          </a:p>
        </p:txBody>
      </p:sp>
      <p:pic>
        <p:nvPicPr>
          <p:cNvPr id="18" name="Picture 2">
            <a:extLst>
              <a:ext uri="{FF2B5EF4-FFF2-40B4-BE49-F238E27FC236}">
                <a16:creationId xmlns:a16="http://schemas.microsoft.com/office/drawing/2014/main" id="{C6968167-FF7F-4717-A779-66AD9BF395DE}"/>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024132" y="3262253"/>
            <a:ext cx="4518025" cy="218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3">
            <a:extLst>
              <a:ext uri="{FF2B5EF4-FFF2-40B4-BE49-F238E27FC236}">
                <a16:creationId xmlns:a16="http://schemas.microsoft.com/office/drawing/2014/main" id="{2684BC23-482E-46BB-9563-0E5F76A38B2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34447" y="3454164"/>
            <a:ext cx="3307638" cy="2794236"/>
          </a:xfrm>
          <a:prstGeom prst="rect">
            <a:avLst/>
          </a:prstGeom>
        </p:spPr>
      </p:pic>
      <p:sp>
        <p:nvSpPr>
          <p:cNvPr id="13" name="Title 1">
            <a:extLst>
              <a:ext uri="{FF2B5EF4-FFF2-40B4-BE49-F238E27FC236}">
                <a16:creationId xmlns:a16="http://schemas.microsoft.com/office/drawing/2014/main" id="{06499A24-249B-49D2-90FA-81A72FA7D65D}"/>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n-US"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n-US" sz="24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Magnitude 6.5 NEVADA</a:t>
            </a:r>
            <a:br>
              <a:rPr lang="en-US" sz="43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br>
            <a:r>
              <a:rPr lang="en-US"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Friday,  May 15, 2020 at 11:03:27 UTC </a:t>
            </a:r>
            <a:endParaRPr lang="en-US" dirty="0">
              <a:solidFill>
                <a:schemeClr val="tx2">
                  <a:satMod val="130000"/>
                </a:schemeClr>
              </a:solidFill>
              <a:effectLst>
                <a:outerShdw blurRad="50000" dist="30000" dir="5400000" algn="tl" rotWithShape="0">
                  <a:srgbClr val="000000">
                    <a:alpha val="30000"/>
                  </a:srgbClr>
                </a:outerShdw>
              </a:effectLst>
              <a:ea typeface="+mj-ea"/>
              <a:cs typeface="Arial" pitchFamily="34" charset="0"/>
            </a:endParaRPr>
          </a:p>
        </p:txBody>
      </p:sp>
    </p:spTree>
    <p:extLst>
      <p:ext uri="{BB962C8B-B14F-4D97-AF65-F5344CB8AC3E}">
        <p14:creationId xmlns:p14="http://schemas.microsoft.com/office/powerpoint/2010/main" val="24383237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34B737C6-E771-42A4-84F2-866080FC61F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1356" y="1485166"/>
            <a:ext cx="7897327" cy="5048955"/>
          </a:xfrm>
          <a:prstGeom prst="rect">
            <a:avLst/>
          </a:prstGeom>
        </p:spPr>
      </p:pic>
      <p:sp>
        <p:nvSpPr>
          <p:cNvPr id="4" name="Rectangle 3">
            <a:extLst>
              <a:ext uri="{FF2B5EF4-FFF2-40B4-BE49-F238E27FC236}">
                <a16:creationId xmlns:a16="http://schemas.microsoft.com/office/drawing/2014/main" id="{1FE4786A-DD50-0E4F-B9C9-26011D3F3D47}"/>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defRPr/>
            </a:pPr>
            <a:endParaRPr lang="en-US" altLang="en-US" sz="1800" dirty="0">
              <a:solidFill>
                <a:srgbClr val="FFFFFF"/>
              </a:solidFill>
              <a:cs typeface="Arial" panose="020B0604020202020204" pitchFamily="34" charset="0"/>
            </a:endParaRPr>
          </a:p>
        </p:txBody>
      </p:sp>
      <p:pic>
        <p:nvPicPr>
          <p:cNvPr id="15363" name="Picture 18" descr="IRIS_TMlogo.png">
            <a:extLst>
              <a:ext uri="{FF2B5EF4-FFF2-40B4-BE49-F238E27FC236}">
                <a16:creationId xmlns:a16="http://schemas.microsoft.com/office/drawing/2014/main" id="{FCDDFA34-7340-4A9E-8BE9-EDBBF6D721E9}"/>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4" name="TextBox 4">
            <a:extLst>
              <a:ext uri="{FF2B5EF4-FFF2-40B4-BE49-F238E27FC236}">
                <a16:creationId xmlns:a16="http://schemas.microsoft.com/office/drawing/2014/main" id="{9FCCAAB0-A4EC-4AEB-A5A4-B495410D5154}"/>
              </a:ext>
            </a:extLst>
          </p:cNvPr>
          <p:cNvSpPr txBox="1">
            <a:spLocks noChangeArrowheads="1"/>
          </p:cNvSpPr>
          <p:nvPr/>
        </p:nvSpPr>
        <p:spPr bwMode="auto">
          <a:xfrm>
            <a:off x="1219201" y="2022192"/>
            <a:ext cx="7229784" cy="52322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400" dirty="0">
                <a:solidFill>
                  <a:srgbClr val="000000"/>
                </a:solidFill>
                <a:latin typeface="Arial" panose="020B0604020202020204" pitchFamily="34" charset="0"/>
              </a:rPr>
              <a:t>Following the earthquake, </a:t>
            </a:r>
            <a:r>
              <a:rPr lang="en-US" altLang="en-US" sz="1400" dirty="0">
                <a:latin typeface="Arial" panose="020B0604020202020204" pitchFamily="34" charset="0"/>
              </a:rPr>
              <a:t>it took 1 minute and 41 seconds for </a:t>
            </a:r>
            <a:r>
              <a:rPr lang="en-US" altLang="en-US" sz="1400" dirty="0">
                <a:solidFill>
                  <a:srgbClr val="000000"/>
                </a:solidFill>
                <a:latin typeface="Arial" panose="020B0604020202020204" pitchFamily="34" charset="0"/>
              </a:rPr>
              <a:t>the compressional P waves to travel a curved path through the crust and mantle to Bend, Oregon.</a:t>
            </a:r>
          </a:p>
        </p:txBody>
      </p:sp>
      <p:sp>
        <p:nvSpPr>
          <p:cNvPr id="15365" name="TextBox 7">
            <a:extLst>
              <a:ext uri="{FF2B5EF4-FFF2-40B4-BE49-F238E27FC236}">
                <a16:creationId xmlns:a16="http://schemas.microsoft.com/office/drawing/2014/main" id="{B7DC775A-40E3-4441-BA27-FD886ACF7C70}"/>
              </a:ext>
            </a:extLst>
          </p:cNvPr>
          <p:cNvSpPr txBox="1">
            <a:spLocks noChangeArrowheads="1"/>
          </p:cNvSpPr>
          <p:nvPr/>
        </p:nvSpPr>
        <p:spPr bwMode="auto">
          <a:xfrm>
            <a:off x="1788967" y="914703"/>
            <a:ext cx="6218689" cy="52322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400" dirty="0">
                <a:solidFill>
                  <a:srgbClr val="000000"/>
                </a:solidFill>
                <a:latin typeface="Arial" panose="020B0604020202020204" pitchFamily="34" charset="0"/>
              </a:rPr>
              <a:t>The record of the earthquake in Bend, Oregon (BNOR) is illustrated below. </a:t>
            </a:r>
            <a:br>
              <a:rPr lang="en-US" altLang="en-US" sz="1400" dirty="0">
                <a:solidFill>
                  <a:srgbClr val="000000"/>
                </a:solidFill>
                <a:latin typeface="Arial" panose="020B0604020202020204" pitchFamily="34" charset="0"/>
              </a:rPr>
            </a:br>
            <a:r>
              <a:rPr lang="en-US" altLang="en-US" sz="1400" dirty="0">
                <a:solidFill>
                  <a:srgbClr val="000000"/>
                </a:solidFill>
                <a:latin typeface="Arial" panose="020B0604020202020204" pitchFamily="34" charset="0"/>
              </a:rPr>
              <a:t>Bend is 763 km (474 miles, 6.88°) from the location of this earthquake. </a:t>
            </a:r>
          </a:p>
        </p:txBody>
      </p:sp>
      <p:sp>
        <p:nvSpPr>
          <p:cNvPr id="15366" name="TextBox 6">
            <a:extLst>
              <a:ext uri="{FF2B5EF4-FFF2-40B4-BE49-F238E27FC236}">
                <a16:creationId xmlns:a16="http://schemas.microsoft.com/office/drawing/2014/main" id="{3791377A-859C-4FEA-9251-96B95EAC7C65}"/>
              </a:ext>
            </a:extLst>
          </p:cNvPr>
          <p:cNvSpPr txBox="1">
            <a:spLocks noChangeArrowheads="1"/>
          </p:cNvSpPr>
          <p:nvPr/>
        </p:nvSpPr>
        <p:spPr bwMode="auto">
          <a:xfrm>
            <a:off x="1928667" y="5357336"/>
            <a:ext cx="6660016" cy="73866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None/>
            </a:pPr>
            <a:r>
              <a:rPr lang="en-US" altLang="en-US" sz="1400" dirty="0">
                <a:solidFill>
                  <a:srgbClr val="000000"/>
                </a:solidFill>
                <a:latin typeface="Arial" panose="020B0604020202020204" pitchFamily="34" charset="0"/>
              </a:rPr>
              <a:t>Surface waves traveled the 763 km (474 miles) along the perimeter of the Earth from the earthquake to the recording station. The surface waves began to arrive in </a:t>
            </a:r>
            <a:r>
              <a:rPr lang="en-US" altLang="en-US" sz="1400" dirty="0">
                <a:latin typeface="Arial" panose="020B0604020202020204" pitchFamily="34" charset="0"/>
              </a:rPr>
              <a:t>Bend 3 minutes and 30 seconds </a:t>
            </a:r>
            <a:r>
              <a:rPr lang="en-US" altLang="en-US" sz="1400" dirty="0">
                <a:solidFill>
                  <a:srgbClr val="000000"/>
                </a:solidFill>
                <a:latin typeface="Arial" panose="020B0604020202020204" pitchFamily="34" charset="0"/>
              </a:rPr>
              <a:t>after the earthquake occurred in Nevada.  </a:t>
            </a:r>
          </a:p>
        </p:txBody>
      </p:sp>
      <p:sp>
        <p:nvSpPr>
          <p:cNvPr id="15368" name="TextBox 4">
            <a:extLst>
              <a:ext uri="{FF2B5EF4-FFF2-40B4-BE49-F238E27FC236}">
                <a16:creationId xmlns:a16="http://schemas.microsoft.com/office/drawing/2014/main" id="{AF205713-BBA2-42BD-BC9A-00F25C068CC7}"/>
              </a:ext>
            </a:extLst>
          </p:cNvPr>
          <p:cNvSpPr txBox="1">
            <a:spLocks noChangeArrowheads="1"/>
          </p:cNvSpPr>
          <p:nvPr/>
        </p:nvSpPr>
        <p:spPr bwMode="auto">
          <a:xfrm>
            <a:off x="2362200" y="3359861"/>
            <a:ext cx="376238" cy="369888"/>
          </a:xfrm>
          <a:prstGeom prst="rect">
            <a:avLst/>
          </a:prstGeom>
          <a:noFill/>
          <a:ln>
            <a:noFill/>
          </a:ln>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800" b="1" dirty="0">
                <a:solidFill>
                  <a:srgbClr val="000000"/>
                </a:solidFill>
                <a:latin typeface="Arial" panose="020B0604020202020204" pitchFamily="34" charset="0"/>
              </a:rPr>
              <a:t>P</a:t>
            </a:r>
          </a:p>
        </p:txBody>
      </p:sp>
      <p:sp>
        <p:nvSpPr>
          <p:cNvPr id="12" name="TextBox 11">
            <a:extLst>
              <a:ext uri="{FF2B5EF4-FFF2-40B4-BE49-F238E27FC236}">
                <a16:creationId xmlns:a16="http://schemas.microsoft.com/office/drawing/2014/main" id="{BDB23BD9-B066-254A-B51D-677838FBACBB}"/>
              </a:ext>
            </a:extLst>
          </p:cNvPr>
          <p:cNvSpPr txBox="1"/>
          <p:nvPr/>
        </p:nvSpPr>
        <p:spPr>
          <a:xfrm>
            <a:off x="4724400" y="2895600"/>
            <a:ext cx="2152650" cy="369887"/>
          </a:xfrm>
          <a:prstGeom prst="rect">
            <a:avLst/>
          </a:prstGeom>
          <a:solidFill>
            <a:schemeClr val="bg1"/>
          </a:solidFill>
        </p:spPr>
        <p:txBody>
          <a:bodyPr>
            <a:spAutoFit/>
          </a:bodyPr>
          <a:lstStyle/>
          <a:p>
            <a:pPr eaLnBrk="1" hangingPunct="1">
              <a:defRPr/>
            </a:pPr>
            <a:r>
              <a:rPr lang="en-US" spc="200" dirty="0">
                <a:solidFill>
                  <a:prstClr val="black"/>
                </a:solidFill>
                <a:latin typeface="Arial" charset="0"/>
                <a:ea typeface="MS PGothic" charset="-128"/>
                <a:cs typeface="Arial" panose="020B0604020202020204" pitchFamily="34" charset="0"/>
              </a:rPr>
              <a:t>Surface Waves</a:t>
            </a:r>
          </a:p>
        </p:txBody>
      </p:sp>
      <p:sp>
        <p:nvSpPr>
          <p:cNvPr id="15" name="Title 1">
            <a:extLst>
              <a:ext uri="{FF2B5EF4-FFF2-40B4-BE49-F238E27FC236}">
                <a16:creationId xmlns:a16="http://schemas.microsoft.com/office/drawing/2014/main" id="{9A8D8B77-F061-46BC-9336-67AEC8926E21}"/>
              </a:ext>
            </a:extLst>
          </p:cNvPr>
          <p:cNvSpPr txBox="1">
            <a:spLocks/>
          </p:cNvSpPr>
          <p:nvPr/>
        </p:nvSpPr>
        <p:spPr>
          <a:xfrm>
            <a:off x="1233488" y="152400"/>
            <a:ext cx="7899400" cy="762000"/>
          </a:xfrm>
          <a:prstGeom prst="rect">
            <a:avLst/>
          </a:prstGeom>
        </p:spPr>
        <p:txBody>
          <a:bodyPr anchor="ctr">
            <a:normAutofit fontScale="82500" lnSpcReduction="20000"/>
          </a:bodyPr>
          <a:lstStyle/>
          <a:p>
            <a:pPr eaLnBrk="1" fontAlgn="auto" hangingPunct="1">
              <a:spcAft>
                <a:spcPts val="0"/>
              </a:spcAft>
              <a:defRPr/>
            </a:pPr>
            <a:br>
              <a:rPr lang="en-US"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n-US" sz="24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Magnitude 6.5 NEVADA</a:t>
            </a:r>
            <a:br>
              <a:rPr lang="en-US" sz="43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br>
            <a:r>
              <a:rPr lang="en-US"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Friday,  May 15, 2020 at 11:03:27 UTC </a:t>
            </a:r>
            <a:endParaRPr lang="en-US" dirty="0">
              <a:solidFill>
                <a:schemeClr val="tx2">
                  <a:satMod val="130000"/>
                </a:schemeClr>
              </a:solidFill>
              <a:effectLst>
                <a:outerShdw blurRad="50000" dist="30000" dir="5400000" algn="tl" rotWithShape="0">
                  <a:srgbClr val="000000">
                    <a:alpha val="30000"/>
                  </a:srgbClr>
                </a:outerShdw>
              </a:effectLst>
              <a:ea typeface="+mj-ea"/>
              <a:cs typeface="Arial"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EBF7C3B1-6033-2543-86C3-F1B8B01FA47F}"/>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defRPr/>
            </a:pPr>
            <a:endParaRPr lang="en-US" altLang="en-US">
              <a:solidFill>
                <a:srgbClr val="FFFFFF"/>
              </a:solidFill>
              <a:latin typeface="Calibri" panose="020F0502020204030204" pitchFamily="34" charset="0"/>
            </a:endParaRPr>
          </a:p>
        </p:txBody>
      </p:sp>
      <p:sp>
        <p:nvSpPr>
          <p:cNvPr id="32771" name="TextBox 9">
            <a:extLst>
              <a:ext uri="{FF2B5EF4-FFF2-40B4-BE49-F238E27FC236}">
                <a16:creationId xmlns:a16="http://schemas.microsoft.com/office/drawing/2014/main" id="{91B1D953-5510-2046-BD1C-58F020EBE42F}"/>
              </a:ext>
            </a:extLst>
          </p:cNvPr>
          <p:cNvSpPr txBox="1">
            <a:spLocks noChangeArrowheads="1"/>
          </p:cNvSpPr>
          <p:nvPr/>
        </p:nvSpPr>
        <p:spPr bwMode="auto">
          <a:xfrm>
            <a:off x="709613" y="773113"/>
            <a:ext cx="7859712" cy="3970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altLang="en-US" sz="1800" b="1">
                <a:solidFill>
                  <a:srgbClr val="393996"/>
                </a:solidFill>
                <a:latin typeface="Arial" panose="020B0604020202020204" pitchFamily="34" charset="0"/>
              </a:rPr>
              <a:t>Teachable Moments are a service of</a:t>
            </a:r>
            <a:endParaRPr lang="en-US" altLang="en-US" sz="1800">
              <a:latin typeface="Arial" panose="020B0604020202020204" pitchFamily="34" charset="0"/>
            </a:endParaRPr>
          </a:p>
          <a:p>
            <a:pPr algn="ctr" eaLnBrk="1" hangingPunct="1">
              <a:spcBef>
                <a:spcPct val="0"/>
              </a:spcBef>
              <a:buFontTx/>
              <a:buNone/>
            </a:pPr>
            <a:endParaRPr lang="en-US" altLang="en-US" sz="1800">
              <a:latin typeface="Arial" panose="020B0604020202020204" pitchFamily="34" charset="0"/>
            </a:endParaRPr>
          </a:p>
          <a:p>
            <a:pPr algn="ctr" eaLnBrk="1" hangingPunct="1">
              <a:spcBef>
                <a:spcPct val="0"/>
              </a:spcBef>
              <a:buFontTx/>
              <a:buNone/>
            </a:pPr>
            <a:r>
              <a:rPr lang="en-US" altLang="en-US" sz="1800">
                <a:latin typeface="Arial" panose="020B0604020202020204" pitchFamily="34" charset="0"/>
              </a:rPr>
              <a:t>The Incorporated Research Institutions for Seismology</a:t>
            </a:r>
          </a:p>
          <a:p>
            <a:pPr algn="ctr" eaLnBrk="1" hangingPunct="1">
              <a:spcBef>
                <a:spcPct val="0"/>
              </a:spcBef>
              <a:buFontTx/>
              <a:buNone/>
            </a:pPr>
            <a:r>
              <a:rPr lang="en-US" altLang="en-US" sz="1800">
                <a:latin typeface="Arial" panose="020B0604020202020204" pitchFamily="34" charset="0"/>
              </a:rPr>
              <a:t> Education &amp; Public Outreach </a:t>
            </a:r>
          </a:p>
          <a:p>
            <a:pPr algn="ctr" eaLnBrk="1" hangingPunct="1">
              <a:spcBef>
                <a:spcPct val="0"/>
              </a:spcBef>
              <a:buFontTx/>
              <a:buNone/>
            </a:pPr>
            <a:r>
              <a:rPr lang="en-US" altLang="en-US" sz="1800">
                <a:latin typeface="Arial" panose="020B0604020202020204" pitchFamily="34" charset="0"/>
              </a:rPr>
              <a:t>and </a:t>
            </a:r>
          </a:p>
          <a:p>
            <a:pPr algn="ctr" eaLnBrk="1" hangingPunct="1">
              <a:spcBef>
                <a:spcPct val="0"/>
              </a:spcBef>
              <a:buFontTx/>
              <a:buNone/>
            </a:pPr>
            <a:r>
              <a:rPr lang="en-US" altLang="en-US" sz="1800">
                <a:latin typeface="Arial" panose="020B0604020202020204" pitchFamily="34" charset="0"/>
              </a:rPr>
              <a:t>The University of Portland </a:t>
            </a:r>
          </a:p>
          <a:p>
            <a:pPr algn="ctr" eaLnBrk="1" hangingPunct="1">
              <a:spcBef>
                <a:spcPct val="0"/>
              </a:spcBef>
              <a:buFontTx/>
              <a:buNone/>
            </a:pPr>
            <a:endParaRPr lang="en-US" altLang="en-US" sz="1800">
              <a:latin typeface="Arial" panose="020B0604020202020204" pitchFamily="34" charset="0"/>
            </a:endParaRPr>
          </a:p>
          <a:p>
            <a:pPr algn="ctr" eaLnBrk="1" hangingPunct="1">
              <a:spcBef>
                <a:spcPct val="0"/>
              </a:spcBef>
              <a:buFontTx/>
              <a:buNone/>
            </a:pPr>
            <a:endParaRPr lang="en-US" altLang="en-US" sz="1800">
              <a:latin typeface="Arial" panose="020B0604020202020204" pitchFamily="34" charset="0"/>
            </a:endParaRPr>
          </a:p>
          <a:p>
            <a:pPr algn="ctr" eaLnBrk="1" hangingPunct="1">
              <a:spcBef>
                <a:spcPct val="0"/>
              </a:spcBef>
              <a:buFontTx/>
              <a:buNone/>
            </a:pPr>
            <a:endParaRPr lang="en-US" altLang="en-US" sz="1800">
              <a:latin typeface="Arial" panose="020B0604020202020204" pitchFamily="34" charset="0"/>
            </a:endParaRPr>
          </a:p>
          <a:p>
            <a:pPr algn="ctr" eaLnBrk="1" hangingPunct="1">
              <a:spcBef>
                <a:spcPct val="0"/>
              </a:spcBef>
              <a:buFontTx/>
              <a:buNone/>
            </a:pPr>
            <a:r>
              <a:rPr lang="en-US" altLang="en-US" sz="1800">
                <a:latin typeface="Arial" panose="020B0604020202020204" pitchFamily="34" charset="0"/>
              </a:rPr>
              <a:t>Please send feedback to </a:t>
            </a:r>
            <a:r>
              <a:rPr lang="en-US" altLang="en-US" sz="1800">
                <a:latin typeface="Arial" panose="020B0604020202020204" pitchFamily="34" charset="0"/>
                <a:hlinkClick r:id="rId3"/>
              </a:rPr>
              <a:t>tkb@iris.edu</a:t>
            </a:r>
            <a:endParaRPr lang="en-US" altLang="en-US" sz="1800">
              <a:latin typeface="Arial" panose="020B0604020202020204" pitchFamily="34" charset="0"/>
            </a:endParaRPr>
          </a:p>
          <a:p>
            <a:pPr algn="ctr" eaLnBrk="1" hangingPunct="1">
              <a:spcBef>
                <a:spcPct val="0"/>
              </a:spcBef>
              <a:buFontTx/>
              <a:buNone/>
            </a:pPr>
            <a:endParaRPr lang="en-US" altLang="en-US" sz="1800">
              <a:latin typeface="Arial" panose="020B0604020202020204" pitchFamily="34" charset="0"/>
            </a:endParaRPr>
          </a:p>
          <a:p>
            <a:pPr algn="ctr" eaLnBrk="1" hangingPunct="1">
              <a:spcBef>
                <a:spcPct val="0"/>
              </a:spcBef>
              <a:buFont typeface="Arial" panose="020B0604020202020204" pitchFamily="34" charset="0"/>
              <a:buNone/>
            </a:pPr>
            <a:r>
              <a:rPr lang="en-US" altLang="en-US" sz="1800">
                <a:latin typeface="Arial" panose="020B0604020202020204" pitchFamily="34" charset="0"/>
              </a:rPr>
              <a:t>To receive automatic notifications of new Teachable Moments</a:t>
            </a:r>
          </a:p>
          <a:p>
            <a:pPr algn="ctr" eaLnBrk="1" hangingPunct="1">
              <a:spcBef>
                <a:spcPct val="0"/>
              </a:spcBef>
              <a:buFont typeface="Arial" panose="020B0604020202020204" pitchFamily="34" charset="0"/>
              <a:buNone/>
            </a:pPr>
            <a:r>
              <a:rPr lang="en-US" altLang="en-US" sz="1800">
                <a:latin typeface="Arial" panose="020B0604020202020204" pitchFamily="34" charset="0"/>
              </a:rPr>
              <a:t> subscribe at </a:t>
            </a:r>
            <a:r>
              <a:rPr lang="en-US" altLang="en-US" sz="1800">
                <a:latin typeface="Arial" panose="020B0604020202020204" pitchFamily="34" charset="0"/>
                <a:hlinkClick r:id="rId3"/>
              </a:rPr>
              <a:t>www.iris.edu/hq/retm</a:t>
            </a:r>
            <a:endParaRPr lang="en-US" altLang="en-US" sz="1800">
              <a:latin typeface="Arial" panose="020B0604020202020204" pitchFamily="34" charset="0"/>
            </a:endParaRPr>
          </a:p>
          <a:p>
            <a:pPr algn="ctr" eaLnBrk="1" hangingPunct="1">
              <a:spcBef>
                <a:spcPct val="0"/>
              </a:spcBef>
              <a:buFont typeface="Arial" panose="020B0604020202020204" pitchFamily="34" charset="0"/>
              <a:buNone/>
            </a:pPr>
            <a:endParaRPr lang="en-US" altLang="en-US" sz="1800">
              <a:latin typeface="Arial" panose="020B0604020202020204" pitchFamily="34" charset="0"/>
            </a:endParaRPr>
          </a:p>
        </p:txBody>
      </p:sp>
      <p:pic>
        <p:nvPicPr>
          <p:cNvPr id="32772" name="Picture 1">
            <a:extLst>
              <a:ext uri="{FF2B5EF4-FFF2-40B4-BE49-F238E27FC236}">
                <a16:creationId xmlns:a16="http://schemas.microsoft.com/office/drawing/2014/main" id="{2A324582-47B8-B94B-BF07-586060B6C8D3}"/>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400800" y="5262563"/>
            <a:ext cx="2413000" cy="1281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773" name="Picture 1">
            <a:extLst>
              <a:ext uri="{FF2B5EF4-FFF2-40B4-BE49-F238E27FC236}">
                <a16:creationId xmlns:a16="http://schemas.microsoft.com/office/drawing/2014/main" id="{F874CA50-1FC9-2B4F-B32D-24167803F864}"/>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09613" y="5337175"/>
            <a:ext cx="1200150" cy="120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774" name="TextBox 1">
            <a:extLst>
              <a:ext uri="{FF2B5EF4-FFF2-40B4-BE49-F238E27FC236}">
                <a16:creationId xmlns:a16="http://schemas.microsoft.com/office/drawing/2014/main" id="{C1ABB41B-7415-3944-BC06-A8FF35F6D1F7}"/>
              </a:ext>
            </a:extLst>
          </p:cNvPr>
          <p:cNvSpPr txBox="1">
            <a:spLocks noChangeArrowheads="1"/>
          </p:cNvSpPr>
          <p:nvPr/>
        </p:nvSpPr>
        <p:spPr bwMode="auto">
          <a:xfrm>
            <a:off x="3370263" y="6462713"/>
            <a:ext cx="25114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altLang="en-US" sz="1400">
                <a:solidFill>
                  <a:srgbClr val="2144AB"/>
                </a:solidFill>
                <a:latin typeface="Arial" panose="020B0604020202020204" pitchFamily="34" charset="0"/>
              </a:rPr>
              <a:t>www.iris.edu/earthquake</a:t>
            </a:r>
          </a:p>
        </p:txBody>
      </p:sp>
      <p:pic>
        <p:nvPicPr>
          <p:cNvPr id="32775" name="Picture 1">
            <a:extLst>
              <a:ext uri="{FF2B5EF4-FFF2-40B4-BE49-F238E27FC236}">
                <a16:creationId xmlns:a16="http://schemas.microsoft.com/office/drawing/2014/main" id="{694DCCA0-20B6-6441-8629-0B809FAA73C8}"/>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3671888" y="4972050"/>
            <a:ext cx="1935162" cy="150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Click="0" advTm="12000"/>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11806</TotalTime>
  <Words>1142</Words>
  <Application>Microsoft Office PowerPoint</Application>
  <PresentationFormat>On-screen Show (4:3)</PresentationFormat>
  <Paragraphs>104</Paragraphs>
  <Slides>8</Slides>
  <Notes>8</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8</vt:i4>
      </vt:variant>
    </vt:vector>
  </HeadingPairs>
  <TitlesOfParts>
    <vt:vector size="12" baseType="lpstr">
      <vt:lpstr>Arial</vt:lpstr>
      <vt:lpstr>Calibri</vt:lpstr>
      <vt:lpstr>Office Theme</vt:lpstr>
      <vt:lpstr>2_Office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tkb</dc:creator>
  <cp:lastModifiedBy>tkb</cp:lastModifiedBy>
  <cp:revision>962</cp:revision>
  <cp:lastPrinted>2018-01-24T02:26:23Z</cp:lastPrinted>
  <dcterms:created xsi:type="dcterms:W3CDTF">2009-05-31T20:07:40Z</dcterms:created>
  <dcterms:modified xsi:type="dcterms:W3CDTF">2020-05-16T15:32:09Z</dcterms:modified>
</cp:coreProperties>
</file>