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101" r:id="rId2"/>
  </p:sldMasterIdLst>
  <p:notesMasterIdLst>
    <p:notesMasterId r:id="rId11"/>
  </p:notesMasterIdLst>
  <p:handoutMasterIdLst>
    <p:handoutMasterId r:id="rId12"/>
  </p:handoutMasterIdLst>
  <p:sldIdLst>
    <p:sldId id="422" r:id="rId3"/>
    <p:sldId id="385" r:id="rId4"/>
    <p:sldId id="420" r:id="rId5"/>
    <p:sldId id="390" r:id="rId6"/>
    <p:sldId id="424" r:id="rId7"/>
    <p:sldId id="389" r:id="rId8"/>
    <p:sldId id="372" r:id="rId9"/>
    <p:sldId id="373" r:id="rId10"/>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31" autoAdjust="0"/>
    <p:restoredTop sz="93596" autoAdjust="0"/>
  </p:normalViewPr>
  <p:slideViewPr>
    <p:cSldViewPr>
      <p:cViewPr varScale="1">
        <p:scale>
          <a:sx n="104" d="100"/>
          <a:sy n="104" d="100"/>
        </p:scale>
        <p:origin x="1456" y="2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A8BAE93-8E1D-5947-AE12-7129E4B1F7CA}"/>
              </a:ext>
            </a:extLst>
          </p:cNvPr>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a:extLst>
              <a:ext uri="{FF2B5EF4-FFF2-40B4-BE49-F238E27FC236}">
                <a16:creationId xmlns:a16="http://schemas.microsoft.com/office/drawing/2014/main" id="{75539DA8-2AC0-514F-BD04-4278A38F316B}"/>
              </a:ext>
            </a:extLst>
          </p:cNvPr>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C032A6C9-28AE-2E4D-8787-E47D7F023651}" type="datetimeFigureOut">
              <a:rPr lang="en-US"/>
              <a:pPr>
                <a:defRPr/>
              </a:pPr>
              <a:t>5/17/20</a:t>
            </a:fld>
            <a:endParaRPr lang="en-US"/>
          </a:p>
        </p:txBody>
      </p:sp>
      <p:sp>
        <p:nvSpPr>
          <p:cNvPr id="4" name="Footer Placeholder 3">
            <a:extLst>
              <a:ext uri="{FF2B5EF4-FFF2-40B4-BE49-F238E27FC236}">
                <a16:creationId xmlns:a16="http://schemas.microsoft.com/office/drawing/2014/main" id="{80B9BF6F-BC78-F44F-8682-B599BC9DED1F}"/>
              </a:ext>
            </a:extLst>
          </p:cNvPr>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a:extLst>
              <a:ext uri="{FF2B5EF4-FFF2-40B4-BE49-F238E27FC236}">
                <a16:creationId xmlns:a16="http://schemas.microsoft.com/office/drawing/2014/main" id="{20DE8E78-9652-4C49-AE2B-4E58A3D39727}"/>
              </a:ext>
            </a:extLst>
          </p:cNvPr>
          <p:cNvSpPr>
            <a:spLocks noGrp="1"/>
          </p:cNvSpPr>
          <p:nvPr>
            <p:ph type="sldNum" sz="quarter" idx="3"/>
          </p:nvPr>
        </p:nvSpPr>
        <p:spPr>
          <a:xfrm>
            <a:off x="4143375" y="9120188"/>
            <a:ext cx="3170238" cy="481012"/>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D964DCC9-3077-994C-900E-03854FE124A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C15E81C-051C-484B-A42C-38CD766B7077}"/>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2DACBBBA-4375-8247-B9A6-C35D4A223BD7}"/>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ABFD2F7B-3140-4E49-A218-FEE1AE69B5A5}" type="datetimeFigureOut">
              <a:rPr lang="en-US" altLang="en-US"/>
              <a:pPr>
                <a:defRPr/>
              </a:pPr>
              <a:t>5/17/20</a:t>
            </a:fld>
            <a:endParaRPr lang="en-US" altLang="en-US"/>
          </a:p>
        </p:txBody>
      </p:sp>
      <p:sp>
        <p:nvSpPr>
          <p:cNvPr id="4" name="Slide Image Placeholder 3">
            <a:extLst>
              <a:ext uri="{FF2B5EF4-FFF2-40B4-BE49-F238E27FC236}">
                <a16:creationId xmlns:a16="http://schemas.microsoft.com/office/drawing/2014/main" id="{64BBA3BE-7F3A-DD45-9333-AEDD56192DA4}"/>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D80A59F6-1AC0-D14F-A4D4-EBE37290E513}"/>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E5D3266F-2A23-4646-96F5-8B30C43B407D}"/>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5E012A18-CD99-894F-8569-B9A574B7BC1B}"/>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defRPr>
            </a:lvl1pPr>
          </a:lstStyle>
          <a:p>
            <a:pPr>
              <a:defRPr/>
            </a:pPr>
            <a:fld id="{54005D80-A91E-7542-90CA-59272E17B4F4}"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anose="020B0600070205080204" pitchFamily="34" charset="-128"/>
      </a:defRPr>
    </a:lvl1pPr>
    <a:lvl2pPr marL="4572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anose="020B0600070205080204" pitchFamily="34" charset="-128"/>
      </a:defRPr>
    </a:lvl2pPr>
    <a:lvl3pPr marL="9144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anose="020B0600070205080204" pitchFamily="34" charset="-128"/>
      </a:defRPr>
    </a:lvl3pPr>
    <a:lvl4pPr marL="13716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anose="020B0600070205080204" pitchFamily="34" charset="-128"/>
      </a:defRPr>
    </a:lvl4pPr>
    <a:lvl5pPr marL="18288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6AF95522-4BD6-0942-8185-2424C0FA3D0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2250E6E6-4911-1C4E-BE02-9056C191984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7412" name="Slide Number Placeholder 3">
            <a:extLst>
              <a:ext uri="{FF2B5EF4-FFF2-40B4-BE49-F238E27FC236}">
                <a16:creationId xmlns:a16="http://schemas.microsoft.com/office/drawing/2014/main" id="{98BA8985-AA65-5347-BE1C-29BC1E4191A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8DBC289-E0C1-E049-81D0-89A38677D0FC}" type="slidenum">
              <a:rPr lang="en-US" altLang="en-US" sz="1300" smtClean="0"/>
              <a:pPr>
                <a:spcBef>
                  <a:spcPct val="0"/>
                </a:spcBef>
              </a:pPr>
              <a:t>1</a:t>
            </a:fld>
            <a:endParaRPr lang="en-US" altLang="en-US" sz="13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594D7388-CA5D-F94A-9185-0C576C205E3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a:extLst>
              <a:ext uri="{FF2B5EF4-FFF2-40B4-BE49-F238E27FC236}">
                <a16:creationId xmlns:a16="http://schemas.microsoft.com/office/drawing/2014/main" id="{B5813112-FC09-0B4F-901C-D110E87E803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s-ES" altLang="en-US" dirty="0"/>
              <a:t>Escalas de intensidad de movimiento fueron desarrolladas para estandarizar las mediciones y facilitar la comparación de diferentes terremotos. La modificación de la escala de intensidad de  </a:t>
            </a:r>
            <a:r>
              <a:rPr lang="es-ES" altLang="en-US" dirty="0" err="1"/>
              <a:t>Marcelli</a:t>
            </a:r>
            <a:r>
              <a:rPr lang="es-ES" altLang="en-US" dirty="0"/>
              <a:t> es una escala de doce niveles, numeradas del  I al XII. Los números bajos representan los niveles de movimientos imperceptibles, XII representa destrucción total.</a:t>
            </a:r>
          </a:p>
          <a:p>
            <a:pPr eaLnBrk="1" hangingPunct="1">
              <a:spcBef>
                <a:spcPct val="0"/>
              </a:spcBef>
            </a:pPr>
            <a:endParaRPr lang="en-US" altLang="en-US" dirty="0"/>
          </a:p>
          <a:p>
            <a:pPr eaLnBrk="1" hangingPunct="1">
              <a:spcBef>
                <a:spcPct val="0"/>
              </a:spcBef>
            </a:pPr>
            <a:r>
              <a:rPr lang="es-ES_tradnl" altLang="en-US" b="1" noProof="0" dirty="0"/>
              <a:t>Animación Relevante: </a:t>
            </a:r>
          </a:p>
          <a:p>
            <a:pPr marL="0" marR="0" lvl="0" indent="0" algn="l" defTabSz="914400" rtl="0" eaLnBrk="1" fontAlgn="base" latinLnBrk="0" hangingPunct="1">
              <a:lnSpc>
                <a:spcPct val="100000"/>
              </a:lnSpc>
              <a:spcBef>
                <a:spcPct val="0"/>
              </a:spcBef>
              <a:spcAft>
                <a:spcPct val="0"/>
              </a:spcAft>
              <a:buClrTx/>
              <a:buSzTx/>
              <a:buFontTx/>
              <a:buNone/>
              <a:tabLst/>
              <a:defRPr/>
            </a:pPr>
            <a:r>
              <a:rPr lang="es-ES_tradnl" altLang="en-US" b="0" i="0" noProof="0" dirty="0"/>
              <a:t>Intensidad de Terremotos:  </a:t>
            </a:r>
            <a:r>
              <a:rPr lang="es-ES_tradnl" sz="1200" u="sng"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https://www.iris.edu/hq/inclass/animation/earthquake_intensity</a:t>
            </a:r>
            <a:endParaRPr lang="en-US" altLang="en-US" dirty="0"/>
          </a:p>
          <a:p>
            <a:pPr eaLnBrk="1" hangingPunct="1">
              <a:spcBef>
                <a:spcPct val="0"/>
              </a:spcBef>
            </a:pPr>
            <a:endParaRPr lang="en-US" altLang="en-US" dirty="0"/>
          </a:p>
        </p:txBody>
      </p:sp>
      <p:sp>
        <p:nvSpPr>
          <p:cNvPr id="19460" name="Slide Number Placeholder 3">
            <a:extLst>
              <a:ext uri="{FF2B5EF4-FFF2-40B4-BE49-F238E27FC236}">
                <a16:creationId xmlns:a16="http://schemas.microsoft.com/office/drawing/2014/main" id="{B3DF00D7-4624-7A4D-889D-5FEFEF03F23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AA8E6431-2DA4-474A-89B6-FFDE4E033E52}"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7CA7E37B-4C65-EA40-A7F9-773DE03B16B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id="{A636F98D-8819-1B4D-A556-2FCBC092D98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altLang="en-US" dirty="0"/>
              <a:t>El mapa PAGER del Servicio Geológico de los EE.UU. muestra la población expuesta a diferentes niveles de intensidad modificada Mercalli (MMI).  MMI describe la severidad de un terremoto en términos de sus efectos en estructuras humanas y es una vasta medida de la cantidad de movimientos telúricos en un lugar dado.</a:t>
            </a:r>
          </a:p>
        </p:txBody>
      </p:sp>
      <p:sp>
        <p:nvSpPr>
          <p:cNvPr id="21508" name="Slide Number Placeholder 3">
            <a:extLst>
              <a:ext uri="{FF2B5EF4-FFF2-40B4-BE49-F238E27FC236}">
                <a16:creationId xmlns:a16="http://schemas.microsoft.com/office/drawing/2014/main" id="{CB6967AD-EF4D-8541-8911-1034A56A519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238A3A8-DA37-AC47-A742-C8D00DF91928}" type="slidenum">
              <a:rPr lang="en-US" altLang="en-US" sz="1300" smtClean="0"/>
              <a:pPr>
                <a:spcBef>
                  <a:spcPct val="0"/>
                </a:spcBef>
              </a:pPr>
              <a:t>3</a:t>
            </a:fld>
            <a:endParaRPr lang="en-US" altLang="en-US" sz="13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13230104-0FF0-B04B-A2ED-6B971AE6B0F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BFBCEE89-7C69-1945-AAB9-B87B1BDB32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36868" name="Slide Number Placeholder 3">
            <a:extLst>
              <a:ext uri="{FF2B5EF4-FFF2-40B4-BE49-F238E27FC236}">
                <a16:creationId xmlns:a16="http://schemas.microsoft.com/office/drawing/2014/main" id="{693D8EFD-7E14-644A-AEE0-EE966C63DDA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01675" indent="-269875">
              <a:defRPr>
                <a:solidFill>
                  <a:schemeClr val="tx1"/>
                </a:solidFill>
                <a:latin typeface="Arial" panose="020B0604020202020204" pitchFamily="34" charset="0"/>
                <a:ea typeface="ＭＳ Ｐゴシック" panose="020B0600070205080204" pitchFamily="34" charset="-128"/>
              </a:defRPr>
            </a:lvl2pPr>
            <a:lvl3pPr marL="1081088" indent="-215900">
              <a:defRPr>
                <a:solidFill>
                  <a:schemeClr val="tx1"/>
                </a:solidFill>
                <a:latin typeface="Arial" panose="020B0604020202020204" pitchFamily="34" charset="0"/>
                <a:ea typeface="ＭＳ Ｐゴシック" panose="020B0600070205080204" pitchFamily="34" charset="-128"/>
              </a:defRPr>
            </a:lvl3pPr>
            <a:lvl4pPr marL="1512888" indent="-215900">
              <a:defRPr>
                <a:solidFill>
                  <a:schemeClr val="tx1"/>
                </a:solidFill>
                <a:latin typeface="Arial" panose="020B0604020202020204" pitchFamily="34" charset="0"/>
                <a:ea typeface="ＭＳ Ｐゴシック" panose="020B0600070205080204" pitchFamily="34" charset="-128"/>
              </a:defRPr>
            </a:lvl4pPr>
            <a:lvl5pPr marL="1944688" indent="-215900">
              <a:defRPr>
                <a:solidFill>
                  <a:schemeClr val="tx1"/>
                </a:solidFill>
                <a:latin typeface="Arial" panose="020B0604020202020204" pitchFamily="34" charset="0"/>
                <a:ea typeface="ＭＳ Ｐゴシック" panose="020B0600070205080204" pitchFamily="34" charset="-128"/>
              </a:defRPr>
            </a:lvl5pPr>
            <a:lvl6pPr marL="24018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8590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3162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7734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5F1D5B4-884B-B748-BC90-084F6108323E}" type="slidenum">
              <a:rPr lang="en-US" altLang="en-US" smtClean="0">
                <a:latin typeface="Calibri" panose="020F0502020204030204" pitchFamily="34" charset="0"/>
                <a:cs typeface="Arial" panose="020B0604020202020204" pitchFamily="34" charset="0"/>
              </a:rPr>
              <a:pPr/>
              <a:t>4</a:t>
            </a:fld>
            <a:endParaRPr lang="en-US" altLang="en-US" dirty="0">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15624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06A6A9D8-4AA6-D246-BD23-2C1D5935B24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a:extLst>
              <a:ext uri="{FF2B5EF4-FFF2-40B4-BE49-F238E27FC236}">
                <a16:creationId xmlns:a16="http://schemas.microsoft.com/office/drawing/2014/main" id="{90EC73CC-824C-0540-88DF-B0275DE6F4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5604" name="Slide Number Placeholder 3">
            <a:extLst>
              <a:ext uri="{FF2B5EF4-FFF2-40B4-BE49-F238E27FC236}">
                <a16:creationId xmlns:a16="http://schemas.microsoft.com/office/drawing/2014/main" id="{557A1215-003A-8340-9364-B846A75210D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EB1CC45-2E29-8C45-890B-28775F290DA4}" type="slidenum">
              <a:rPr lang="en-US" altLang="en-US" sz="1300" smtClean="0"/>
              <a:pPr>
                <a:spcBef>
                  <a:spcPct val="0"/>
                </a:spcBef>
              </a:pPr>
              <a:t>5</a:t>
            </a:fld>
            <a:endParaRPr lang="en-US" altLang="en-US" sz="13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13230104-0FF0-B04B-A2ED-6B971AE6B0F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BFBCEE89-7C69-1945-AAB9-B87B1BDB32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VE" altLang="en-US" sz="2000" b="1" dirty="0">
                <a:solidFill>
                  <a:srgbClr val="393996"/>
                </a:solidFill>
              </a:rPr>
              <a:t>Animación Relevante:</a:t>
            </a:r>
          </a:p>
          <a:p>
            <a:r>
              <a:rPr lang="es-VE" altLang="en-US" sz="2000" dirty="0"/>
              <a:t>Mecanismos Focales Explicado: </a:t>
            </a:r>
            <a:r>
              <a:rPr lang="en-US" sz="1200" b="0" i="0"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https://www.iris.edu/hq/inclass/animation/focal_mechanisms_explained</a:t>
            </a:r>
            <a:endParaRPr lang="en-US" sz="1200" b="0" i="0" kern="1200" dirty="0">
              <a:solidFill>
                <a:schemeClr val="tx1"/>
              </a:solidFill>
              <a:effectLst/>
              <a:latin typeface="+mn-lt"/>
              <a:ea typeface="ＭＳ Ｐゴシック" panose="020B0600070205080204" pitchFamily="34" charset="-128"/>
              <a:cs typeface="ＭＳ Ｐゴシック" panose="020B0600070205080204" pitchFamily="34" charset="-128"/>
            </a:endParaRPr>
          </a:p>
        </p:txBody>
      </p:sp>
      <p:sp>
        <p:nvSpPr>
          <p:cNvPr id="36868" name="Slide Number Placeholder 3">
            <a:extLst>
              <a:ext uri="{FF2B5EF4-FFF2-40B4-BE49-F238E27FC236}">
                <a16:creationId xmlns:a16="http://schemas.microsoft.com/office/drawing/2014/main" id="{693D8EFD-7E14-644A-AEE0-EE966C63DDA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01675" indent="-269875">
              <a:defRPr>
                <a:solidFill>
                  <a:schemeClr val="tx1"/>
                </a:solidFill>
                <a:latin typeface="Arial" panose="020B0604020202020204" pitchFamily="34" charset="0"/>
                <a:ea typeface="ＭＳ Ｐゴシック" panose="020B0600070205080204" pitchFamily="34" charset="-128"/>
              </a:defRPr>
            </a:lvl2pPr>
            <a:lvl3pPr marL="1081088" indent="-215900">
              <a:defRPr>
                <a:solidFill>
                  <a:schemeClr val="tx1"/>
                </a:solidFill>
                <a:latin typeface="Arial" panose="020B0604020202020204" pitchFamily="34" charset="0"/>
                <a:ea typeface="ＭＳ Ｐゴシック" panose="020B0600070205080204" pitchFamily="34" charset="-128"/>
              </a:defRPr>
            </a:lvl3pPr>
            <a:lvl4pPr marL="1512888" indent="-215900">
              <a:defRPr>
                <a:solidFill>
                  <a:schemeClr val="tx1"/>
                </a:solidFill>
                <a:latin typeface="Arial" panose="020B0604020202020204" pitchFamily="34" charset="0"/>
                <a:ea typeface="ＭＳ Ｐゴシック" panose="020B0600070205080204" pitchFamily="34" charset="-128"/>
              </a:defRPr>
            </a:lvl4pPr>
            <a:lvl5pPr marL="1944688" indent="-215900">
              <a:defRPr>
                <a:solidFill>
                  <a:schemeClr val="tx1"/>
                </a:solidFill>
                <a:latin typeface="Arial" panose="020B0604020202020204" pitchFamily="34" charset="0"/>
                <a:ea typeface="ＭＳ Ｐゴシック" panose="020B0600070205080204" pitchFamily="34" charset="-128"/>
              </a:defRPr>
            </a:lvl5pPr>
            <a:lvl6pPr marL="24018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8590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3162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7734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5F1D5B4-884B-B748-BC90-084F6108323E}" type="slidenum">
              <a:rPr lang="en-US" altLang="en-US" smtClean="0">
                <a:latin typeface="Calibri" panose="020F0502020204030204" pitchFamily="34" charset="0"/>
                <a:cs typeface="Arial" panose="020B0604020202020204" pitchFamily="34" charset="0"/>
              </a:rPr>
              <a:pPr/>
              <a:t>6</a:t>
            </a:fld>
            <a:endParaRPr lang="en-US" altLang="en-US" dirty="0">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77675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a:extLst>
              <a:ext uri="{FF2B5EF4-FFF2-40B4-BE49-F238E27FC236}">
                <a16:creationId xmlns:a16="http://schemas.microsoft.com/office/drawing/2014/main" id="{81240856-19FC-4347-888C-9FD4FE67599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6" name="Notes Placeholder 2">
            <a:extLst>
              <a:ext uri="{FF2B5EF4-FFF2-40B4-BE49-F238E27FC236}">
                <a16:creationId xmlns:a16="http://schemas.microsoft.com/office/drawing/2014/main" id="{5F808E03-DEC1-4C13-B5BC-C6D3D12CA69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_tradnl" altLang="en-US" b="1" noProof="0" dirty="0">
                <a:solidFill>
                  <a:srgbClr val="393996"/>
                </a:solidFill>
              </a:rPr>
              <a:t>Animación relevante:</a:t>
            </a:r>
          </a:p>
          <a:p>
            <a:r>
              <a:rPr lang="es-ES_tradnl" altLang="en-US" dirty="0"/>
              <a:t>Curvas Tiempo de Viaje : </a:t>
            </a:r>
            <a:r>
              <a:rPr lang="es-ES_tradnl" altLang="en-US" sz="1200" dirty="0"/>
              <a:t>¿</a:t>
            </a:r>
            <a:r>
              <a:rPr lang="es-ES_tradnl" altLang="en-US" dirty="0"/>
              <a:t>Como son creadas? </a:t>
            </a:r>
            <a:r>
              <a:rPr lang="es-ES_tradnl" altLang="en-US" dirty="0">
                <a:hlinkClick r:id="rId3"/>
              </a:rPr>
              <a:t>https://www.iris.edu/hq/inclass/animation/traveltime_curves_how_they_are_created</a:t>
            </a:r>
            <a:endParaRPr lang="es-ES_tradnl" altLang="en-US" dirty="0"/>
          </a:p>
          <a:p>
            <a:endParaRPr lang="es-ES_tradnl" altLang="en-US" dirty="0"/>
          </a:p>
          <a:p>
            <a:endParaRPr lang="en-US" altLang="en-US" dirty="0"/>
          </a:p>
        </p:txBody>
      </p:sp>
      <p:sp>
        <p:nvSpPr>
          <p:cNvPr id="16387" name="Slide Number Placeholder 3">
            <a:extLst>
              <a:ext uri="{FF2B5EF4-FFF2-40B4-BE49-F238E27FC236}">
                <a16:creationId xmlns:a16="http://schemas.microsoft.com/office/drawing/2014/main" id="{32EB9F13-412C-4036-84E0-388A8D23090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2F0851-3804-4C50-AB89-D420787B8139}" type="slidenum">
              <a:rPr lang="en-US" altLang="en-US" smtClean="0">
                <a:solidFill>
                  <a:srgbClr val="000000"/>
                </a:solidFill>
                <a:latin typeface="Calibri" panose="020F0502020204030204" pitchFamily="34" charset="0"/>
              </a:rPr>
              <a:pPr/>
              <a:t>7</a:t>
            </a:fld>
            <a:endParaRPr lang="en-US" altLang="en-US">
              <a:solidFill>
                <a:srgbClr val="000000"/>
              </a:solidFill>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D4CB1EE0-E487-6242-9B6F-45EA0E1F55C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a:extLst>
              <a:ext uri="{FF2B5EF4-FFF2-40B4-BE49-F238E27FC236}">
                <a16:creationId xmlns:a16="http://schemas.microsoft.com/office/drawing/2014/main" id="{B37B5FB1-F14B-FF4C-B2E5-83718C58FB7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3796" name="Slide Number Placeholder 3">
            <a:extLst>
              <a:ext uri="{FF2B5EF4-FFF2-40B4-BE49-F238E27FC236}">
                <a16:creationId xmlns:a16="http://schemas.microsoft.com/office/drawing/2014/main" id="{C82AF5ED-07F0-CA4A-B4B8-97B4B1BDB18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34EDA52-8803-8348-AF38-77BF5B1ABE49}" type="slidenum">
              <a:rPr lang="en-US" altLang="en-US" sz="1300" smtClean="0"/>
              <a:pPr>
                <a:spcBef>
                  <a:spcPct val="0"/>
                </a:spcBef>
              </a:pPr>
              <a:t>8</a:t>
            </a:fld>
            <a:endParaRPr lang="en-US" altLang="en-US" sz="13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31F564ED-65E6-FF4D-9569-F887B3566D25}"/>
              </a:ext>
            </a:extLst>
          </p:cNvPr>
          <p:cNvSpPr>
            <a:spLocks noGrp="1"/>
          </p:cNvSpPr>
          <p:nvPr>
            <p:ph type="dt" sz="half" idx="10"/>
          </p:nvPr>
        </p:nvSpPr>
        <p:spPr/>
        <p:txBody>
          <a:bodyPr/>
          <a:lstStyle>
            <a:lvl1pPr>
              <a:defRPr/>
            </a:lvl1pPr>
          </a:lstStyle>
          <a:p>
            <a:pPr>
              <a:defRPr/>
            </a:pPr>
            <a:fld id="{2C2CE802-177E-8844-8C26-21CEF58EBEB3}" type="datetimeFigureOut">
              <a:rPr lang="en-US" altLang="en-US"/>
              <a:pPr>
                <a:defRPr/>
              </a:pPr>
              <a:t>5/17/20</a:t>
            </a:fld>
            <a:endParaRPr lang="en-US" altLang="en-US"/>
          </a:p>
        </p:txBody>
      </p:sp>
      <p:sp>
        <p:nvSpPr>
          <p:cNvPr id="5" name="Footer Placeholder 4">
            <a:extLst>
              <a:ext uri="{FF2B5EF4-FFF2-40B4-BE49-F238E27FC236}">
                <a16:creationId xmlns:a16="http://schemas.microsoft.com/office/drawing/2014/main" id="{9A1606E5-71EC-714F-A254-D17584E94D6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53C2C3C8-DAA0-DE46-AD56-844A20F99342}"/>
              </a:ext>
            </a:extLst>
          </p:cNvPr>
          <p:cNvSpPr>
            <a:spLocks noGrp="1"/>
          </p:cNvSpPr>
          <p:nvPr>
            <p:ph type="sldNum" sz="quarter" idx="12"/>
          </p:nvPr>
        </p:nvSpPr>
        <p:spPr/>
        <p:txBody>
          <a:bodyPr/>
          <a:lstStyle>
            <a:lvl1pPr>
              <a:defRPr/>
            </a:lvl1pPr>
          </a:lstStyle>
          <a:p>
            <a:pPr>
              <a:defRPr/>
            </a:pPr>
            <a:fld id="{673C78DD-58CC-8B40-B12C-88860B755911}" type="slidenum">
              <a:rPr lang="en-US" altLang="en-US"/>
              <a:pPr>
                <a:defRPr/>
              </a:pPr>
              <a:t>‹#›</a:t>
            </a:fld>
            <a:endParaRPr lang="en-US" altLang="en-US"/>
          </a:p>
        </p:txBody>
      </p:sp>
    </p:spTree>
    <p:extLst>
      <p:ext uri="{BB962C8B-B14F-4D97-AF65-F5344CB8AC3E}">
        <p14:creationId xmlns:p14="http://schemas.microsoft.com/office/powerpoint/2010/main" val="1823822757"/>
      </p:ext>
    </p:extLst>
  </p:cSld>
  <p:clrMapOvr>
    <a:masterClrMapping/>
  </p:clrMapOvr>
  <p:transition spd="slow" advClick="0" advTm="12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6871E6-81C1-C447-9E19-8C6E93BC87B1}"/>
              </a:ext>
            </a:extLst>
          </p:cNvPr>
          <p:cNvSpPr>
            <a:spLocks noGrp="1"/>
          </p:cNvSpPr>
          <p:nvPr>
            <p:ph type="dt" sz="half" idx="10"/>
          </p:nvPr>
        </p:nvSpPr>
        <p:spPr/>
        <p:txBody>
          <a:bodyPr/>
          <a:lstStyle>
            <a:lvl1pPr>
              <a:defRPr/>
            </a:lvl1pPr>
          </a:lstStyle>
          <a:p>
            <a:pPr>
              <a:defRPr/>
            </a:pPr>
            <a:fld id="{C62D5702-9D40-C04E-9E7C-888C8B4C178C}" type="datetimeFigureOut">
              <a:rPr lang="en-US" altLang="en-US"/>
              <a:pPr>
                <a:defRPr/>
              </a:pPr>
              <a:t>5/17/20</a:t>
            </a:fld>
            <a:endParaRPr lang="en-US" altLang="en-US"/>
          </a:p>
        </p:txBody>
      </p:sp>
      <p:sp>
        <p:nvSpPr>
          <p:cNvPr id="5" name="Footer Placeholder 4">
            <a:extLst>
              <a:ext uri="{FF2B5EF4-FFF2-40B4-BE49-F238E27FC236}">
                <a16:creationId xmlns:a16="http://schemas.microsoft.com/office/drawing/2014/main" id="{7CD64594-2C80-AC40-8DBB-1A998A76F75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DEFC502F-4AEA-E94F-A220-A763D0CAC4CB}"/>
              </a:ext>
            </a:extLst>
          </p:cNvPr>
          <p:cNvSpPr>
            <a:spLocks noGrp="1"/>
          </p:cNvSpPr>
          <p:nvPr>
            <p:ph type="sldNum" sz="quarter" idx="12"/>
          </p:nvPr>
        </p:nvSpPr>
        <p:spPr/>
        <p:txBody>
          <a:bodyPr/>
          <a:lstStyle>
            <a:lvl1pPr>
              <a:defRPr/>
            </a:lvl1pPr>
          </a:lstStyle>
          <a:p>
            <a:pPr>
              <a:defRPr/>
            </a:pPr>
            <a:fld id="{EAA6A8D6-DABC-3846-B2A3-E75D080BA31F}" type="slidenum">
              <a:rPr lang="en-US" altLang="en-US"/>
              <a:pPr>
                <a:defRPr/>
              </a:pPr>
              <a:t>‹#›</a:t>
            </a:fld>
            <a:endParaRPr lang="en-US" altLang="en-US"/>
          </a:p>
        </p:txBody>
      </p:sp>
    </p:spTree>
    <p:extLst>
      <p:ext uri="{BB962C8B-B14F-4D97-AF65-F5344CB8AC3E}">
        <p14:creationId xmlns:p14="http://schemas.microsoft.com/office/powerpoint/2010/main" val="2675883945"/>
      </p:ext>
    </p:extLst>
  </p:cSld>
  <p:clrMapOvr>
    <a:masterClrMapping/>
  </p:clrMapOvr>
  <p:transition spd="slow" advClick="0" advTm="12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3F81EB-F690-1F43-9985-2E239512051F}"/>
              </a:ext>
            </a:extLst>
          </p:cNvPr>
          <p:cNvSpPr>
            <a:spLocks noGrp="1"/>
          </p:cNvSpPr>
          <p:nvPr>
            <p:ph type="dt" sz="half" idx="10"/>
          </p:nvPr>
        </p:nvSpPr>
        <p:spPr/>
        <p:txBody>
          <a:bodyPr/>
          <a:lstStyle>
            <a:lvl1pPr>
              <a:defRPr/>
            </a:lvl1pPr>
          </a:lstStyle>
          <a:p>
            <a:pPr>
              <a:defRPr/>
            </a:pPr>
            <a:fld id="{510FF0BA-64E5-C444-BA33-1BE14CB28C88}" type="datetimeFigureOut">
              <a:rPr lang="en-US" altLang="en-US"/>
              <a:pPr>
                <a:defRPr/>
              </a:pPr>
              <a:t>5/17/20</a:t>
            </a:fld>
            <a:endParaRPr lang="en-US" altLang="en-US"/>
          </a:p>
        </p:txBody>
      </p:sp>
      <p:sp>
        <p:nvSpPr>
          <p:cNvPr id="5" name="Footer Placeholder 4">
            <a:extLst>
              <a:ext uri="{FF2B5EF4-FFF2-40B4-BE49-F238E27FC236}">
                <a16:creationId xmlns:a16="http://schemas.microsoft.com/office/drawing/2014/main" id="{4333FB4B-F39F-A646-81B0-0DD16795286D}"/>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43166FB-5D4D-7242-81CD-C8986AC1F7DA}"/>
              </a:ext>
            </a:extLst>
          </p:cNvPr>
          <p:cNvSpPr>
            <a:spLocks noGrp="1"/>
          </p:cNvSpPr>
          <p:nvPr>
            <p:ph type="sldNum" sz="quarter" idx="12"/>
          </p:nvPr>
        </p:nvSpPr>
        <p:spPr/>
        <p:txBody>
          <a:bodyPr/>
          <a:lstStyle>
            <a:lvl1pPr>
              <a:defRPr/>
            </a:lvl1pPr>
          </a:lstStyle>
          <a:p>
            <a:pPr>
              <a:defRPr/>
            </a:pPr>
            <a:fld id="{FA247E3E-ACC4-2140-9DE1-EFA37D49C2AB}" type="slidenum">
              <a:rPr lang="en-US" altLang="en-US"/>
              <a:pPr>
                <a:defRPr/>
              </a:pPr>
              <a:t>‹#›</a:t>
            </a:fld>
            <a:endParaRPr lang="en-US" altLang="en-US"/>
          </a:p>
        </p:txBody>
      </p:sp>
    </p:spTree>
    <p:extLst>
      <p:ext uri="{BB962C8B-B14F-4D97-AF65-F5344CB8AC3E}">
        <p14:creationId xmlns:p14="http://schemas.microsoft.com/office/powerpoint/2010/main" val="4003849927"/>
      </p:ext>
    </p:extLst>
  </p:cSld>
  <p:clrMapOvr>
    <a:masterClrMapping/>
  </p:clrMapOvr>
  <p:transition spd="slow" advClick="0" advTm="1200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2C64C661-C89E-6644-B17B-B5B1BA6B446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B6D8780A-B6F7-394C-AA79-4A8A0F042B46}" type="datetimeFigureOut">
              <a:rPr lang="en-US" altLang="en-US"/>
              <a:pPr>
                <a:defRPr/>
              </a:pPr>
              <a:t>5/17/20</a:t>
            </a:fld>
            <a:endParaRPr lang="en-US" altLang="en-US"/>
          </a:p>
        </p:txBody>
      </p:sp>
      <p:sp>
        <p:nvSpPr>
          <p:cNvPr id="5" name="Footer Placeholder 4">
            <a:extLst>
              <a:ext uri="{FF2B5EF4-FFF2-40B4-BE49-F238E27FC236}">
                <a16:creationId xmlns:a16="http://schemas.microsoft.com/office/drawing/2014/main" id="{E1212181-B9A2-6443-AB35-00DBC63C2814}"/>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C1CACECA-14E5-4045-8CC4-EC7F8E8F12B9}"/>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95E86391-C312-8D41-990A-223F34EF1796}" type="slidenum">
              <a:rPr lang="en-US" altLang="en-US"/>
              <a:pPr>
                <a:defRPr/>
              </a:pPr>
              <a:t>‹#›</a:t>
            </a:fld>
            <a:endParaRPr lang="en-US" altLang="en-US"/>
          </a:p>
        </p:txBody>
      </p:sp>
    </p:spTree>
    <p:extLst>
      <p:ext uri="{BB962C8B-B14F-4D97-AF65-F5344CB8AC3E}">
        <p14:creationId xmlns:p14="http://schemas.microsoft.com/office/powerpoint/2010/main" val="2771586710"/>
      </p:ext>
    </p:extLst>
  </p:cSld>
  <p:clrMapOvr>
    <a:masterClrMapping/>
  </p:clrMapOvr>
  <p:transition spd="slow" advClick="0" advTm="1200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3ACED7-112E-BE4B-B33F-7CC1F3216979}"/>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B1782D31-6981-B24D-8CBF-5214E6D8AD1B}" type="datetimeFigureOut">
              <a:rPr lang="en-US" altLang="en-US"/>
              <a:pPr>
                <a:defRPr/>
              </a:pPr>
              <a:t>5/17/20</a:t>
            </a:fld>
            <a:endParaRPr lang="en-US" altLang="en-US"/>
          </a:p>
        </p:txBody>
      </p:sp>
      <p:sp>
        <p:nvSpPr>
          <p:cNvPr id="5" name="Footer Placeholder 4">
            <a:extLst>
              <a:ext uri="{FF2B5EF4-FFF2-40B4-BE49-F238E27FC236}">
                <a16:creationId xmlns:a16="http://schemas.microsoft.com/office/drawing/2014/main" id="{9A0CE212-4103-5E41-89EB-91182330983C}"/>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254C1114-53FF-7249-8529-C8A8EF64CCA8}"/>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F75BDDD4-D724-3849-8F91-F636FE060604}" type="slidenum">
              <a:rPr lang="en-US" altLang="en-US"/>
              <a:pPr>
                <a:defRPr/>
              </a:pPr>
              <a:t>‹#›</a:t>
            </a:fld>
            <a:endParaRPr lang="en-US" altLang="en-US"/>
          </a:p>
        </p:txBody>
      </p:sp>
    </p:spTree>
    <p:extLst>
      <p:ext uri="{BB962C8B-B14F-4D97-AF65-F5344CB8AC3E}">
        <p14:creationId xmlns:p14="http://schemas.microsoft.com/office/powerpoint/2010/main" val="3375036081"/>
      </p:ext>
    </p:extLst>
  </p:cSld>
  <p:clrMapOvr>
    <a:masterClrMapping/>
  </p:clrMapOvr>
  <p:transition spd="slow" advClick="0" advTm="1200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28A9AB2-F067-0F46-9600-7A614DB8C61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C94616C-383E-9645-BCFD-A89F1214D586}" type="datetimeFigureOut">
              <a:rPr lang="en-US" altLang="en-US"/>
              <a:pPr>
                <a:defRPr/>
              </a:pPr>
              <a:t>5/17/20</a:t>
            </a:fld>
            <a:endParaRPr lang="en-US" altLang="en-US"/>
          </a:p>
        </p:txBody>
      </p:sp>
      <p:sp>
        <p:nvSpPr>
          <p:cNvPr id="5" name="Footer Placeholder 4">
            <a:extLst>
              <a:ext uri="{FF2B5EF4-FFF2-40B4-BE49-F238E27FC236}">
                <a16:creationId xmlns:a16="http://schemas.microsoft.com/office/drawing/2014/main" id="{F5038D60-0AEC-7845-8C3E-4327C22E96F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0382387E-EEA6-2F42-A3F7-E3272818E0BD}"/>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36457517-BAE9-344B-AC25-7C181D78757B}" type="slidenum">
              <a:rPr lang="en-US" altLang="en-US"/>
              <a:pPr>
                <a:defRPr/>
              </a:pPr>
              <a:t>‹#›</a:t>
            </a:fld>
            <a:endParaRPr lang="en-US" altLang="en-US"/>
          </a:p>
        </p:txBody>
      </p:sp>
    </p:spTree>
    <p:extLst>
      <p:ext uri="{BB962C8B-B14F-4D97-AF65-F5344CB8AC3E}">
        <p14:creationId xmlns:p14="http://schemas.microsoft.com/office/powerpoint/2010/main" val="3576455276"/>
      </p:ext>
    </p:extLst>
  </p:cSld>
  <p:clrMapOvr>
    <a:masterClrMapping/>
  </p:clrMapOvr>
  <p:transition spd="slow" advClick="0" advTm="1200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26A18F8-F62F-1842-85A6-F7DF72623EB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FA07E38-7B19-C540-A3BE-F1446574B57E}" type="datetimeFigureOut">
              <a:rPr lang="en-US" altLang="en-US"/>
              <a:pPr>
                <a:defRPr/>
              </a:pPr>
              <a:t>5/17/20</a:t>
            </a:fld>
            <a:endParaRPr lang="en-US" altLang="en-US"/>
          </a:p>
        </p:txBody>
      </p:sp>
      <p:sp>
        <p:nvSpPr>
          <p:cNvPr id="6" name="Footer Placeholder 5">
            <a:extLst>
              <a:ext uri="{FF2B5EF4-FFF2-40B4-BE49-F238E27FC236}">
                <a16:creationId xmlns:a16="http://schemas.microsoft.com/office/drawing/2014/main" id="{BFE4F2A0-308B-2A4F-9B59-367587EE2CDA}"/>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1196B9D-3A41-9D47-B0A9-613C8AFF3EE2}"/>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A21398D4-C785-8945-BC86-02D48C92373D}" type="slidenum">
              <a:rPr lang="en-US" altLang="en-US"/>
              <a:pPr>
                <a:defRPr/>
              </a:pPr>
              <a:t>‹#›</a:t>
            </a:fld>
            <a:endParaRPr lang="en-US" altLang="en-US"/>
          </a:p>
        </p:txBody>
      </p:sp>
    </p:spTree>
    <p:extLst>
      <p:ext uri="{BB962C8B-B14F-4D97-AF65-F5344CB8AC3E}">
        <p14:creationId xmlns:p14="http://schemas.microsoft.com/office/powerpoint/2010/main" val="2094873116"/>
      </p:ext>
    </p:extLst>
  </p:cSld>
  <p:clrMapOvr>
    <a:masterClrMapping/>
  </p:clrMapOvr>
  <p:transition spd="slow" advClick="0" advTm="1200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1D93F76-171E-A249-94F1-E657A7D41CD5}"/>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CEA66C6A-3AB2-FD4F-9653-12D01294AE8B}" type="datetimeFigureOut">
              <a:rPr lang="en-US" altLang="en-US"/>
              <a:pPr>
                <a:defRPr/>
              </a:pPr>
              <a:t>5/17/20</a:t>
            </a:fld>
            <a:endParaRPr lang="en-US" altLang="en-US"/>
          </a:p>
        </p:txBody>
      </p:sp>
      <p:sp>
        <p:nvSpPr>
          <p:cNvPr id="8" name="Footer Placeholder 7">
            <a:extLst>
              <a:ext uri="{FF2B5EF4-FFF2-40B4-BE49-F238E27FC236}">
                <a16:creationId xmlns:a16="http://schemas.microsoft.com/office/drawing/2014/main" id="{ACEF1D17-0714-F94A-A953-E9C015A568EE}"/>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9" name="Slide Number Placeholder 8">
            <a:extLst>
              <a:ext uri="{FF2B5EF4-FFF2-40B4-BE49-F238E27FC236}">
                <a16:creationId xmlns:a16="http://schemas.microsoft.com/office/drawing/2014/main" id="{C80CBD7A-B05A-7C45-9D77-926319AAD12E}"/>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02ACD6C2-E2BA-2F48-9EA0-79D598CEEA08}" type="slidenum">
              <a:rPr lang="en-US" altLang="en-US"/>
              <a:pPr>
                <a:defRPr/>
              </a:pPr>
              <a:t>‹#›</a:t>
            </a:fld>
            <a:endParaRPr lang="en-US" altLang="en-US"/>
          </a:p>
        </p:txBody>
      </p:sp>
    </p:spTree>
    <p:extLst>
      <p:ext uri="{BB962C8B-B14F-4D97-AF65-F5344CB8AC3E}">
        <p14:creationId xmlns:p14="http://schemas.microsoft.com/office/powerpoint/2010/main" val="2507664936"/>
      </p:ext>
    </p:extLst>
  </p:cSld>
  <p:clrMapOvr>
    <a:masterClrMapping/>
  </p:clrMapOvr>
  <p:transition spd="slow" advClick="0" advTm="1200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D43B7A9-BF57-BD4B-B233-0D5DB0824D7F}"/>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C8E89A8-FC9B-0048-981B-4D8B40663B91}" type="datetimeFigureOut">
              <a:rPr lang="en-US" altLang="en-US"/>
              <a:pPr>
                <a:defRPr/>
              </a:pPr>
              <a:t>5/17/20</a:t>
            </a:fld>
            <a:endParaRPr lang="en-US" altLang="en-US"/>
          </a:p>
        </p:txBody>
      </p:sp>
      <p:sp>
        <p:nvSpPr>
          <p:cNvPr id="4" name="Footer Placeholder 3">
            <a:extLst>
              <a:ext uri="{FF2B5EF4-FFF2-40B4-BE49-F238E27FC236}">
                <a16:creationId xmlns:a16="http://schemas.microsoft.com/office/drawing/2014/main" id="{7E7A28F8-8594-9B46-BD1F-C881BA0690C2}"/>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5" name="Slide Number Placeholder 4">
            <a:extLst>
              <a:ext uri="{FF2B5EF4-FFF2-40B4-BE49-F238E27FC236}">
                <a16:creationId xmlns:a16="http://schemas.microsoft.com/office/drawing/2014/main" id="{B78642B6-4EA7-294E-8313-FDCFB95E0DA7}"/>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D3F44F57-9A1F-394F-B8B2-E0C5E3745D1D}" type="slidenum">
              <a:rPr lang="en-US" altLang="en-US"/>
              <a:pPr>
                <a:defRPr/>
              </a:pPr>
              <a:t>‹#›</a:t>
            </a:fld>
            <a:endParaRPr lang="en-US" altLang="en-US"/>
          </a:p>
        </p:txBody>
      </p:sp>
    </p:spTree>
    <p:extLst>
      <p:ext uri="{BB962C8B-B14F-4D97-AF65-F5344CB8AC3E}">
        <p14:creationId xmlns:p14="http://schemas.microsoft.com/office/powerpoint/2010/main" val="2305371394"/>
      </p:ext>
    </p:extLst>
  </p:cSld>
  <p:clrMapOvr>
    <a:masterClrMapping/>
  </p:clrMapOvr>
  <p:transition spd="slow" advClick="0" advTm="1200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4FA0B2-CE67-7B4C-A152-BDFADD3DF80B}"/>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AEBEC69-A781-E74F-950B-0D85C9327CE3}" type="datetimeFigureOut">
              <a:rPr lang="en-US" altLang="en-US"/>
              <a:pPr>
                <a:defRPr/>
              </a:pPr>
              <a:t>5/17/20</a:t>
            </a:fld>
            <a:endParaRPr lang="en-US" altLang="en-US"/>
          </a:p>
        </p:txBody>
      </p:sp>
      <p:sp>
        <p:nvSpPr>
          <p:cNvPr id="3" name="Footer Placeholder 2">
            <a:extLst>
              <a:ext uri="{FF2B5EF4-FFF2-40B4-BE49-F238E27FC236}">
                <a16:creationId xmlns:a16="http://schemas.microsoft.com/office/drawing/2014/main" id="{8D5A66CA-724E-014F-877D-724ECCFDCA56}"/>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4" name="Slide Number Placeholder 3">
            <a:extLst>
              <a:ext uri="{FF2B5EF4-FFF2-40B4-BE49-F238E27FC236}">
                <a16:creationId xmlns:a16="http://schemas.microsoft.com/office/drawing/2014/main" id="{A2805C0F-803E-6047-B80A-FF9D62377754}"/>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3BD09E93-8757-7244-A671-EE78DFF749A5}" type="slidenum">
              <a:rPr lang="en-US" altLang="en-US"/>
              <a:pPr>
                <a:defRPr/>
              </a:pPr>
              <a:t>‹#›</a:t>
            </a:fld>
            <a:endParaRPr lang="en-US" altLang="en-US"/>
          </a:p>
        </p:txBody>
      </p:sp>
    </p:spTree>
    <p:extLst>
      <p:ext uri="{BB962C8B-B14F-4D97-AF65-F5344CB8AC3E}">
        <p14:creationId xmlns:p14="http://schemas.microsoft.com/office/powerpoint/2010/main" val="2370871182"/>
      </p:ext>
    </p:extLst>
  </p:cSld>
  <p:clrMapOvr>
    <a:masterClrMapping/>
  </p:clrMapOvr>
  <p:transition spd="slow" advClick="0" advTm="1200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70F19252-C5D2-2548-ADC1-9868BAC39A9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1B73487-BA52-EB41-BC5C-A83B36B414A6}" type="datetimeFigureOut">
              <a:rPr lang="en-US" altLang="en-US"/>
              <a:pPr>
                <a:defRPr/>
              </a:pPr>
              <a:t>5/17/20</a:t>
            </a:fld>
            <a:endParaRPr lang="en-US" altLang="en-US"/>
          </a:p>
        </p:txBody>
      </p:sp>
      <p:sp>
        <p:nvSpPr>
          <p:cNvPr id="6" name="Footer Placeholder 5">
            <a:extLst>
              <a:ext uri="{FF2B5EF4-FFF2-40B4-BE49-F238E27FC236}">
                <a16:creationId xmlns:a16="http://schemas.microsoft.com/office/drawing/2014/main" id="{089BB2D8-A556-8044-B0E2-81FB262CA2DE}"/>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A525F3AB-32D3-764A-A07C-31782B6993CD}"/>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591B3D47-EE1D-0D44-9310-D6A8DE77EF3C}" type="slidenum">
              <a:rPr lang="en-US" altLang="en-US"/>
              <a:pPr>
                <a:defRPr/>
              </a:pPr>
              <a:t>‹#›</a:t>
            </a:fld>
            <a:endParaRPr lang="en-US" altLang="en-US"/>
          </a:p>
        </p:txBody>
      </p:sp>
    </p:spTree>
    <p:extLst>
      <p:ext uri="{BB962C8B-B14F-4D97-AF65-F5344CB8AC3E}">
        <p14:creationId xmlns:p14="http://schemas.microsoft.com/office/powerpoint/2010/main" val="158273864"/>
      </p:ext>
    </p:extLst>
  </p:cSld>
  <p:clrMapOvr>
    <a:masterClrMapping/>
  </p:clrMapOvr>
  <p:transition spd="slow" advClick="0" advTm="12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D3BE1F-068A-A74C-8A12-15191BAEF53C}"/>
              </a:ext>
            </a:extLst>
          </p:cNvPr>
          <p:cNvSpPr>
            <a:spLocks noGrp="1"/>
          </p:cNvSpPr>
          <p:nvPr>
            <p:ph type="dt" sz="half" idx="10"/>
          </p:nvPr>
        </p:nvSpPr>
        <p:spPr/>
        <p:txBody>
          <a:bodyPr/>
          <a:lstStyle>
            <a:lvl1pPr>
              <a:defRPr/>
            </a:lvl1pPr>
          </a:lstStyle>
          <a:p>
            <a:pPr>
              <a:defRPr/>
            </a:pPr>
            <a:fld id="{7AB8DC24-D858-084F-9407-26211F7F4868}" type="datetimeFigureOut">
              <a:rPr lang="en-US" altLang="en-US"/>
              <a:pPr>
                <a:defRPr/>
              </a:pPr>
              <a:t>5/17/20</a:t>
            </a:fld>
            <a:endParaRPr lang="en-US" altLang="en-US"/>
          </a:p>
        </p:txBody>
      </p:sp>
      <p:sp>
        <p:nvSpPr>
          <p:cNvPr id="5" name="Footer Placeholder 4">
            <a:extLst>
              <a:ext uri="{FF2B5EF4-FFF2-40B4-BE49-F238E27FC236}">
                <a16:creationId xmlns:a16="http://schemas.microsoft.com/office/drawing/2014/main" id="{7B2AA7B1-F371-3A4C-A2C2-56E6D1266C0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D23D2C58-9D27-EA46-86BC-D769F25828CE}"/>
              </a:ext>
            </a:extLst>
          </p:cNvPr>
          <p:cNvSpPr>
            <a:spLocks noGrp="1"/>
          </p:cNvSpPr>
          <p:nvPr>
            <p:ph type="sldNum" sz="quarter" idx="12"/>
          </p:nvPr>
        </p:nvSpPr>
        <p:spPr/>
        <p:txBody>
          <a:bodyPr/>
          <a:lstStyle>
            <a:lvl1pPr>
              <a:defRPr/>
            </a:lvl1pPr>
          </a:lstStyle>
          <a:p>
            <a:pPr>
              <a:defRPr/>
            </a:pPr>
            <a:fld id="{2F0EDBC7-C4CD-CD4B-AF24-C997EB21EACD}" type="slidenum">
              <a:rPr lang="en-US" altLang="en-US"/>
              <a:pPr>
                <a:defRPr/>
              </a:pPr>
              <a:t>‹#›</a:t>
            </a:fld>
            <a:endParaRPr lang="en-US" altLang="en-US"/>
          </a:p>
        </p:txBody>
      </p:sp>
    </p:spTree>
    <p:extLst>
      <p:ext uri="{BB962C8B-B14F-4D97-AF65-F5344CB8AC3E}">
        <p14:creationId xmlns:p14="http://schemas.microsoft.com/office/powerpoint/2010/main" val="4084116921"/>
      </p:ext>
    </p:extLst>
  </p:cSld>
  <p:clrMapOvr>
    <a:masterClrMapping/>
  </p:clrMapOvr>
  <p:transition spd="slow" advClick="0" advTm="1200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FF5A2724-4BDC-7C4A-8689-B0ED93CAEFEA}"/>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3AF66671-D740-A649-9791-8916D27BA37A}" type="datetimeFigureOut">
              <a:rPr lang="en-US" altLang="en-US"/>
              <a:pPr>
                <a:defRPr/>
              </a:pPr>
              <a:t>5/17/20</a:t>
            </a:fld>
            <a:endParaRPr lang="en-US" altLang="en-US"/>
          </a:p>
        </p:txBody>
      </p:sp>
      <p:sp>
        <p:nvSpPr>
          <p:cNvPr id="6" name="Footer Placeholder 5">
            <a:extLst>
              <a:ext uri="{FF2B5EF4-FFF2-40B4-BE49-F238E27FC236}">
                <a16:creationId xmlns:a16="http://schemas.microsoft.com/office/drawing/2014/main" id="{48F8919E-9809-9840-80A1-4662F28E919F}"/>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C35D1C5C-3B3B-9C46-AC10-0D6F5C9007DE}"/>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F9C25BE4-B972-934F-AA0F-C03E156EC9D0}" type="slidenum">
              <a:rPr lang="en-US" altLang="en-US"/>
              <a:pPr>
                <a:defRPr/>
              </a:pPr>
              <a:t>‹#›</a:t>
            </a:fld>
            <a:endParaRPr lang="en-US" altLang="en-US"/>
          </a:p>
        </p:txBody>
      </p:sp>
    </p:spTree>
    <p:extLst>
      <p:ext uri="{BB962C8B-B14F-4D97-AF65-F5344CB8AC3E}">
        <p14:creationId xmlns:p14="http://schemas.microsoft.com/office/powerpoint/2010/main" val="3806993698"/>
      </p:ext>
    </p:extLst>
  </p:cSld>
  <p:clrMapOvr>
    <a:masterClrMapping/>
  </p:clrMapOvr>
  <p:transition spd="slow" advClick="0" advTm="1200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5B001F-44C6-414B-AC2D-D2B998D428EA}"/>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15F86EBA-C849-FF4B-80F4-B2872D5D8CB5}" type="datetimeFigureOut">
              <a:rPr lang="en-US" altLang="en-US"/>
              <a:pPr>
                <a:defRPr/>
              </a:pPr>
              <a:t>5/17/20</a:t>
            </a:fld>
            <a:endParaRPr lang="en-US" altLang="en-US"/>
          </a:p>
        </p:txBody>
      </p:sp>
      <p:sp>
        <p:nvSpPr>
          <p:cNvPr id="5" name="Footer Placeholder 4">
            <a:extLst>
              <a:ext uri="{FF2B5EF4-FFF2-40B4-BE49-F238E27FC236}">
                <a16:creationId xmlns:a16="http://schemas.microsoft.com/office/drawing/2014/main" id="{241F1684-E546-1148-8E64-A95D968B921C}"/>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842DF6AD-9BE4-8B49-922C-6A5EEFBCC7A8}"/>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D2DA8DCA-A0F2-774F-8484-35A98DF254FB}" type="slidenum">
              <a:rPr lang="en-US" altLang="en-US"/>
              <a:pPr>
                <a:defRPr/>
              </a:pPr>
              <a:t>‹#›</a:t>
            </a:fld>
            <a:endParaRPr lang="en-US" altLang="en-US"/>
          </a:p>
        </p:txBody>
      </p:sp>
    </p:spTree>
    <p:extLst>
      <p:ext uri="{BB962C8B-B14F-4D97-AF65-F5344CB8AC3E}">
        <p14:creationId xmlns:p14="http://schemas.microsoft.com/office/powerpoint/2010/main" val="1957264840"/>
      </p:ext>
    </p:extLst>
  </p:cSld>
  <p:clrMapOvr>
    <a:masterClrMapping/>
  </p:clrMapOvr>
  <p:transition spd="slow" advClick="0" advTm="1200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090B34-8D6B-6641-9D94-2C33E8CFAA3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60A7062-001E-8340-9094-234BCA710800}" type="datetimeFigureOut">
              <a:rPr lang="en-US" altLang="en-US"/>
              <a:pPr>
                <a:defRPr/>
              </a:pPr>
              <a:t>5/17/20</a:t>
            </a:fld>
            <a:endParaRPr lang="en-US" altLang="en-US"/>
          </a:p>
        </p:txBody>
      </p:sp>
      <p:sp>
        <p:nvSpPr>
          <p:cNvPr id="5" name="Footer Placeholder 4">
            <a:extLst>
              <a:ext uri="{FF2B5EF4-FFF2-40B4-BE49-F238E27FC236}">
                <a16:creationId xmlns:a16="http://schemas.microsoft.com/office/drawing/2014/main" id="{DD9E6062-EC1E-FE4B-8577-B94DF47216D0}"/>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33D2AF56-0B85-4C4D-B28E-580DAC3DBB0B}"/>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278A4934-D3AC-D243-AD12-14B91CE8F95B}" type="slidenum">
              <a:rPr lang="en-US" altLang="en-US"/>
              <a:pPr>
                <a:defRPr/>
              </a:pPr>
              <a:t>‹#›</a:t>
            </a:fld>
            <a:endParaRPr lang="en-US" altLang="en-US"/>
          </a:p>
        </p:txBody>
      </p:sp>
    </p:spTree>
    <p:extLst>
      <p:ext uri="{BB962C8B-B14F-4D97-AF65-F5344CB8AC3E}">
        <p14:creationId xmlns:p14="http://schemas.microsoft.com/office/powerpoint/2010/main" val="1751515843"/>
      </p:ext>
    </p:extLst>
  </p:cSld>
  <p:clrMapOvr>
    <a:masterClrMapping/>
  </p:clrMapOvr>
  <p:transition spd="slow" advClick="0" advTm="12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FAC4F0E-7D9E-4347-85A4-E8E8F615F03A}"/>
              </a:ext>
            </a:extLst>
          </p:cNvPr>
          <p:cNvSpPr>
            <a:spLocks noGrp="1"/>
          </p:cNvSpPr>
          <p:nvPr>
            <p:ph type="dt" sz="half" idx="10"/>
          </p:nvPr>
        </p:nvSpPr>
        <p:spPr/>
        <p:txBody>
          <a:bodyPr/>
          <a:lstStyle>
            <a:lvl1pPr>
              <a:defRPr/>
            </a:lvl1pPr>
          </a:lstStyle>
          <a:p>
            <a:pPr>
              <a:defRPr/>
            </a:pPr>
            <a:fld id="{851E3A01-92BC-8D41-A762-292A82560968}" type="datetimeFigureOut">
              <a:rPr lang="en-US" altLang="en-US"/>
              <a:pPr>
                <a:defRPr/>
              </a:pPr>
              <a:t>5/17/20</a:t>
            </a:fld>
            <a:endParaRPr lang="en-US" altLang="en-US"/>
          </a:p>
        </p:txBody>
      </p:sp>
      <p:sp>
        <p:nvSpPr>
          <p:cNvPr id="5" name="Footer Placeholder 4">
            <a:extLst>
              <a:ext uri="{FF2B5EF4-FFF2-40B4-BE49-F238E27FC236}">
                <a16:creationId xmlns:a16="http://schemas.microsoft.com/office/drawing/2014/main" id="{28E65775-D6DC-6F47-91E4-96DCAF5A30C5}"/>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F01EE19-F8A5-9548-86C4-01ACAC0E1685}"/>
              </a:ext>
            </a:extLst>
          </p:cNvPr>
          <p:cNvSpPr>
            <a:spLocks noGrp="1"/>
          </p:cNvSpPr>
          <p:nvPr>
            <p:ph type="sldNum" sz="quarter" idx="12"/>
          </p:nvPr>
        </p:nvSpPr>
        <p:spPr/>
        <p:txBody>
          <a:bodyPr/>
          <a:lstStyle>
            <a:lvl1pPr>
              <a:defRPr/>
            </a:lvl1pPr>
          </a:lstStyle>
          <a:p>
            <a:pPr>
              <a:defRPr/>
            </a:pPr>
            <a:fld id="{67636999-AD85-3544-B12B-EF912049F3A4}" type="slidenum">
              <a:rPr lang="en-US" altLang="en-US"/>
              <a:pPr>
                <a:defRPr/>
              </a:pPr>
              <a:t>‹#›</a:t>
            </a:fld>
            <a:endParaRPr lang="en-US" altLang="en-US"/>
          </a:p>
        </p:txBody>
      </p:sp>
    </p:spTree>
    <p:extLst>
      <p:ext uri="{BB962C8B-B14F-4D97-AF65-F5344CB8AC3E}">
        <p14:creationId xmlns:p14="http://schemas.microsoft.com/office/powerpoint/2010/main" val="827482764"/>
      </p:ext>
    </p:extLst>
  </p:cSld>
  <p:clrMapOvr>
    <a:masterClrMapping/>
  </p:clrMapOvr>
  <p:transition spd="slow" advClick="0" advTm="12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2518FB5E-81D1-264B-BE9C-48A051395603}"/>
              </a:ext>
            </a:extLst>
          </p:cNvPr>
          <p:cNvSpPr>
            <a:spLocks noGrp="1"/>
          </p:cNvSpPr>
          <p:nvPr>
            <p:ph type="dt" sz="half" idx="10"/>
          </p:nvPr>
        </p:nvSpPr>
        <p:spPr/>
        <p:txBody>
          <a:bodyPr/>
          <a:lstStyle>
            <a:lvl1pPr>
              <a:defRPr/>
            </a:lvl1pPr>
          </a:lstStyle>
          <a:p>
            <a:pPr>
              <a:defRPr/>
            </a:pPr>
            <a:fld id="{78FC1DEF-BCF3-BC45-9A5B-FFF1A3E746F9}" type="datetimeFigureOut">
              <a:rPr lang="en-US" altLang="en-US"/>
              <a:pPr>
                <a:defRPr/>
              </a:pPr>
              <a:t>5/17/20</a:t>
            </a:fld>
            <a:endParaRPr lang="en-US" altLang="en-US"/>
          </a:p>
        </p:txBody>
      </p:sp>
      <p:sp>
        <p:nvSpPr>
          <p:cNvPr id="6" name="Footer Placeholder 4">
            <a:extLst>
              <a:ext uri="{FF2B5EF4-FFF2-40B4-BE49-F238E27FC236}">
                <a16:creationId xmlns:a16="http://schemas.microsoft.com/office/drawing/2014/main" id="{FDF1AE0E-2FC9-794E-B80B-A6CAC5C25DA5}"/>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6E648296-25B9-314F-B733-310CCA61525C}"/>
              </a:ext>
            </a:extLst>
          </p:cNvPr>
          <p:cNvSpPr>
            <a:spLocks noGrp="1"/>
          </p:cNvSpPr>
          <p:nvPr>
            <p:ph type="sldNum" sz="quarter" idx="12"/>
          </p:nvPr>
        </p:nvSpPr>
        <p:spPr/>
        <p:txBody>
          <a:bodyPr/>
          <a:lstStyle>
            <a:lvl1pPr>
              <a:defRPr/>
            </a:lvl1pPr>
          </a:lstStyle>
          <a:p>
            <a:pPr>
              <a:defRPr/>
            </a:pPr>
            <a:fld id="{FEAB6940-26A2-8B45-AC49-52691F9016DE}" type="slidenum">
              <a:rPr lang="en-US" altLang="en-US"/>
              <a:pPr>
                <a:defRPr/>
              </a:pPr>
              <a:t>‹#›</a:t>
            </a:fld>
            <a:endParaRPr lang="en-US" altLang="en-US"/>
          </a:p>
        </p:txBody>
      </p:sp>
    </p:spTree>
    <p:extLst>
      <p:ext uri="{BB962C8B-B14F-4D97-AF65-F5344CB8AC3E}">
        <p14:creationId xmlns:p14="http://schemas.microsoft.com/office/powerpoint/2010/main" val="1240136994"/>
      </p:ext>
    </p:extLst>
  </p:cSld>
  <p:clrMapOvr>
    <a:masterClrMapping/>
  </p:clrMapOvr>
  <p:transition spd="slow" advClick="0" advTm="12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4CEF5129-BA1A-1C45-B475-A650ABFDBF96}"/>
              </a:ext>
            </a:extLst>
          </p:cNvPr>
          <p:cNvSpPr>
            <a:spLocks noGrp="1"/>
          </p:cNvSpPr>
          <p:nvPr>
            <p:ph type="dt" sz="half" idx="10"/>
          </p:nvPr>
        </p:nvSpPr>
        <p:spPr/>
        <p:txBody>
          <a:bodyPr/>
          <a:lstStyle>
            <a:lvl1pPr>
              <a:defRPr/>
            </a:lvl1pPr>
          </a:lstStyle>
          <a:p>
            <a:pPr>
              <a:defRPr/>
            </a:pPr>
            <a:fld id="{F350FE66-1938-AF40-82B5-A03044A4E62B}" type="datetimeFigureOut">
              <a:rPr lang="en-US" altLang="en-US"/>
              <a:pPr>
                <a:defRPr/>
              </a:pPr>
              <a:t>5/17/20</a:t>
            </a:fld>
            <a:endParaRPr lang="en-US" altLang="en-US"/>
          </a:p>
        </p:txBody>
      </p:sp>
      <p:sp>
        <p:nvSpPr>
          <p:cNvPr id="8" name="Footer Placeholder 4">
            <a:extLst>
              <a:ext uri="{FF2B5EF4-FFF2-40B4-BE49-F238E27FC236}">
                <a16:creationId xmlns:a16="http://schemas.microsoft.com/office/drawing/2014/main" id="{E527B1BE-241E-6A45-B3E1-E2329072112A}"/>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62AC4937-2EA4-A04D-8D42-BDF6CBE860E1}"/>
              </a:ext>
            </a:extLst>
          </p:cNvPr>
          <p:cNvSpPr>
            <a:spLocks noGrp="1"/>
          </p:cNvSpPr>
          <p:nvPr>
            <p:ph type="sldNum" sz="quarter" idx="12"/>
          </p:nvPr>
        </p:nvSpPr>
        <p:spPr/>
        <p:txBody>
          <a:bodyPr/>
          <a:lstStyle>
            <a:lvl1pPr>
              <a:defRPr/>
            </a:lvl1pPr>
          </a:lstStyle>
          <a:p>
            <a:pPr>
              <a:defRPr/>
            </a:pPr>
            <a:fld id="{7DE108CA-E5FA-5144-A045-18FE658B47C0}" type="slidenum">
              <a:rPr lang="en-US" altLang="en-US"/>
              <a:pPr>
                <a:defRPr/>
              </a:pPr>
              <a:t>‹#›</a:t>
            </a:fld>
            <a:endParaRPr lang="en-US" altLang="en-US"/>
          </a:p>
        </p:txBody>
      </p:sp>
    </p:spTree>
    <p:extLst>
      <p:ext uri="{BB962C8B-B14F-4D97-AF65-F5344CB8AC3E}">
        <p14:creationId xmlns:p14="http://schemas.microsoft.com/office/powerpoint/2010/main" val="30863658"/>
      </p:ext>
    </p:extLst>
  </p:cSld>
  <p:clrMapOvr>
    <a:masterClrMapping/>
  </p:clrMapOvr>
  <p:transition spd="slow" advClick="0" advTm="12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F7EBC4A5-1EB3-F141-97CA-417F5FB330D3}"/>
              </a:ext>
            </a:extLst>
          </p:cNvPr>
          <p:cNvSpPr>
            <a:spLocks noGrp="1"/>
          </p:cNvSpPr>
          <p:nvPr>
            <p:ph type="dt" sz="half" idx="10"/>
          </p:nvPr>
        </p:nvSpPr>
        <p:spPr/>
        <p:txBody>
          <a:bodyPr/>
          <a:lstStyle>
            <a:lvl1pPr>
              <a:defRPr/>
            </a:lvl1pPr>
          </a:lstStyle>
          <a:p>
            <a:pPr>
              <a:defRPr/>
            </a:pPr>
            <a:fld id="{858F2277-8073-D84C-9B64-43C301B03930}" type="datetimeFigureOut">
              <a:rPr lang="en-US" altLang="en-US"/>
              <a:pPr>
                <a:defRPr/>
              </a:pPr>
              <a:t>5/17/20</a:t>
            </a:fld>
            <a:endParaRPr lang="en-US" altLang="en-US"/>
          </a:p>
        </p:txBody>
      </p:sp>
      <p:sp>
        <p:nvSpPr>
          <p:cNvPr id="4" name="Footer Placeholder 4">
            <a:extLst>
              <a:ext uri="{FF2B5EF4-FFF2-40B4-BE49-F238E27FC236}">
                <a16:creationId xmlns:a16="http://schemas.microsoft.com/office/drawing/2014/main" id="{18BFF20A-0706-6F43-809F-6512C1C522B0}"/>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3C085FBA-F9A5-0247-8B98-85D64EF9CE67}"/>
              </a:ext>
            </a:extLst>
          </p:cNvPr>
          <p:cNvSpPr>
            <a:spLocks noGrp="1"/>
          </p:cNvSpPr>
          <p:nvPr>
            <p:ph type="sldNum" sz="quarter" idx="12"/>
          </p:nvPr>
        </p:nvSpPr>
        <p:spPr/>
        <p:txBody>
          <a:bodyPr/>
          <a:lstStyle>
            <a:lvl1pPr>
              <a:defRPr/>
            </a:lvl1pPr>
          </a:lstStyle>
          <a:p>
            <a:pPr>
              <a:defRPr/>
            </a:pPr>
            <a:fld id="{A74D2003-6FE2-3B4E-B38B-7924B282EE12}" type="slidenum">
              <a:rPr lang="en-US" altLang="en-US"/>
              <a:pPr>
                <a:defRPr/>
              </a:pPr>
              <a:t>‹#›</a:t>
            </a:fld>
            <a:endParaRPr lang="en-US" altLang="en-US"/>
          </a:p>
        </p:txBody>
      </p:sp>
    </p:spTree>
    <p:extLst>
      <p:ext uri="{BB962C8B-B14F-4D97-AF65-F5344CB8AC3E}">
        <p14:creationId xmlns:p14="http://schemas.microsoft.com/office/powerpoint/2010/main" val="988860434"/>
      </p:ext>
    </p:extLst>
  </p:cSld>
  <p:clrMapOvr>
    <a:masterClrMapping/>
  </p:clrMapOvr>
  <p:transition spd="slow" advClick="0" advTm="12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AA9D6D54-7944-8F4C-BEE8-DACAC54C1F58}"/>
              </a:ext>
            </a:extLst>
          </p:cNvPr>
          <p:cNvSpPr>
            <a:spLocks noGrp="1"/>
          </p:cNvSpPr>
          <p:nvPr>
            <p:ph type="dt" sz="half" idx="10"/>
          </p:nvPr>
        </p:nvSpPr>
        <p:spPr/>
        <p:txBody>
          <a:bodyPr/>
          <a:lstStyle>
            <a:lvl1pPr>
              <a:defRPr/>
            </a:lvl1pPr>
          </a:lstStyle>
          <a:p>
            <a:pPr>
              <a:defRPr/>
            </a:pPr>
            <a:fld id="{6D0D5085-5F54-0141-8C4A-85536CFE719C}" type="datetimeFigureOut">
              <a:rPr lang="en-US" altLang="en-US"/>
              <a:pPr>
                <a:defRPr/>
              </a:pPr>
              <a:t>5/17/20</a:t>
            </a:fld>
            <a:endParaRPr lang="en-US" altLang="en-US"/>
          </a:p>
        </p:txBody>
      </p:sp>
      <p:sp>
        <p:nvSpPr>
          <p:cNvPr id="3" name="Footer Placeholder 4">
            <a:extLst>
              <a:ext uri="{FF2B5EF4-FFF2-40B4-BE49-F238E27FC236}">
                <a16:creationId xmlns:a16="http://schemas.microsoft.com/office/drawing/2014/main" id="{E99584D8-F609-414E-B7B3-27907FF011B4}"/>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958081C2-C669-9243-BD6E-51805171DFEA}"/>
              </a:ext>
            </a:extLst>
          </p:cNvPr>
          <p:cNvSpPr>
            <a:spLocks noGrp="1"/>
          </p:cNvSpPr>
          <p:nvPr>
            <p:ph type="sldNum" sz="quarter" idx="12"/>
          </p:nvPr>
        </p:nvSpPr>
        <p:spPr/>
        <p:txBody>
          <a:bodyPr/>
          <a:lstStyle>
            <a:lvl1pPr>
              <a:defRPr/>
            </a:lvl1pPr>
          </a:lstStyle>
          <a:p>
            <a:pPr>
              <a:defRPr/>
            </a:pPr>
            <a:fld id="{CBA3FAE0-1C72-FF49-B3D2-673FB4572681}" type="slidenum">
              <a:rPr lang="en-US" altLang="en-US"/>
              <a:pPr>
                <a:defRPr/>
              </a:pPr>
              <a:t>‹#›</a:t>
            </a:fld>
            <a:endParaRPr lang="en-US" altLang="en-US"/>
          </a:p>
        </p:txBody>
      </p:sp>
    </p:spTree>
    <p:extLst>
      <p:ext uri="{BB962C8B-B14F-4D97-AF65-F5344CB8AC3E}">
        <p14:creationId xmlns:p14="http://schemas.microsoft.com/office/powerpoint/2010/main" val="3430893682"/>
      </p:ext>
    </p:extLst>
  </p:cSld>
  <p:clrMapOvr>
    <a:masterClrMapping/>
  </p:clrMapOvr>
  <p:transition spd="slow" advClick="0" advTm="12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91333F07-D980-CF4F-8919-E7EE8B6D8771}"/>
              </a:ext>
            </a:extLst>
          </p:cNvPr>
          <p:cNvSpPr>
            <a:spLocks noGrp="1"/>
          </p:cNvSpPr>
          <p:nvPr>
            <p:ph type="dt" sz="half" idx="10"/>
          </p:nvPr>
        </p:nvSpPr>
        <p:spPr/>
        <p:txBody>
          <a:bodyPr/>
          <a:lstStyle>
            <a:lvl1pPr>
              <a:defRPr/>
            </a:lvl1pPr>
          </a:lstStyle>
          <a:p>
            <a:pPr>
              <a:defRPr/>
            </a:pPr>
            <a:fld id="{7A466876-8DB8-D642-BD79-B7ED2A8C26A2}" type="datetimeFigureOut">
              <a:rPr lang="en-US" altLang="en-US"/>
              <a:pPr>
                <a:defRPr/>
              </a:pPr>
              <a:t>5/17/20</a:t>
            </a:fld>
            <a:endParaRPr lang="en-US" altLang="en-US"/>
          </a:p>
        </p:txBody>
      </p:sp>
      <p:sp>
        <p:nvSpPr>
          <p:cNvPr id="6" name="Footer Placeholder 4">
            <a:extLst>
              <a:ext uri="{FF2B5EF4-FFF2-40B4-BE49-F238E27FC236}">
                <a16:creationId xmlns:a16="http://schemas.microsoft.com/office/drawing/2014/main" id="{18E5C438-8340-8649-9709-EE211613317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868D1A5-161E-684D-AC22-E5ED96C1429D}"/>
              </a:ext>
            </a:extLst>
          </p:cNvPr>
          <p:cNvSpPr>
            <a:spLocks noGrp="1"/>
          </p:cNvSpPr>
          <p:nvPr>
            <p:ph type="sldNum" sz="quarter" idx="12"/>
          </p:nvPr>
        </p:nvSpPr>
        <p:spPr/>
        <p:txBody>
          <a:bodyPr/>
          <a:lstStyle>
            <a:lvl1pPr>
              <a:defRPr/>
            </a:lvl1pPr>
          </a:lstStyle>
          <a:p>
            <a:pPr>
              <a:defRPr/>
            </a:pPr>
            <a:fld id="{CD24901C-976E-DF45-99BD-575853FCE033}" type="slidenum">
              <a:rPr lang="en-US" altLang="en-US"/>
              <a:pPr>
                <a:defRPr/>
              </a:pPr>
              <a:t>‹#›</a:t>
            </a:fld>
            <a:endParaRPr lang="en-US" altLang="en-US"/>
          </a:p>
        </p:txBody>
      </p:sp>
    </p:spTree>
    <p:extLst>
      <p:ext uri="{BB962C8B-B14F-4D97-AF65-F5344CB8AC3E}">
        <p14:creationId xmlns:p14="http://schemas.microsoft.com/office/powerpoint/2010/main" val="3895123558"/>
      </p:ext>
    </p:extLst>
  </p:cSld>
  <p:clrMapOvr>
    <a:masterClrMapping/>
  </p:clrMapOvr>
  <p:transition spd="slow" advClick="0" advTm="12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A8DD0D33-037C-5A45-9454-FE706C992D18}"/>
              </a:ext>
            </a:extLst>
          </p:cNvPr>
          <p:cNvSpPr>
            <a:spLocks noGrp="1"/>
          </p:cNvSpPr>
          <p:nvPr>
            <p:ph type="dt" sz="half" idx="10"/>
          </p:nvPr>
        </p:nvSpPr>
        <p:spPr/>
        <p:txBody>
          <a:bodyPr/>
          <a:lstStyle>
            <a:lvl1pPr>
              <a:defRPr/>
            </a:lvl1pPr>
          </a:lstStyle>
          <a:p>
            <a:pPr>
              <a:defRPr/>
            </a:pPr>
            <a:fld id="{AB5234B3-6CF3-CF4F-803F-3954361942E9}" type="datetimeFigureOut">
              <a:rPr lang="en-US" altLang="en-US"/>
              <a:pPr>
                <a:defRPr/>
              </a:pPr>
              <a:t>5/17/20</a:t>
            </a:fld>
            <a:endParaRPr lang="en-US" altLang="en-US"/>
          </a:p>
        </p:txBody>
      </p:sp>
      <p:sp>
        <p:nvSpPr>
          <p:cNvPr id="6" name="Footer Placeholder 4">
            <a:extLst>
              <a:ext uri="{FF2B5EF4-FFF2-40B4-BE49-F238E27FC236}">
                <a16:creationId xmlns:a16="http://schemas.microsoft.com/office/drawing/2014/main" id="{4730D225-5541-BC40-85E9-21824EBD8E71}"/>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5E20342F-4E88-BA49-997B-2AC811E7FBC2}"/>
              </a:ext>
            </a:extLst>
          </p:cNvPr>
          <p:cNvSpPr>
            <a:spLocks noGrp="1"/>
          </p:cNvSpPr>
          <p:nvPr>
            <p:ph type="sldNum" sz="quarter" idx="12"/>
          </p:nvPr>
        </p:nvSpPr>
        <p:spPr/>
        <p:txBody>
          <a:bodyPr/>
          <a:lstStyle>
            <a:lvl1pPr>
              <a:defRPr/>
            </a:lvl1pPr>
          </a:lstStyle>
          <a:p>
            <a:pPr>
              <a:defRPr/>
            </a:pPr>
            <a:fld id="{8A687054-34FE-894A-9DE3-48918424F7DC}" type="slidenum">
              <a:rPr lang="en-US" altLang="en-US"/>
              <a:pPr>
                <a:defRPr/>
              </a:pPr>
              <a:t>‹#›</a:t>
            </a:fld>
            <a:endParaRPr lang="en-US" altLang="en-US"/>
          </a:p>
        </p:txBody>
      </p:sp>
    </p:spTree>
    <p:extLst>
      <p:ext uri="{BB962C8B-B14F-4D97-AF65-F5344CB8AC3E}">
        <p14:creationId xmlns:p14="http://schemas.microsoft.com/office/powerpoint/2010/main" val="3513922809"/>
      </p:ext>
    </p:extLst>
  </p:cSld>
  <p:clrMapOvr>
    <a:masterClrMapping/>
  </p:clrMapOvr>
  <p:transition spd="slow" advClick="0" advTm="12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2503350C-9BC2-6E43-96B1-C216B6B9B627}"/>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C14E6069-1C0F-464B-88DC-9FE27A64D50C}"/>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50C579FC-9BED-4446-93B8-3176E28E7A3F}"/>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2C067AB8-83A0-E24D-AA91-82D0173B3173}" type="datetimeFigureOut">
              <a:rPr lang="en-US" altLang="en-US"/>
              <a:pPr>
                <a:defRPr/>
              </a:pPr>
              <a:t>5/17/20</a:t>
            </a:fld>
            <a:endParaRPr lang="en-US" altLang="en-US"/>
          </a:p>
        </p:txBody>
      </p:sp>
      <p:sp>
        <p:nvSpPr>
          <p:cNvPr id="5" name="Footer Placeholder 4">
            <a:extLst>
              <a:ext uri="{FF2B5EF4-FFF2-40B4-BE49-F238E27FC236}">
                <a16:creationId xmlns:a16="http://schemas.microsoft.com/office/drawing/2014/main" id="{9ED4A375-04DD-284E-BDA4-8E37E98C0F8E}"/>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9CA4F70F-B2FD-564F-AC39-02A8A5351CC5}"/>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AD8762AF-1398-684D-A484-ADE96BC82F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5213" r:id="rId1"/>
    <p:sldLayoutId id="2147485214" r:id="rId2"/>
    <p:sldLayoutId id="2147485215" r:id="rId3"/>
    <p:sldLayoutId id="2147485216" r:id="rId4"/>
    <p:sldLayoutId id="2147485217" r:id="rId5"/>
    <p:sldLayoutId id="2147485218" r:id="rId6"/>
    <p:sldLayoutId id="2147485219" r:id="rId7"/>
    <p:sldLayoutId id="2147485220" r:id="rId8"/>
    <p:sldLayoutId id="2147485221" r:id="rId9"/>
    <p:sldLayoutId id="2147485222" r:id="rId10"/>
    <p:sldLayoutId id="2147485223" r:id="rId11"/>
  </p:sldLayoutIdLst>
  <p:transition spd="slow" advClick="0" advTm="12000"/>
  <p:txStyles>
    <p:title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panose="020B0600070205080204" pitchFamily="34" charset="-128"/>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panose="020B0600070205080204" pitchFamily="34" charset="-128"/>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panose="020B0600070205080204" pitchFamily="34" charset="-128"/>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panose="020B0600070205080204" pitchFamily="34" charset="-128"/>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panose="020B0600070205080204" pitchFamily="34"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panose="020B0600070205080204" pitchFamily="34" charset="-128"/>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ＭＳ Ｐゴシック" panose="020B0600070205080204" pitchFamily="34" charset="-128"/>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ＭＳ Ｐゴシック" panose="020B0600070205080204" pitchFamily="34" charset="-128"/>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ＭＳ Ｐゴシック" panose="020B0600070205080204" pitchFamily="34" charset="-128"/>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ＭＳ Ｐゴシック" panose="020B0600070205080204" pitchFamily="34" charset="-128"/>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1194DF79-7E2A-4A4D-994B-DA14EE4CA3C0}"/>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7DC1E4FE-C530-6D40-98DF-1E0BA6D9978E}"/>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1C34A6B5-32FB-4A46-8771-CB612F2C1277}"/>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0AE5726B-D064-814D-8C1B-D34D9661CF51}" type="datetimeFigureOut">
              <a:rPr lang="en-US"/>
              <a:pPr>
                <a:defRPr/>
              </a:pPr>
              <a:t>5/17/20</a:t>
            </a:fld>
            <a:endParaRPr lang="en-US"/>
          </a:p>
        </p:txBody>
      </p:sp>
      <p:sp>
        <p:nvSpPr>
          <p:cNvPr id="5" name="Footer Placeholder 4">
            <a:extLst>
              <a:ext uri="{FF2B5EF4-FFF2-40B4-BE49-F238E27FC236}">
                <a16:creationId xmlns:a16="http://schemas.microsoft.com/office/drawing/2014/main" id="{1196DDE6-3294-FC40-AC9B-80E538D6ACDD}"/>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mn-ea"/>
              </a:defRPr>
            </a:lvl1pPr>
          </a:lstStyle>
          <a:p>
            <a:pPr>
              <a:defRPr/>
            </a:pPr>
            <a:endParaRPr lang="en-US"/>
          </a:p>
        </p:txBody>
      </p:sp>
      <p:sp>
        <p:nvSpPr>
          <p:cNvPr id="6" name="Slide Number Placeholder 5">
            <a:extLst>
              <a:ext uri="{FF2B5EF4-FFF2-40B4-BE49-F238E27FC236}">
                <a16:creationId xmlns:a16="http://schemas.microsoft.com/office/drawing/2014/main" id="{AE1E5052-1A62-CA41-B991-74DF065ED9AF}"/>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latin typeface="Calibri" panose="020F0502020204030204" pitchFamily="34" charset="0"/>
              </a:defRPr>
            </a:lvl1pPr>
          </a:lstStyle>
          <a:p>
            <a:pPr>
              <a:defRPr/>
            </a:pPr>
            <a:fld id="{7B991753-7BB7-1347-97F7-C0835ED6C4A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5224" r:id="rId1"/>
    <p:sldLayoutId id="2147485225" r:id="rId2"/>
    <p:sldLayoutId id="2147485226" r:id="rId3"/>
    <p:sldLayoutId id="2147485227" r:id="rId4"/>
    <p:sldLayoutId id="2147485228" r:id="rId5"/>
    <p:sldLayoutId id="2147485229" r:id="rId6"/>
    <p:sldLayoutId id="2147485230" r:id="rId7"/>
    <p:sldLayoutId id="2147485231" r:id="rId8"/>
    <p:sldLayoutId id="2147485232" r:id="rId9"/>
    <p:sldLayoutId id="2147485233" r:id="rId10"/>
    <p:sldLayoutId id="2147485234" r:id="rId11"/>
  </p:sldLayoutIdLst>
  <p:transition spd="slow" advClick="0" advTm="1200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hyperlink" Target="about:blank" TargetMode="External"/><Relationship Id="rId5" Type="http://schemas.openxmlformats.org/officeDocument/2006/relationships/image" Target="../media/image18.pn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40B02DD-C39F-B641-8AA2-ACCC674892B4}"/>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16387" name="Picture 8" descr="IRIS_TMlogo.png">
            <a:extLst>
              <a:ext uri="{FF2B5EF4-FFF2-40B4-BE49-F238E27FC236}">
                <a16:creationId xmlns:a16="http://schemas.microsoft.com/office/drawing/2014/main" id="{9029E214-178F-354B-B42D-01A49277A8E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a:extLst>
              <a:ext uri="{FF2B5EF4-FFF2-40B4-BE49-F238E27FC236}">
                <a16:creationId xmlns:a16="http://schemas.microsoft.com/office/drawing/2014/main" id="{9B2B009B-BF1A-EB41-BDD7-42569FB1DF09}"/>
              </a:ext>
            </a:extLst>
          </p:cNvPr>
          <p:cNvSpPr txBox="1">
            <a:spLocks/>
          </p:cNvSpPr>
          <p:nvPr/>
        </p:nvSpPr>
        <p:spPr>
          <a:xfrm>
            <a:off x="1069788" y="1270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6,5 NEVADA</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Viernes, 15 de Mayo, 2020 a las 11:03:27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6" name="TextBox 21">
            <a:extLst>
              <a:ext uri="{FF2B5EF4-FFF2-40B4-BE49-F238E27FC236}">
                <a16:creationId xmlns:a16="http://schemas.microsoft.com/office/drawing/2014/main" id="{42B91813-3373-CC4F-8FFD-0FFEDE0408D2}"/>
              </a:ext>
            </a:extLst>
          </p:cNvPr>
          <p:cNvSpPr txBox="1">
            <a:spLocks noChangeArrowheads="1"/>
          </p:cNvSpPr>
          <p:nvPr/>
        </p:nvSpPr>
        <p:spPr bwMode="auto">
          <a:xfrm>
            <a:off x="4532313" y="2579688"/>
            <a:ext cx="830262" cy="415925"/>
          </a:xfrm>
          <a:prstGeom prst="rect">
            <a:avLst/>
          </a:prstGeom>
          <a:noFill/>
          <a:ln>
            <a:noFill/>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defRPr/>
            </a:pPr>
            <a:r>
              <a:rPr lang="en-US" altLang="en-US" sz="1050" dirty="0">
                <a:solidFill>
                  <a:srgbClr val="FFFFFF"/>
                </a:solidFill>
                <a:latin typeface="Arial" panose="020B0604020202020204" pitchFamily="34" charset="0"/>
              </a:rPr>
              <a:t>Bering</a:t>
            </a:r>
          </a:p>
          <a:p>
            <a:pPr algn="ctr" eaLnBrk="1" hangingPunct="1">
              <a:spcBef>
                <a:spcPct val="0"/>
              </a:spcBef>
              <a:buFontTx/>
              <a:buNone/>
              <a:defRPr/>
            </a:pPr>
            <a:r>
              <a:rPr lang="en-US" altLang="en-US" sz="1050" dirty="0">
                <a:solidFill>
                  <a:srgbClr val="FFFFFF"/>
                </a:solidFill>
                <a:latin typeface="Arial" panose="020B0604020202020204" pitchFamily="34" charset="0"/>
              </a:rPr>
              <a:t>Island</a:t>
            </a:r>
          </a:p>
        </p:txBody>
      </p:sp>
      <p:sp>
        <p:nvSpPr>
          <p:cNvPr id="16391" name="TextBox 4">
            <a:extLst>
              <a:ext uri="{FF2B5EF4-FFF2-40B4-BE49-F238E27FC236}">
                <a16:creationId xmlns:a16="http://schemas.microsoft.com/office/drawing/2014/main" id="{E956EA57-EACB-0F4A-B93F-7713AD611969}"/>
              </a:ext>
            </a:extLst>
          </p:cNvPr>
          <p:cNvSpPr txBox="1">
            <a:spLocks noChangeArrowheads="1"/>
          </p:cNvSpPr>
          <p:nvPr/>
        </p:nvSpPr>
        <p:spPr bwMode="auto">
          <a:xfrm>
            <a:off x="319564" y="1066800"/>
            <a:ext cx="5043012" cy="329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s-ES_tradnl" altLang="en-US" sz="1600" dirty="0"/>
              <a:t>Un terremoto de magnitud 6,5 ocurrió a 56 km (34,7 millas) al oeste de </a:t>
            </a:r>
            <a:r>
              <a:rPr lang="es-ES_tradnl" altLang="en-US" sz="1600" dirty="0" err="1"/>
              <a:t>Tonopah</a:t>
            </a:r>
            <a:r>
              <a:rPr lang="es-ES_tradnl" altLang="en-US" sz="1600" dirty="0"/>
              <a:t>, Nevada, cerca de la frontera entre California y Nevada, a unos 193 km (120 millas) al sureste de Carson City a una profundidad de 2,8 km (1,7 millas).</a:t>
            </a:r>
          </a:p>
          <a:p>
            <a:endParaRPr lang="es-ES_tradnl" altLang="en-US" sz="1600" dirty="0"/>
          </a:p>
          <a:p>
            <a:r>
              <a:rPr lang="es-ES_tradnl" altLang="en-US" sz="1600" dirty="0"/>
              <a:t>El sismo se sintió tan lejos como Sacramento y Reno. Personas reportaron temblores en Las Vegas, a unos 330 km (200 millas) al sureste del epicentro del terremoto.</a:t>
            </a:r>
          </a:p>
          <a:p>
            <a:endParaRPr lang="es-ES_tradnl" altLang="en-US" sz="1600" dirty="0"/>
          </a:p>
          <a:p>
            <a:r>
              <a:rPr lang="es-ES_tradnl" altLang="en-US" sz="1600" dirty="0"/>
              <a:t>Este es el terremoto más fuerte que ha sacudido Nevada en 65 años. No hay reportes de lesiones.</a:t>
            </a:r>
          </a:p>
        </p:txBody>
      </p:sp>
      <p:sp>
        <p:nvSpPr>
          <p:cNvPr id="8" name="TextBox 7">
            <a:extLst>
              <a:ext uri="{FF2B5EF4-FFF2-40B4-BE49-F238E27FC236}">
                <a16:creationId xmlns:a16="http://schemas.microsoft.com/office/drawing/2014/main" id="{850D3BD9-8C27-476D-AEA4-2C55F566C82C}"/>
              </a:ext>
            </a:extLst>
          </p:cNvPr>
          <p:cNvSpPr txBox="1"/>
          <p:nvPr/>
        </p:nvSpPr>
        <p:spPr>
          <a:xfrm>
            <a:off x="5105400" y="5396805"/>
            <a:ext cx="3945008" cy="1277273"/>
          </a:xfrm>
          <a:prstGeom prst="rect">
            <a:avLst/>
          </a:prstGeom>
          <a:noFill/>
        </p:spPr>
        <p:txBody>
          <a:bodyPr wrap="square" rtlCol="0">
            <a:spAutoFit/>
          </a:bodyPr>
          <a:lstStyle/>
          <a:p>
            <a:pPr algn="r"/>
            <a:r>
              <a:rPr lang="es-ES_tradnl" sz="1100" dirty="0"/>
              <a:t>Esta foto proporcionada por la Patrulla de Seguridad Vial de Nevada muestra los daños sísmicos que ha causado el cierre de la autopista US 95, para la ejecución de reparaciones después de un terremoto de magnitud 6,5. No se reportaron heridos después del temblor de las 4 a.m. Los equipos de trabajadores viales se enfocaron en la apertura  de la autopista principal entre Las Vegas y Reno. (AP)</a:t>
            </a:r>
          </a:p>
        </p:txBody>
      </p:sp>
      <p:pic>
        <p:nvPicPr>
          <p:cNvPr id="10" name="Picture 9">
            <a:extLst>
              <a:ext uri="{FF2B5EF4-FFF2-40B4-BE49-F238E27FC236}">
                <a16:creationId xmlns:a16="http://schemas.microsoft.com/office/drawing/2014/main" id="{F92734B8-C7A5-4A6C-9C3C-79F1BECFEE7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93896" y="301520"/>
            <a:ext cx="3697704" cy="4972260"/>
          </a:xfrm>
          <a:prstGeom prst="rect">
            <a:avLst/>
          </a:prstGeom>
        </p:spPr>
      </p:pic>
      <p:pic>
        <p:nvPicPr>
          <p:cNvPr id="12" name="Picture 11">
            <a:extLst>
              <a:ext uri="{FF2B5EF4-FFF2-40B4-BE49-F238E27FC236}">
                <a16:creationId xmlns:a16="http://schemas.microsoft.com/office/drawing/2014/main" id="{F3E795FC-623F-4C83-B5B5-00510D29519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2355" y="4375419"/>
            <a:ext cx="3852045" cy="233018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EA5727C-8042-7C46-B9BA-07A46500DEE7}"/>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defRPr/>
            </a:pPr>
            <a:endParaRPr lang="en-US" altLang="en-US" sz="1800">
              <a:solidFill>
                <a:srgbClr val="FFFFFF"/>
              </a:solidFill>
              <a:ea typeface="ＭＳ Ｐゴシック" panose="020B0600070205080204" pitchFamily="34" charset="-128"/>
            </a:endParaRPr>
          </a:p>
        </p:txBody>
      </p:sp>
      <p:pic>
        <p:nvPicPr>
          <p:cNvPr id="18435" name="Picture 12" descr="scale.jpg">
            <a:extLst>
              <a:ext uri="{FF2B5EF4-FFF2-40B4-BE49-F238E27FC236}">
                <a16:creationId xmlns:a16="http://schemas.microsoft.com/office/drawing/2014/main" id="{148840B2-0D85-B24C-BEC9-8E60CBE0EB8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 y="4070350"/>
            <a:ext cx="2127250" cy="231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9" name="TextBox 15">
            <a:extLst>
              <a:ext uri="{FF2B5EF4-FFF2-40B4-BE49-F238E27FC236}">
                <a16:creationId xmlns:a16="http://schemas.microsoft.com/office/drawing/2014/main" id="{786FCCC7-8768-514C-9EE2-0EA97F1F8366}"/>
              </a:ext>
            </a:extLst>
          </p:cNvPr>
          <p:cNvSpPr txBox="1">
            <a:spLocks noChangeArrowheads="1"/>
          </p:cNvSpPr>
          <p:nvPr/>
        </p:nvSpPr>
        <p:spPr bwMode="auto">
          <a:xfrm>
            <a:off x="340503" y="949910"/>
            <a:ext cx="3375835" cy="263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buNone/>
            </a:pPr>
            <a:r>
              <a:rPr lang="es-ES_tradnl" sz="1500" dirty="0">
                <a:latin typeface="Arial" panose="020B0604020202020204" pitchFamily="34" charset="0"/>
                <a:cs typeface="Arial" panose="020B0604020202020204" pitchFamily="34" charset="0"/>
              </a:rPr>
              <a:t>La escala de Intensidad de Mercalli Modificada (MMI) es una escala de doce niveles numeradas del I al XII, que indican la severidad de los movimientos telúricos</a:t>
            </a:r>
            <a:r>
              <a:rPr lang="es-ES_tradnl" altLang="en-US" sz="1500" dirty="0">
                <a:latin typeface="Arial" panose="020B0604020202020204" pitchFamily="34" charset="0"/>
                <a:cs typeface="Arial" panose="020B0604020202020204" pitchFamily="34" charset="0"/>
              </a:rPr>
              <a:t>. La intensidad depende de la magnitud, profundidad, geología local y ubicación.</a:t>
            </a:r>
          </a:p>
          <a:p>
            <a:pPr eaLnBrk="1" hangingPunct="1">
              <a:spcBef>
                <a:spcPct val="0"/>
              </a:spcBef>
              <a:buFontTx/>
              <a:buNone/>
            </a:pPr>
            <a:endParaRPr lang="es-ES_tradnl" altLang="en-US" sz="1500" dirty="0">
              <a:latin typeface="Arial" panose="020B0604020202020204" pitchFamily="34" charset="0"/>
              <a:cs typeface="Arial" panose="020B0604020202020204" pitchFamily="34" charset="0"/>
            </a:endParaRPr>
          </a:p>
          <a:p>
            <a:pPr eaLnBrk="1" hangingPunct="1">
              <a:spcBef>
                <a:spcPct val="0"/>
              </a:spcBef>
              <a:buFontTx/>
              <a:buNone/>
            </a:pPr>
            <a:r>
              <a:rPr lang="es-ES_tradnl" altLang="en-US" sz="1500" dirty="0">
                <a:latin typeface="Arial" panose="020B0604020202020204" pitchFamily="34" charset="0"/>
                <a:cs typeface="Arial" panose="020B0604020202020204" pitchFamily="34" charset="0"/>
              </a:rPr>
              <a:t>El área más cercana al terremoto sintió fuertes temblores.</a:t>
            </a:r>
          </a:p>
        </p:txBody>
      </p:sp>
      <p:pic>
        <p:nvPicPr>
          <p:cNvPr id="18440" name="Picture 8" descr="IRIS_TMlogo.png">
            <a:extLst>
              <a:ext uri="{FF2B5EF4-FFF2-40B4-BE49-F238E27FC236}">
                <a16:creationId xmlns:a16="http://schemas.microsoft.com/office/drawing/2014/main" id="{5E11F11E-73A6-3042-9F81-09E1E7A0AAB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0097C0ED-5797-40D5-9F63-5A33A90908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37605" y="1219200"/>
            <a:ext cx="5188024" cy="5018088"/>
          </a:xfrm>
          <a:prstGeom prst="rect">
            <a:avLst/>
          </a:prstGeom>
        </p:spPr>
      </p:pic>
      <p:sp>
        <p:nvSpPr>
          <p:cNvPr id="12" name="Title 1">
            <a:extLst>
              <a:ext uri="{FF2B5EF4-FFF2-40B4-BE49-F238E27FC236}">
                <a16:creationId xmlns:a16="http://schemas.microsoft.com/office/drawing/2014/main" id="{1F18692F-AE62-7845-8BBE-226E16827F05}"/>
              </a:ext>
            </a:extLst>
          </p:cNvPr>
          <p:cNvSpPr txBox="1">
            <a:spLocks/>
          </p:cNvSpPr>
          <p:nvPr/>
        </p:nvSpPr>
        <p:spPr>
          <a:xfrm>
            <a:off x="1168400" y="1270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6,5 NEVADA</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Viernes, 15 de Mayo, 2020 a las 11:03:27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3" name="TextBox 13">
            <a:extLst>
              <a:ext uri="{FF2B5EF4-FFF2-40B4-BE49-F238E27FC236}">
                <a16:creationId xmlns:a16="http://schemas.microsoft.com/office/drawing/2014/main" id="{37FFEC9B-250E-DC4B-BB53-4D709041125C}"/>
              </a:ext>
            </a:extLst>
          </p:cNvPr>
          <p:cNvSpPr txBox="1">
            <a:spLocks noChangeArrowheads="1"/>
          </p:cNvSpPr>
          <p:nvPr/>
        </p:nvSpPr>
        <p:spPr bwMode="auto">
          <a:xfrm>
            <a:off x="347663" y="3719513"/>
            <a:ext cx="342900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100" b="1" dirty="0">
                <a:latin typeface="Arial" panose="020B0604020202020204" pitchFamily="34" charset="0"/>
              </a:rPr>
              <a:t>Intensidad Modificada de Mercalli</a:t>
            </a:r>
          </a:p>
        </p:txBody>
      </p:sp>
      <p:sp>
        <p:nvSpPr>
          <p:cNvPr id="14" name="TextBox 15">
            <a:extLst>
              <a:ext uri="{FF2B5EF4-FFF2-40B4-BE49-F238E27FC236}">
                <a16:creationId xmlns:a16="http://schemas.microsoft.com/office/drawing/2014/main" id="{BB9BA5B6-D6D4-5E4D-A4A9-5E63FA0E8FF4}"/>
              </a:ext>
            </a:extLst>
          </p:cNvPr>
          <p:cNvSpPr txBox="1">
            <a:spLocks noChangeArrowheads="1"/>
          </p:cNvSpPr>
          <p:nvPr/>
        </p:nvSpPr>
        <p:spPr bwMode="auto">
          <a:xfrm>
            <a:off x="228600" y="6483350"/>
            <a:ext cx="464820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 altLang="en-US" sz="1100" i="1" dirty="0">
                <a:latin typeface="Arial" panose="020B0604020202020204" pitchFamily="34" charset="0"/>
              </a:rPr>
              <a:t>Imagen Cortesía del Servicio Geológico de los EE.UU.</a:t>
            </a:r>
          </a:p>
        </p:txBody>
      </p:sp>
      <p:sp>
        <p:nvSpPr>
          <p:cNvPr id="16" name="TextBox 15">
            <a:extLst>
              <a:ext uri="{FF2B5EF4-FFF2-40B4-BE49-F238E27FC236}">
                <a16:creationId xmlns:a16="http://schemas.microsoft.com/office/drawing/2014/main" id="{5D00CDD9-C1C2-3840-9B4F-158678D681F1}"/>
              </a:ext>
            </a:extLst>
          </p:cNvPr>
          <p:cNvSpPr txBox="1">
            <a:spLocks noChangeArrowheads="1"/>
          </p:cNvSpPr>
          <p:nvPr/>
        </p:nvSpPr>
        <p:spPr bwMode="auto">
          <a:xfrm>
            <a:off x="2500313" y="3605213"/>
            <a:ext cx="1538287" cy="287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VE" altLang="en-US" sz="1400" b="1" dirty="0">
                <a:latin typeface="Arial" panose="020B0604020202020204" pitchFamily="34" charset="0"/>
              </a:rPr>
              <a:t>Temblor Percibido</a:t>
            </a:r>
          </a:p>
          <a:p>
            <a:pPr algn="ctr" eaLnBrk="1" hangingPunct="1">
              <a:spcBef>
                <a:spcPct val="0"/>
              </a:spcBef>
              <a:spcAft>
                <a:spcPts val="400"/>
              </a:spcAft>
              <a:buFontTx/>
              <a:buNone/>
            </a:pPr>
            <a:r>
              <a:rPr lang="es-VE" altLang="en-US" sz="1400" b="1" dirty="0">
                <a:solidFill>
                  <a:srgbClr val="C00000"/>
                </a:solidFill>
                <a:latin typeface="Arial" panose="020B0604020202020204" pitchFamily="34" charset="0"/>
              </a:rPr>
              <a:t>Extremo </a:t>
            </a:r>
          </a:p>
          <a:p>
            <a:pPr algn="ctr" eaLnBrk="1" hangingPunct="1">
              <a:spcBef>
                <a:spcPct val="0"/>
              </a:spcBef>
              <a:spcAft>
                <a:spcPts val="400"/>
              </a:spcAft>
              <a:buFontTx/>
              <a:buNone/>
            </a:pPr>
            <a:r>
              <a:rPr lang="es-VE" altLang="en-US" sz="1400" b="1" dirty="0">
                <a:solidFill>
                  <a:srgbClr val="FF0000"/>
                </a:solidFill>
                <a:latin typeface="Arial" panose="020B0604020202020204" pitchFamily="34" charset="0"/>
              </a:rPr>
              <a:t>Violento</a:t>
            </a:r>
          </a:p>
          <a:p>
            <a:pPr algn="ctr" eaLnBrk="1" hangingPunct="1">
              <a:spcBef>
                <a:spcPct val="0"/>
              </a:spcBef>
              <a:spcAft>
                <a:spcPts val="400"/>
              </a:spcAft>
              <a:buFontTx/>
              <a:buNone/>
            </a:pPr>
            <a:r>
              <a:rPr lang="es-VE" altLang="en-US" sz="1400" b="1" dirty="0">
                <a:solidFill>
                  <a:srgbClr val="FFC000"/>
                </a:solidFill>
                <a:latin typeface="Arial" panose="020B0604020202020204" pitchFamily="34" charset="0"/>
              </a:rPr>
              <a:t>Severo</a:t>
            </a:r>
          </a:p>
          <a:p>
            <a:pPr algn="ctr" eaLnBrk="1" hangingPunct="1">
              <a:spcBef>
                <a:spcPct val="0"/>
              </a:spcBef>
              <a:spcAft>
                <a:spcPts val="400"/>
              </a:spcAft>
              <a:buFontTx/>
              <a:buNone/>
            </a:pPr>
            <a:r>
              <a:rPr lang="es-VE" altLang="en-US" sz="1400" b="1" dirty="0">
                <a:solidFill>
                  <a:srgbClr val="FFC000"/>
                </a:solidFill>
                <a:latin typeface="Arial" panose="020B0604020202020204" pitchFamily="34" charset="0"/>
              </a:rPr>
              <a:t>Muy Fuerte</a:t>
            </a:r>
          </a:p>
          <a:p>
            <a:pPr algn="ctr" eaLnBrk="1" hangingPunct="1">
              <a:spcBef>
                <a:spcPct val="0"/>
              </a:spcBef>
              <a:spcAft>
                <a:spcPts val="400"/>
              </a:spcAft>
              <a:buFontTx/>
              <a:buNone/>
            </a:pPr>
            <a:r>
              <a:rPr lang="es-VE" altLang="en-US" sz="1400" b="1" dirty="0">
                <a:solidFill>
                  <a:srgbClr val="FFFF00"/>
                </a:solidFill>
                <a:latin typeface="Arial" panose="020B0604020202020204" pitchFamily="34" charset="0"/>
              </a:rPr>
              <a:t>Fuerte</a:t>
            </a:r>
          </a:p>
          <a:p>
            <a:pPr algn="ctr" eaLnBrk="1" hangingPunct="1">
              <a:spcBef>
                <a:spcPct val="0"/>
              </a:spcBef>
              <a:spcAft>
                <a:spcPts val="400"/>
              </a:spcAft>
              <a:buFontTx/>
              <a:buNone/>
            </a:pPr>
            <a:r>
              <a:rPr lang="es-VE" altLang="en-US" sz="1400" dirty="0">
                <a:latin typeface="Arial" panose="020B0604020202020204" pitchFamily="34" charset="0"/>
              </a:rPr>
              <a:t>Moderado</a:t>
            </a:r>
          </a:p>
          <a:p>
            <a:pPr algn="ctr" eaLnBrk="1" hangingPunct="1">
              <a:spcBef>
                <a:spcPct val="0"/>
              </a:spcBef>
              <a:spcAft>
                <a:spcPts val="400"/>
              </a:spcAft>
              <a:buFontTx/>
              <a:buNone/>
            </a:pPr>
            <a:r>
              <a:rPr lang="es-VE" altLang="en-US" sz="1400" dirty="0">
                <a:latin typeface="Arial" panose="020B0604020202020204" pitchFamily="34" charset="0"/>
              </a:rPr>
              <a:t>Ligero</a:t>
            </a:r>
          </a:p>
          <a:p>
            <a:pPr algn="ctr" eaLnBrk="1" hangingPunct="1">
              <a:spcBef>
                <a:spcPct val="0"/>
              </a:spcBef>
              <a:spcAft>
                <a:spcPts val="400"/>
              </a:spcAft>
              <a:buFontTx/>
              <a:buNone/>
            </a:pPr>
            <a:r>
              <a:rPr lang="es-VE" altLang="en-US" sz="1400" dirty="0">
                <a:latin typeface="Arial" panose="020B0604020202020204" pitchFamily="34" charset="0"/>
              </a:rPr>
              <a:t>Débil</a:t>
            </a:r>
          </a:p>
          <a:p>
            <a:pPr algn="ctr" eaLnBrk="1" hangingPunct="1">
              <a:spcBef>
                <a:spcPct val="0"/>
              </a:spcBef>
              <a:spcAft>
                <a:spcPts val="400"/>
              </a:spcAft>
              <a:buFontTx/>
              <a:buNone/>
            </a:pPr>
            <a:r>
              <a:rPr lang="es-VE" altLang="en-US" sz="1400" dirty="0">
                <a:latin typeface="Arial" panose="020B0604020202020204" pitchFamily="34" charset="0"/>
              </a:rPr>
              <a:t>Imperceptible</a:t>
            </a:r>
          </a:p>
        </p:txBody>
      </p:sp>
      <p:sp>
        <p:nvSpPr>
          <p:cNvPr id="17" name="TextBox 15">
            <a:extLst>
              <a:ext uri="{FF2B5EF4-FFF2-40B4-BE49-F238E27FC236}">
                <a16:creationId xmlns:a16="http://schemas.microsoft.com/office/drawing/2014/main" id="{B7339762-3085-914C-A80D-08DB97C69DA6}"/>
              </a:ext>
            </a:extLst>
          </p:cNvPr>
          <p:cNvSpPr txBox="1">
            <a:spLocks noChangeArrowheads="1"/>
          </p:cNvSpPr>
          <p:nvPr/>
        </p:nvSpPr>
        <p:spPr bwMode="auto">
          <a:xfrm>
            <a:off x="3844148" y="6337300"/>
            <a:ext cx="52363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400" i="1" dirty="0">
                <a:solidFill>
                  <a:srgbClr val="000000"/>
                </a:solidFill>
                <a:latin typeface="Arial" panose="020B0604020202020204" pitchFamily="34" charset="0"/>
              </a:rPr>
              <a:t>USGS</a:t>
            </a:r>
            <a:r>
              <a:rPr lang="es-ES" altLang="en-US" sz="1400" i="1" dirty="0">
                <a:solidFill>
                  <a:srgbClr val="000000"/>
                </a:solidFill>
                <a:latin typeface="Arial" panose="020B0604020202020204" pitchFamily="34" charset="0"/>
              </a:rPr>
              <a:t> Intensidad de Movimiento Estimada del terremoto M6,5</a:t>
            </a:r>
            <a:endParaRPr lang="en-US" altLang="en-US" sz="1400" i="1" dirty="0">
              <a:latin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3681E23-9B8E-8F4A-B0D1-85FD52E3C7DA}"/>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20484" name="Picture 8" descr="IRIS_TMlogo.png">
            <a:extLst>
              <a:ext uri="{FF2B5EF4-FFF2-40B4-BE49-F238E27FC236}">
                <a16:creationId xmlns:a16="http://schemas.microsoft.com/office/drawing/2014/main" id="{CAE919F5-7DD2-4748-9896-D5F534EA501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1FF13748-FF98-4E90-A8D9-E66A77E8C9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30751" y="1260476"/>
            <a:ext cx="4260850" cy="4260850"/>
          </a:xfrm>
          <a:prstGeom prst="rect">
            <a:avLst/>
          </a:prstGeom>
        </p:spPr>
      </p:pic>
      <p:pic>
        <p:nvPicPr>
          <p:cNvPr id="8" name="Picture 7">
            <a:extLst>
              <a:ext uri="{FF2B5EF4-FFF2-40B4-BE49-F238E27FC236}">
                <a16:creationId xmlns:a16="http://schemas.microsoft.com/office/drawing/2014/main" id="{8C9C627E-1D70-41EF-865D-042EBDD7D2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4695" y="2882284"/>
            <a:ext cx="2418105" cy="3920617"/>
          </a:xfrm>
          <a:prstGeom prst="rect">
            <a:avLst/>
          </a:prstGeom>
        </p:spPr>
      </p:pic>
      <p:sp>
        <p:nvSpPr>
          <p:cNvPr id="11" name="Title 1">
            <a:extLst>
              <a:ext uri="{FF2B5EF4-FFF2-40B4-BE49-F238E27FC236}">
                <a16:creationId xmlns:a16="http://schemas.microsoft.com/office/drawing/2014/main" id="{E8BCA977-364D-0D46-87EC-7476DD0B51B0}"/>
              </a:ext>
            </a:extLst>
          </p:cNvPr>
          <p:cNvSpPr txBox="1">
            <a:spLocks/>
          </p:cNvSpPr>
          <p:nvPr/>
        </p:nvSpPr>
        <p:spPr>
          <a:xfrm>
            <a:off x="1168400" y="1270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6,5 NEVADA</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Viernes, 15 de Mayo, 2020 a las 11:03:27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2" name="TextBox 15">
            <a:extLst>
              <a:ext uri="{FF2B5EF4-FFF2-40B4-BE49-F238E27FC236}">
                <a16:creationId xmlns:a16="http://schemas.microsoft.com/office/drawing/2014/main" id="{3EBCB2A4-DFA1-A244-9F8B-5B0D8A53F129}"/>
              </a:ext>
            </a:extLst>
          </p:cNvPr>
          <p:cNvSpPr txBox="1">
            <a:spLocks noChangeArrowheads="1"/>
          </p:cNvSpPr>
          <p:nvPr/>
        </p:nvSpPr>
        <p:spPr bwMode="auto">
          <a:xfrm>
            <a:off x="4876800" y="736600"/>
            <a:ext cx="41529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buFontTx/>
              <a:buNone/>
            </a:pPr>
            <a:r>
              <a:rPr lang="es-ES" altLang="en-US" sz="1400" i="1" dirty="0">
                <a:latin typeface="Arial" panose="020B0604020202020204" pitchFamily="34" charset="0"/>
              </a:rPr>
              <a:t>USGS PAGER </a:t>
            </a:r>
          </a:p>
          <a:p>
            <a:pPr algn="r" eaLnBrk="1" hangingPunct="1">
              <a:spcBef>
                <a:spcPct val="0"/>
              </a:spcBef>
              <a:buFontTx/>
              <a:buNone/>
            </a:pPr>
            <a:r>
              <a:rPr lang="es-ES" altLang="en-US" sz="1400" i="1" dirty="0">
                <a:latin typeface="Arial" panose="020B0604020202020204" pitchFamily="34" charset="0"/>
              </a:rPr>
              <a:t>Población Expuesta a los Movimientos Telúricos</a:t>
            </a:r>
          </a:p>
        </p:txBody>
      </p:sp>
      <p:sp>
        <p:nvSpPr>
          <p:cNvPr id="13" name="TextBox 18">
            <a:extLst>
              <a:ext uri="{FF2B5EF4-FFF2-40B4-BE49-F238E27FC236}">
                <a16:creationId xmlns:a16="http://schemas.microsoft.com/office/drawing/2014/main" id="{78E00A36-161F-934B-867F-6074B0625F6E}"/>
              </a:ext>
            </a:extLst>
          </p:cNvPr>
          <p:cNvSpPr txBox="1">
            <a:spLocks noChangeArrowheads="1"/>
          </p:cNvSpPr>
          <p:nvPr/>
        </p:nvSpPr>
        <p:spPr bwMode="auto">
          <a:xfrm>
            <a:off x="239712" y="1035066"/>
            <a:ext cx="4332287"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_tradnl" altLang="en-US" sz="1400" dirty="0">
                <a:latin typeface="Arial" panose="020B0604020202020204" pitchFamily="34" charset="0"/>
              </a:rPr>
              <a:t>El mapa USGS PAGER muestra la población expuesta a diferentes niveles de intensidad de Mercalli modificada (MMI).</a:t>
            </a:r>
          </a:p>
          <a:p>
            <a:pPr eaLnBrk="1" hangingPunct="1">
              <a:spcBef>
                <a:spcPct val="0"/>
              </a:spcBef>
              <a:buFontTx/>
              <a:buNone/>
            </a:pPr>
            <a:endParaRPr lang="es-ES_tradnl" altLang="en-US" sz="1400" dirty="0">
              <a:latin typeface="Arial" panose="020B0604020202020204" pitchFamily="34" charset="0"/>
            </a:endParaRPr>
          </a:p>
          <a:p>
            <a:pPr eaLnBrk="1" hangingPunct="1">
              <a:spcBef>
                <a:spcPct val="0"/>
              </a:spcBef>
              <a:buFontTx/>
              <a:buNone/>
            </a:pPr>
            <a:r>
              <a:rPr lang="es-ES_tradnl" altLang="en-US" sz="1400" dirty="0">
                <a:latin typeface="Arial" panose="020B0604020202020204" pitchFamily="34" charset="0"/>
              </a:rPr>
              <a:t>El USGS estima que 4000 personas sintieron temblores moderados por este terremoto, mientras que más de un millón de personas sintieron temblores leves.</a:t>
            </a:r>
          </a:p>
        </p:txBody>
      </p:sp>
      <p:sp>
        <p:nvSpPr>
          <p:cNvPr id="14" name="TextBox 20">
            <a:extLst>
              <a:ext uri="{FF2B5EF4-FFF2-40B4-BE49-F238E27FC236}">
                <a16:creationId xmlns:a16="http://schemas.microsoft.com/office/drawing/2014/main" id="{ADC6E4CA-5E41-1840-8EBB-0ABD016F5BBA}"/>
              </a:ext>
            </a:extLst>
          </p:cNvPr>
          <p:cNvSpPr txBox="1">
            <a:spLocks noChangeArrowheads="1"/>
          </p:cNvSpPr>
          <p:nvPr/>
        </p:nvSpPr>
        <p:spPr bwMode="auto">
          <a:xfrm>
            <a:off x="3139704" y="5521325"/>
            <a:ext cx="596143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buFontTx/>
              <a:buNone/>
            </a:pPr>
            <a:r>
              <a:rPr lang="es-ES" altLang="en-US" sz="1350" dirty="0">
                <a:latin typeface="Arial" panose="020B0604020202020204" pitchFamily="34" charset="0"/>
              </a:rPr>
              <a:t>El código de colores de las líneas de contorno marca las regiones de intensidad MMI. La población total expuesta a un valor MMI dado es obtenida sumando la población entre las líneas de contorno. La estimación de la población expuesta a cada intensidad  MMI es mostrada en la tabla.</a:t>
            </a:r>
          </a:p>
        </p:txBody>
      </p:sp>
      <p:sp>
        <p:nvSpPr>
          <p:cNvPr id="15" name="TextBox 15">
            <a:extLst>
              <a:ext uri="{FF2B5EF4-FFF2-40B4-BE49-F238E27FC236}">
                <a16:creationId xmlns:a16="http://schemas.microsoft.com/office/drawing/2014/main" id="{905346DA-F9EC-FA4B-B774-5410D7CEF848}"/>
              </a:ext>
            </a:extLst>
          </p:cNvPr>
          <p:cNvSpPr txBox="1">
            <a:spLocks noChangeArrowheads="1"/>
          </p:cNvSpPr>
          <p:nvPr/>
        </p:nvSpPr>
        <p:spPr bwMode="auto">
          <a:xfrm>
            <a:off x="5119689" y="6473825"/>
            <a:ext cx="39481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200" i="1" dirty="0">
                <a:latin typeface="Arial" panose="020B0604020202020204" pitchFamily="34" charset="0"/>
              </a:rPr>
              <a:t>Imagen Cortesía del Servicio Geológico de los EE.UU.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6084BA5C-2649-4384-813C-D9068537919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35845" name="Picture 8" descr="IRIS_TMlogo.png">
            <a:extLst>
              <a:ext uri="{FF2B5EF4-FFF2-40B4-BE49-F238E27FC236}">
                <a16:creationId xmlns:a16="http://schemas.microsoft.com/office/drawing/2014/main" id="{5E52D5B1-0966-8748-BE66-5E07518168F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4">
            <a:extLst>
              <a:ext uri="{FF2B5EF4-FFF2-40B4-BE49-F238E27FC236}">
                <a16:creationId xmlns:a16="http://schemas.microsoft.com/office/drawing/2014/main" id="{F2DA7D51-3F9D-9C44-B7F0-3F61DF973AFC}"/>
              </a:ext>
            </a:extLst>
          </p:cNvPr>
          <p:cNvSpPr txBox="1">
            <a:spLocks noChangeArrowheads="1"/>
          </p:cNvSpPr>
          <p:nvPr/>
        </p:nvSpPr>
        <p:spPr bwMode="auto">
          <a:xfrm>
            <a:off x="304800" y="1039505"/>
            <a:ext cx="8305800"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nSpc>
                <a:spcPts val="1800"/>
              </a:lnSpc>
            </a:pPr>
            <a:r>
              <a:rPr lang="es-ES_tradnl" altLang="en-US" sz="1600" dirty="0"/>
              <a:t>Según el Servicio Geológico de los EE.UU. USGS, este terremoto (estrella roja) ocurrió en el Walker </a:t>
            </a:r>
            <a:r>
              <a:rPr lang="es-ES_tradnl" altLang="en-US" sz="1600" dirty="0" err="1"/>
              <a:t>Lane</a:t>
            </a:r>
            <a:r>
              <a:rPr lang="es-ES_tradnl" altLang="en-US" sz="1600" dirty="0"/>
              <a:t> de Nevada, una característica geológica asociada con la zona de cizallamiento del este de California que es más o menos paralela a la frontera entre California y Nevada. La imagen muestra un mapa generalizado de fallas del oeste de los</a:t>
            </a:r>
          </a:p>
          <a:p>
            <a:pPr>
              <a:lnSpc>
                <a:spcPts val="1800"/>
              </a:lnSpc>
            </a:pPr>
            <a:r>
              <a:rPr lang="es-ES_tradnl" altLang="en-US" sz="1600" dirty="0"/>
              <a:t>Estados Unidos que destaca Walker </a:t>
            </a:r>
            <a:r>
              <a:rPr lang="es-ES_tradnl" altLang="en-US" sz="1600" dirty="0" err="1"/>
              <a:t>Lane</a:t>
            </a:r>
            <a:r>
              <a:rPr lang="es-ES_tradnl" altLang="en-US" sz="1600" dirty="0"/>
              <a:t>,</a:t>
            </a:r>
          </a:p>
          <a:p>
            <a:pPr>
              <a:lnSpc>
                <a:spcPts val="1800"/>
              </a:lnSpc>
            </a:pPr>
            <a:r>
              <a:rPr lang="es-ES_tradnl" altLang="en-US" sz="1600" dirty="0"/>
              <a:t>la Zona de cizalla del este de California</a:t>
            </a:r>
          </a:p>
          <a:p>
            <a:pPr>
              <a:lnSpc>
                <a:spcPts val="1800"/>
              </a:lnSpc>
            </a:pPr>
            <a:r>
              <a:rPr lang="es-ES_tradnl" altLang="en-US" sz="1600" dirty="0"/>
              <a:t>(ECSZ) y el sistema de fallas de San Andrés.</a:t>
            </a:r>
          </a:p>
          <a:p>
            <a:pPr>
              <a:lnSpc>
                <a:spcPts val="1800"/>
              </a:lnSpc>
            </a:pPr>
            <a:endParaRPr lang="es-ES_tradnl" altLang="en-US" sz="1600" dirty="0"/>
          </a:p>
          <a:p>
            <a:pPr>
              <a:lnSpc>
                <a:spcPts val="1800"/>
              </a:lnSpc>
            </a:pPr>
            <a:r>
              <a:rPr lang="es-ES_tradnl" altLang="en-US" sz="1600" dirty="0"/>
              <a:t>Tectónicamente, el Walker </a:t>
            </a:r>
            <a:r>
              <a:rPr lang="es-ES_tradnl" altLang="en-US" sz="1600" dirty="0" err="1"/>
              <a:t>Lane</a:t>
            </a:r>
            <a:endParaRPr lang="es-ES_tradnl" altLang="en-US" sz="1600" dirty="0"/>
          </a:p>
          <a:p>
            <a:pPr>
              <a:lnSpc>
                <a:spcPts val="1800"/>
              </a:lnSpc>
            </a:pPr>
            <a:r>
              <a:rPr lang="es-ES_tradnl" altLang="en-US" sz="1600" dirty="0"/>
              <a:t>acomoda hasta el 25% del movimiento </a:t>
            </a:r>
          </a:p>
          <a:p>
            <a:pPr>
              <a:lnSpc>
                <a:spcPts val="1800"/>
              </a:lnSpc>
            </a:pPr>
            <a:r>
              <a:rPr lang="es-ES_tradnl" altLang="en-US" sz="1600" dirty="0"/>
              <a:t>de las Placas Norteamericana y del Pacífico, </a:t>
            </a:r>
          </a:p>
          <a:p>
            <a:pPr>
              <a:lnSpc>
                <a:spcPts val="1800"/>
              </a:lnSpc>
            </a:pPr>
            <a:r>
              <a:rPr lang="es-ES_tradnl" altLang="en-US" sz="1600" dirty="0"/>
              <a:t>con el resto, en su mayoría, acomodado en el</a:t>
            </a:r>
          </a:p>
          <a:p>
            <a:pPr>
              <a:lnSpc>
                <a:spcPts val="1800"/>
              </a:lnSpc>
            </a:pPr>
            <a:r>
              <a:rPr lang="es-ES_tradnl" altLang="en-US" sz="1600" dirty="0"/>
              <a:t>sistema de fallas de San Andrés.</a:t>
            </a:r>
          </a:p>
        </p:txBody>
      </p:sp>
      <p:sp>
        <p:nvSpPr>
          <p:cNvPr id="3" name="TextBox 2">
            <a:extLst>
              <a:ext uri="{FF2B5EF4-FFF2-40B4-BE49-F238E27FC236}">
                <a16:creationId xmlns:a16="http://schemas.microsoft.com/office/drawing/2014/main" id="{B8E31E20-28AB-4887-8856-984D47D67255}"/>
              </a:ext>
            </a:extLst>
          </p:cNvPr>
          <p:cNvSpPr txBox="1"/>
          <p:nvPr/>
        </p:nvSpPr>
        <p:spPr>
          <a:xfrm>
            <a:off x="382171" y="4800600"/>
            <a:ext cx="4091699" cy="2031325"/>
          </a:xfrm>
          <a:prstGeom prst="rect">
            <a:avLst/>
          </a:prstGeom>
          <a:noFill/>
        </p:spPr>
        <p:txBody>
          <a:bodyPr wrap="square" rtlCol="0">
            <a:spAutoFit/>
          </a:bodyPr>
          <a:lstStyle/>
          <a:p>
            <a:r>
              <a:rPr lang="es-ES_tradnl" sz="1400" dirty="0"/>
              <a:t>Cita de imagen:</a:t>
            </a:r>
          </a:p>
          <a:p>
            <a:endParaRPr lang="es-ES_tradnl" sz="1400" dirty="0"/>
          </a:p>
          <a:p>
            <a:r>
              <a:rPr lang="es-ES_tradnl" sz="1400" dirty="0" err="1"/>
              <a:t>Wesnousky</a:t>
            </a:r>
            <a:r>
              <a:rPr lang="es-ES_tradnl" sz="1400" dirty="0"/>
              <a:t>, S.G. (2005). Los sistemas de fallas de San Andreas y Walker </a:t>
            </a:r>
            <a:r>
              <a:rPr lang="es-ES_tradnl" sz="1400" dirty="0" err="1"/>
              <a:t>Lane</a:t>
            </a:r>
            <a:r>
              <a:rPr lang="es-ES_tradnl" sz="1400" dirty="0"/>
              <a:t>, oeste de Norteamérica: </a:t>
            </a:r>
            <a:r>
              <a:rPr lang="es-ES_tradnl" sz="1400" dirty="0" err="1"/>
              <a:t>transpresión</a:t>
            </a:r>
            <a:r>
              <a:rPr lang="es-ES_tradnl" sz="1400" dirty="0"/>
              <a:t>, </a:t>
            </a:r>
            <a:r>
              <a:rPr lang="es-ES_tradnl" sz="1400" dirty="0" err="1"/>
              <a:t>transtensión</a:t>
            </a:r>
            <a:r>
              <a:rPr lang="es-ES_tradnl" sz="1400" dirty="0"/>
              <a:t>, deslizamiento acumulativo y la evolución estructural de un límite de placa transformante principal. Revista de geología estructural 27 (8), 1505-1512</a:t>
            </a:r>
          </a:p>
        </p:txBody>
      </p:sp>
      <p:grpSp>
        <p:nvGrpSpPr>
          <p:cNvPr id="17" name="Group 16">
            <a:extLst>
              <a:ext uri="{FF2B5EF4-FFF2-40B4-BE49-F238E27FC236}">
                <a16:creationId xmlns:a16="http://schemas.microsoft.com/office/drawing/2014/main" id="{77DE6AFE-02D6-4A15-9F2C-11343A48743C}"/>
              </a:ext>
            </a:extLst>
          </p:cNvPr>
          <p:cNvGrpSpPr/>
          <p:nvPr/>
        </p:nvGrpSpPr>
        <p:grpSpPr>
          <a:xfrm>
            <a:off x="4531434" y="2057400"/>
            <a:ext cx="4383966" cy="4724400"/>
            <a:chOff x="4473871" y="1981200"/>
            <a:chExt cx="4383966" cy="4724400"/>
          </a:xfrm>
        </p:grpSpPr>
        <p:pic>
          <p:nvPicPr>
            <p:cNvPr id="9" name="Picture 8">
              <a:extLst>
                <a:ext uri="{FF2B5EF4-FFF2-40B4-BE49-F238E27FC236}">
                  <a16:creationId xmlns:a16="http://schemas.microsoft.com/office/drawing/2014/main" id="{9F8C636F-C1B0-4335-BA79-EBF86EE500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3871" y="1981200"/>
              <a:ext cx="4383966" cy="4724400"/>
            </a:xfrm>
            <a:prstGeom prst="rect">
              <a:avLst/>
            </a:prstGeom>
          </p:spPr>
        </p:pic>
        <p:sp>
          <p:nvSpPr>
            <p:cNvPr id="16" name="5-Point Star 15">
              <a:extLst>
                <a:ext uri="{FF2B5EF4-FFF2-40B4-BE49-F238E27FC236}">
                  <a16:creationId xmlns:a16="http://schemas.microsoft.com/office/drawing/2014/main" id="{C5293220-CA17-C545-8961-35153BEEDF1A}"/>
                </a:ext>
              </a:extLst>
            </p:cNvPr>
            <p:cNvSpPr>
              <a:spLocks noChangeAspect="1"/>
            </p:cNvSpPr>
            <p:nvPr/>
          </p:nvSpPr>
          <p:spPr>
            <a:xfrm>
              <a:off x="7010400" y="3697258"/>
              <a:ext cx="263348" cy="274320"/>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6BFF7872-6206-4B74-97B6-D84A27F14B7F}"/>
                </a:ext>
              </a:extLst>
            </p:cNvPr>
            <p:cNvSpPr txBox="1"/>
            <p:nvPr/>
          </p:nvSpPr>
          <p:spPr>
            <a:xfrm>
              <a:off x="5476256" y="2234625"/>
              <a:ext cx="2162381" cy="584775"/>
            </a:xfrm>
            <a:prstGeom prst="rect">
              <a:avLst/>
            </a:prstGeom>
            <a:noFill/>
          </p:spPr>
          <p:txBody>
            <a:bodyPr wrap="square" rtlCol="0">
              <a:spAutoFit/>
            </a:bodyPr>
            <a:lstStyle/>
            <a:p>
              <a:pPr algn="ctr"/>
              <a:r>
                <a:rPr lang="en-US" sz="1600" dirty="0"/>
                <a:t>PLACA  </a:t>
              </a:r>
            </a:p>
            <a:p>
              <a:pPr algn="ctr"/>
              <a:r>
                <a:rPr lang="en-US" sz="1600" dirty="0"/>
                <a:t>NORTEAMERICANA</a:t>
              </a:r>
            </a:p>
          </p:txBody>
        </p:sp>
      </p:grpSp>
      <p:sp>
        <p:nvSpPr>
          <p:cNvPr id="11" name="Title 1">
            <a:extLst>
              <a:ext uri="{FF2B5EF4-FFF2-40B4-BE49-F238E27FC236}">
                <a16:creationId xmlns:a16="http://schemas.microsoft.com/office/drawing/2014/main" id="{8B8AB9CE-0F95-3D41-B6DC-D413463498CA}"/>
              </a:ext>
            </a:extLst>
          </p:cNvPr>
          <p:cNvSpPr txBox="1">
            <a:spLocks/>
          </p:cNvSpPr>
          <p:nvPr/>
        </p:nvSpPr>
        <p:spPr>
          <a:xfrm>
            <a:off x="1168400" y="1270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6,5 NEVADA</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Viernes, 15 de Mayo, 2020 a las 11:03:27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1463721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BB6358-45D3-0040-9385-B010389EB4C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24579" name="Picture 18" descr="IRIS_TMlogo.png">
            <a:extLst>
              <a:ext uri="{FF2B5EF4-FFF2-40B4-BE49-F238E27FC236}">
                <a16:creationId xmlns:a16="http://schemas.microsoft.com/office/drawing/2014/main" id="{7F305937-905D-DD46-9CC0-FF9558209C0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TextBox 9">
            <a:extLst>
              <a:ext uri="{FF2B5EF4-FFF2-40B4-BE49-F238E27FC236}">
                <a16:creationId xmlns:a16="http://schemas.microsoft.com/office/drawing/2014/main" id="{FB3C676D-68F1-9B4C-8184-2DD4632B3AE6}"/>
              </a:ext>
            </a:extLst>
          </p:cNvPr>
          <p:cNvSpPr txBox="1">
            <a:spLocks noChangeArrowheads="1"/>
          </p:cNvSpPr>
          <p:nvPr/>
        </p:nvSpPr>
        <p:spPr bwMode="auto">
          <a:xfrm>
            <a:off x="258137" y="1143000"/>
            <a:ext cx="3433760"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500">
                <a:latin typeface="Arial" panose="020B0604020202020204" pitchFamily="34" charset="0"/>
              </a:rPr>
              <a:t>Este mapa muestra la sismicidad histórica regional.</a:t>
            </a:r>
          </a:p>
          <a:p>
            <a:pPr eaLnBrk="1" hangingPunct="1">
              <a:spcBef>
                <a:spcPct val="0"/>
              </a:spcBef>
              <a:buFontTx/>
              <a:buNone/>
            </a:pPr>
            <a:endParaRPr lang="es-ES_tradnl" altLang="en-US" sz="1500">
              <a:latin typeface="Arial" panose="020B0604020202020204" pitchFamily="34" charset="0"/>
            </a:endParaRPr>
          </a:p>
          <a:p>
            <a:pPr eaLnBrk="1" hangingPunct="1">
              <a:spcBef>
                <a:spcPct val="0"/>
              </a:spcBef>
              <a:buFontTx/>
              <a:buNone/>
            </a:pPr>
            <a:r>
              <a:rPr lang="es-ES_tradnl" altLang="en-US" sz="1500">
                <a:latin typeface="Arial" panose="020B0604020202020204" pitchFamily="34" charset="0"/>
              </a:rPr>
              <a:t>Los 4000 terremotos más recientes se trazan junto con este M6,5 que ocurrió como resultado de una falla de desplazamiento lateral en la corteza superficial de la Placa de América del Norte.</a:t>
            </a:r>
          </a:p>
          <a:p>
            <a:pPr eaLnBrk="1" hangingPunct="1">
              <a:spcBef>
                <a:spcPct val="0"/>
              </a:spcBef>
              <a:buFontTx/>
              <a:buNone/>
            </a:pPr>
            <a:endParaRPr lang="es-ES_tradnl" altLang="en-US" sz="1500">
              <a:latin typeface="Arial" panose="020B0604020202020204" pitchFamily="34" charset="0"/>
            </a:endParaRPr>
          </a:p>
          <a:p>
            <a:pPr eaLnBrk="1" hangingPunct="1">
              <a:spcBef>
                <a:spcPct val="0"/>
              </a:spcBef>
              <a:buFontTx/>
              <a:buNone/>
            </a:pPr>
            <a:r>
              <a:rPr lang="es-ES_tradnl" altLang="en-US" sz="1500">
                <a:latin typeface="Arial" panose="020B0604020202020204" pitchFamily="34" charset="0"/>
              </a:rPr>
              <a:t>Un acercamiento nos permite trazar el sismo principal y 21 réplicas más grandes que M4.0 + que se han producido hasta ahora.</a:t>
            </a:r>
          </a:p>
        </p:txBody>
      </p:sp>
      <p:sp>
        <p:nvSpPr>
          <p:cNvPr id="24581" name="TextBox 21">
            <a:extLst>
              <a:ext uri="{FF2B5EF4-FFF2-40B4-BE49-F238E27FC236}">
                <a16:creationId xmlns:a16="http://schemas.microsoft.com/office/drawing/2014/main" id="{0039D564-7851-CC41-B9B5-24C6124C1AA7}"/>
              </a:ext>
            </a:extLst>
          </p:cNvPr>
          <p:cNvSpPr txBox="1">
            <a:spLocks noChangeArrowheads="1"/>
          </p:cNvSpPr>
          <p:nvPr/>
        </p:nvSpPr>
        <p:spPr bwMode="auto">
          <a:xfrm>
            <a:off x="6623940" y="5573869"/>
            <a:ext cx="24068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400">
                <a:latin typeface="Arial" panose="020B0604020202020204" pitchFamily="34" charset="0"/>
              </a:rPr>
              <a:t>Mapa creado con el Navegador de terremotos IRIS: www.iris.edu/ieb</a:t>
            </a:r>
            <a:endParaRPr lang="es-ES_tradnl" altLang="en-US" sz="1400" i="1">
              <a:latin typeface="Arial" panose="020B0604020202020204" pitchFamily="34" charset="0"/>
            </a:endParaRPr>
          </a:p>
        </p:txBody>
      </p:sp>
      <p:grpSp>
        <p:nvGrpSpPr>
          <p:cNvPr id="6" name="Group 5">
            <a:extLst>
              <a:ext uri="{FF2B5EF4-FFF2-40B4-BE49-F238E27FC236}">
                <a16:creationId xmlns:a16="http://schemas.microsoft.com/office/drawing/2014/main" id="{80EC7CA4-7AC5-40BD-9D30-F70F2C5B455C}"/>
              </a:ext>
            </a:extLst>
          </p:cNvPr>
          <p:cNvGrpSpPr/>
          <p:nvPr/>
        </p:nvGrpSpPr>
        <p:grpSpPr>
          <a:xfrm>
            <a:off x="3837856" y="1170973"/>
            <a:ext cx="5153744" cy="4315427"/>
            <a:chOff x="3691897" y="1023229"/>
            <a:chExt cx="5153744" cy="4315427"/>
          </a:xfrm>
        </p:grpSpPr>
        <p:pic>
          <p:nvPicPr>
            <p:cNvPr id="3" name="Picture 2">
              <a:extLst>
                <a:ext uri="{FF2B5EF4-FFF2-40B4-BE49-F238E27FC236}">
                  <a16:creationId xmlns:a16="http://schemas.microsoft.com/office/drawing/2014/main" id="{31365581-CE94-4A24-AE5D-29EDC7633C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91897" y="1023229"/>
              <a:ext cx="5153744" cy="4315427"/>
            </a:xfrm>
            <a:prstGeom prst="rect">
              <a:avLst/>
            </a:prstGeom>
          </p:spPr>
        </p:pic>
        <p:cxnSp>
          <p:nvCxnSpPr>
            <p:cNvPr id="13" name="Straight Arrow Connector 12">
              <a:extLst>
                <a:ext uri="{FF2B5EF4-FFF2-40B4-BE49-F238E27FC236}">
                  <a16:creationId xmlns:a16="http://schemas.microsoft.com/office/drawing/2014/main" id="{9BB3C806-AB54-4B83-873B-EBB8566EF79B}"/>
                </a:ext>
              </a:extLst>
            </p:cNvPr>
            <p:cNvCxnSpPr>
              <a:cxnSpLocks/>
            </p:cNvCxnSpPr>
            <p:nvPr/>
          </p:nvCxnSpPr>
          <p:spPr>
            <a:xfrm flipH="1">
              <a:off x="6477981" y="1821708"/>
              <a:ext cx="250659" cy="459282"/>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43E7BCA5-31FF-4CB7-A2DF-3EBE7805A2D0}"/>
                </a:ext>
              </a:extLst>
            </p:cNvPr>
            <p:cNvSpPr txBox="1"/>
            <p:nvPr/>
          </p:nvSpPr>
          <p:spPr>
            <a:xfrm>
              <a:off x="6589296" y="1564104"/>
              <a:ext cx="533400" cy="276999"/>
            </a:xfrm>
            <a:prstGeom prst="rect">
              <a:avLst/>
            </a:prstGeom>
            <a:noFill/>
          </p:spPr>
          <p:txBody>
            <a:bodyPr wrap="square" rtlCol="0">
              <a:spAutoFit/>
            </a:bodyPr>
            <a:lstStyle/>
            <a:p>
              <a:r>
                <a:rPr lang="en-US" sz="1200" b="1" dirty="0">
                  <a:solidFill>
                    <a:schemeClr val="bg1"/>
                  </a:solidFill>
                </a:rPr>
                <a:t>M6,5</a:t>
              </a:r>
            </a:p>
          </p:txBody>
        </p:sp>
      </p:grpSp>
      <p:pic>
        <p:nvPicPr>
          <p:cNvPr id="8" name="Picture 7">
            <a:extLst>
              <a:ext uri="{FF2B5EF4-FFF2-40B4-BE49-F238E27FC236}">
                <a16:creationId xmlns:a16="http://schemas.microsoft.com/office/drawing/2014/main" id="{C317A4FD-4495-4078-BEA4-BAAE8E56A9E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42160" y="2978380"/>
            <a:ext cx="447737" cy="2419688"/>
          </a:xfrm>
          <a:prstGeom prst="rect">
            <a:avLst/>
          </a:prstGeom>
        </p:spPr>
      </p:pic>
      <p:pic>
        <p:nvPicPr>
          <p:cNvPr id="10" name="Picture 9">
            <a:extLst>
              <a:ext uri="{FF2B5EF4-FFF2-40B4-BE49-F238E27FC236}">
                <a16:creationId xmlns:a16="http://schemas.microsoft.com/office/drawing/2014/main" id="{51A2772C-6B04-4318-9927-06376A5AB0A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82567" y="1251011"/>
            <a:ext cx="1203296" cy="460837"/>
          </a:xfrm>
          <a:prstGeom prst="rect">
            <a:avLst/>
          </a:prstGeom>
        </p:spPr>
      </p:pic>
      <p:grpSp>
        <p:nvGrpSpPr>
          <p:cNvPr id="15" name="Group 14">
            <a:extLst>
              <a:ext uri="{FF2B5EF4-FFF2-40B4-BE49-F238E27FC236}">
                <a16:creationId xmlns:a16="http://schemas.microsoft.com/office/drawing/2014/main" id="{2C18AD0A-B5DA-436E-BB58-8D3CCF654603}"/>
              </a:ext>
            </a:extLst>
          </p:cNvPr>
          <p:cNvGrpSpPr/>
          <p:nvPr/>
        </p:nvGrpSpPr>
        <p:grpSpPr>
          <a:xfrm>
            <a:off x="296561" y="4495800"/>
            <a:ext cx="4810796" cy="2105319"/>
            <a:chOff x="296561" y="4256140"/>
            <a:chExt cx="4810796" cy="2105319"/>
          </a:xfrm>
        </p:grpSpPr>
        <p:pic>
          <p:nvPicPr>
            <p:cNvPr id="9" name="Picture 8">
              <a:extLst>
                <a:ext uri="{FF2B5EF4-FFF2-40B4-BE49-F238E27FC236}">
                  <a16:creationId xmlns:a16="http://schemas.microsoft.com/office/drawing/2014/main" id="{0350CB22-7463-4BB0-B811-047FF10C4D3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6561" y="4256140"/>
              <a:ext cx="4810796" cy="2105319"/>
            </a:xfrm>
            <a:prstGeom prst="rect">
              <a:avLst/>
            </a:prstGeom>
          </p:spPr>
        </p:pic>
        <p:cxnSp>
          <p:nvCxnSpPr>
            <p:cNvPr id="18" name="Straight Arrow Connector 17">
              <a:extLst>
                <a:ext uri="{FF2B5EF4-FFF2-40B4-BE49-F238E27FC236}">
                  <a16:creationId xmlns:a16="http://schemas.microsoft.com/office/drawing/2014/main" id="{748E24A1-272D-488C-BC02-220A0DAC5FA0}"/>
                </a:ext>
              </a:extLst>
            </p:cNvPr>
            <p:cNvCxnSpPr>
              <a:cxnSpLocks/>
            </p:cNvCxnSpPr>
            <p:nvPr/>
          </p:nvCxnSpPr>
          <p:spPr>
            <a:xfrm flipV="1">
              <a:off x="2769651" y="5509194"/>
              <a:ext cx="245468" cy="35820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0FBF32FA-10FF-40AA-8BFF-002B1DA8C7CC}"/>
                </a:ext>
              </a:extLst>
            </p:cNvPr>
            <p:cNvSpPr txBox="1"/>
            <p:nvPr/>
          </p:nvSpPr>
          <p:spPr>
            <a:xfrm>
              <a:off x="2508964" y="5867400"/>
              <a:ext cx="843836" cy="276999"/>
            </a:xfrm>
            <a:prstGeom prst="rect">
              <a:avLst/>
            </a:prstGeom>
            <a:noFill/>
          </p:spPr>
          <p:txBody>
            <a:bodyPr wrap="square" rtlCol="0">
              <a:spAutoFit/>
            </a:bodyPr>
            <a:lstStyle/>
            <a:p>
              <a:r>
                <a:rPr lang="en-US" sz="1200" b="1" dirty="0">
                  <a:solidFill>
                    <a:srgbClr val="FF0000"/>
                  </a:solidFill>
                </a:rPr>
                <a:t>M6,5</a:t>
              </a:r>
            </a:p>
          </p:txBody>
        </p:sp>
      </p:grpSp>
      <p:sp>
        <p:nvSpPr>
          <p:cNvPr id="20" name="Title 1">
            <a:extLst>
              <a:ext uri="{FF2B5EF4-FFF2-40B4-BE49-F238E27FC236}">
                <a16:creationId xmlns:a16="http://schemas.microsoft.com/office/drawing/2014/main" id="{7CF5B17E-2A1C-2E4E-8750-DB54E09439E8}"/>
              </a:ext>
            </a:extLst>
          </p:cNvPr>
          <p:cNvSpPr txBox="1">
            <a:spLocks/>
          </p:cNvSpPr>
          <p:nvPr/>
        </p:nvSpPr>
        <p:spPr>
          <a:xfrm>
            <a:off x="1168400" y="1270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6,5 NEVADA</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Viernes, 15 de Mayo, 2020 a las 11:03:27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6084BA5C-2649-4384-813C-D9068537919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_tradnl"/>
          </a:p>
        </p:txBody>
      </p:sp>
      <p:pic>
        <p:nvPicPr>
          <p:cNvPr id="35845" name="Picture 8" descr="IRIS_TMlogo.png">
            <a:extLst>
              <a:ext uri="{FF2B5EF4-FFF2-40B4-BE49-F238E27FC236}">
                <a16:creationId xmlns:a16="http://schemas.microsoft.com/office/drawing/2014/main" id="{5E52D5B1-0966-8748-BE66-5E07518168F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8" name="TextBox 4">
            <a:extLst>
              <a:ext uri="{FF2B5EF4-FFF2-40B4-BE49-F238E27FC236}">
                <a16:creationId xmlns:a16="http://schemas.microsoft.com/office/drawing/2014/main" id="{6C40407E-2380-2B44-B347-490E78778DEB}"/>
              </a:ext>
            </a:extLst>
          </p:cNvPr>
          <p:cNvSpPr txBox="1">
            <a:spLocks noChangeArrowheads="1"/>
          </p:cNvSpPr>
          <p:nvPr/>
        </p:nvSpPr>
        <p:spPr bwMode="auto">
          <a:xfrm>
            <a:off x="239713" y="1101725"/>
            <a:ext cx="8751887"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buNone/>
            </a:pPr>
            <a:r>
              <a:rPr lang="es-ES_tradnl" altLang="en-US" sz="1600">
                <a:cs typeface="Arial" panose="020B0604020202020204" pitchFamily="34" charset="0"/>
              </a:rPr>
              <a:t>El mecanismo focal es la forma en que los sismólogos trazan las orientaciones tridimensionales del estrés de un terremoto. Dado que un terremoto se produce como deslizamiento en una falla, genera ondas primarias (P) en cuadrantes de compresión (sombreado) y extensión (blanco). La orientación de estos cuadrantes determinada a partir de ondas sísmicas registradas determina el tipo de falla que produjo el terremoto.</a:t>
            </a:r>
          </a:p>
          <a:p>
            <a:endParaRPr lang="es-ES_tradnl" altLang="en-US" sz="1600"/>
          </a:p>
          <a:p>
            <a:r>
              <a:rPr lang="es-ES_tradnl" altLang="en-US" sz="1600"/>
              <a:t>Este terremoto ocurrió como resultado de un fallado de desplazamiento lateral en la corteza superficial de la Placa Norteamericana.</a:t>
            </a:r>
          </a:p>
        </p:txBody>
      </p:sp>
      <p:pic>
        <p:nvPicPr>
          <p:cNvPr id="18" name="Picture 2">
            <a:extLst>
              <a:ext uri="{FF2B5EF4-FFF2-40B4-BE49-F238E27FC236}">
                <a16:creationId xmlns:a16="http://schemas.microsoft.com/office/drawing/2014/main" id="{C6968167-FF7F-4717-A779-66AD9BF395D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24132" y="3262253"/>
            <a:ext cx="4518025" cy="218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2684BC23-482E-46BB-9563-0E5F76A38B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4447" y="3454164"/>
            <a:ext cx="3307638" cy="2794236"/>
          </a:xfrm>
          <a:prstGeom prst="rect">
            <a:avLst/>
          </a:prstGeom>
        </p:spPr>
      </p:pic>
      <p:sp>
        <p:nvSpPr>
          <p:cNvPr id="11" name="Title 1">
            <a:extLst>
              <a:ext uri="{FF2B5EF4-FFF2-40B4-BE49-F238E27FC236}">
                <a16:creationId xmlns:a16="http://schemas.microsoft.com/office/drawing/2014/main" id="{D8EAE073-4ED7-EC40-9E01-FE219178D905}"/>
              </a:ext>
            </a:extLst>
          </p:cNvPr>
          <p:cNvSpPr txBox="1">
            <a:spLocks/>
          </p:cNvSpPr>
          <p:nvPr/>
        </p:nvSpPr>
        <p:spPr>
          <a:xfrm>
            <a:off x="1168400" y="1270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6,5 NEVADA</a:t>
            </a:r>
            <a:br>
              <a:rPr lang="es-ES_tradnl" sz="43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Viernes, 15 de Mayo, 2020 a las 11:03:27 UTC </a:t>
            </a:r>
            <a:endParaRPr lang="es-ES_tradnl">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4" name="TextBox 8">
            <a:extLst>
              <a:ext uri="{FF2B5EF4-FFF2-40B4-BE49-F238E27FC236}">
                <a16:creationId xmlns:a16="http://schemas.microsoft.com/office/drawing/2014/main" id="{14DC7AA8-B528-FE40-BE8A-8486CDE8A792}"/>
              </a:ext>
            </a:extLst>
          </p:cNvPr>
          <p:cNvSpPr txBox="1">
            <a:spLocks noChangeArrowheads="1"/>
          </p:cNvSpPr>
          <p:nvPr/>
        </p:nvSpPr>
        <p:spPr bwMode="auto">
          <a:xfrm>
            <a:off x="4095392" y="5638800"/>
            <a:ext cx="437550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a:latin typeface="Arial" panose="020B0604020202020204" pitchFamily="34" charset="0"/>
                <a:cs typeface="Arial" panose="020B0604020202020204" pitchFamily="34" charset="0"/>
              </a:rPr>
              <a:t>El eje de tensión (T) refleja la dirección mínima del esfuerzo de compresión. El eje de presión (P) refleja la dirección máxima del esfuerzo de compresión.</a:t>
            </a:r>
          </a:p>
        </p:txBody>
      </p:sp>
      <p:sp>
        <p:nvSpPr>
          <p:cNvPr id="16" name="TextBox 11">
            <a:extLst>
              <a:ext uri="{FF2B5EF4-FFF2-40B4-BE49-F238E27FC236}">
                <a16:creationId xmlns:a16="http://schemas.microsoft.com/office/drawing/2014/main" id="{BBB6CBC0-8F9E-6449-9EC9-9B1BF6CDE795}"/>
              </a:ext>
            </a:extLst>
          </p:cNvPr>
          <p:cNvSpPr txBox="1">
            <a:spLocks noChangeArrowheads="1"/>
          </p:cNvSpPr>
          <p:nvPr/>
        </p:nvSpPr>
        <p:spPr bwMode="auto">
          <a:xfrm>
            <a:off x="685799" y="6324600"/>
            <a:ext cx="354540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i="1">
                <a:latin typeface="Arial" panose="020B0604020202020204" pitchFamily="34" charset="0"/>
              </a:rPr>
              <a:t>USGS Fase W Solución Momento Tensor  </a:t>
            </a:r>
            <a:endParaRPr lang="es-ES_tradnl" altLang="en-US" sz="1800" i="1">
              <a:latin typeface="Arial" panose="020B0604020202020204" pitchFamily="34" charset="0"/>
            </a:endParaRPr>
          </a:p>
        </p:txBody>
      </p:sp>
      <p:sp>
        <p:nvSpPr>
          <p:cNvPr id="17" name="TextBox 15">
            <a:extLst>
              <a:ext uri="{FF2B5EF4-FFF2-40B4-BE49-F238E27FC236}">
                <a16:creationId xmlns:a16="http://schemas.microsoft.com/office/drawing/2014/main" id="{42B254F8-22EA-684D-8F4A-35892628F054}"/>
              </a:ext>
            </a:extLst>
          </p:cNvPr>
          <p:cNvSpPr txBox="1">
            <a:spLocks noChangeArrowheads="1"/>
          </p:cNvSpPr>
          <p:nvPr/>
        </p:nvSpPr>
        <p:spPr bwMode="auto">
          <a:xfrm>
            <a:off x="5119689" y="6473825"/>
            <a:ext cx="39481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200" i="1">
                <a:latin typeface="Arial" panose="020B0604020202020204" pitchFamily="34" charset="0"/>
              </a:rPr>
              <a:t>Imagen Cortesía del Servicio Geológico de los EE.UU.</a:t>
            </a:r>
          </a:p>
        </p:txBody>
      </p:sp>
    </p:spTree>
    <p:extLst>
      <p:ext uri="{BB962C8B-B14F-4D97-AF65-F5344CB8AC3E}">
        <p14:creationId xmlns:p14="http://schemas.microsoft.com/office/powerpoint/2010/main" val="2438323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4B737C6-E771-42A4-84F2-866080FC61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356" y="1485166"/>
            <a:ext cx="7897327" cy="5048955"/>
          </a:xfrm>
          <a:prstGeom prst="rect">
            <a:avLst/>
          </a:prstGeom>
        </p:spPr>
      </p:pic>
      <p:sp>
        <p:nvSpPr>
          <p:cNvPr id="4" name="Rectangle 3">
            <a:extLst>
              <a:ext uri="{FF2B5EF4-FFF2-40B4-BE49-F238E27FC236}">
                <a16:creationId xmlns:a16="http://schemas.microsoft.com/office/drawing/2014/main" id="{1FE4786A-DD50-0E4F-B9C9-26011D3F3D47}"/>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defRPr/>
            </a:pPr>
            <a:endParaRPr lang="en-US" altLang="en-US" sz="1800" dirty="0">
              <a:solidFill>
                <a:srgbClr val="FFFFFF"/>
              </a:solidFill>
              <a:cs typeface="Arial" panose="020B0604020202020204" pitchFamily="34" charset="0"/>
            </a:endParaRPr>
          </a:p>
        </p:txBody>
      </p:sp>
      <p:pic>
        <p:nvPicPr>
          <p:cNvPr id="15363" name="Picture 18" descr="IRIS_TMlogo.png">
            <a:extLst>
              <a:ext uri="{FF2B5EF4-FFF2-40B4-BE49-F238E27FC236}">
                <a16:creationId xmlns:a16="http://schemas.microsoft.com/office/drawing/2014/main" id="{FCDDFA34-7340-4A9E-8BE9-EDBBF6D721E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TextBox 4">
            <a:extLst>
              <a:ext uri="{FF2B5EF4-FFF2-40B4-BE49-F238E27FC236}">
                <a16:creationId xmlns:a16="http://schemas.microsoft.com/office/drawing/2014/main" id="{9FCCAAB0-A4EC-4AEB-A5A4-B495410D5154}"/>
              </a:ext>
            </a:extLst>
          </p:cNvPr>
          <p:cNvSpPr txBox="1">
            <a:spLocks noChangeArrowheads="1"/>
          </p:cNvSpPr>
          <p:nvPr/>
        </p:nvSpPr>
        <p:spPr bwMode="auto">
          <a:xfrm>
            <a:off x="1219201" y="2022192"/>
            <a:ext cx="7229784" cy="5232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a:solidFill>
                  <a:srgbClr val="000000"/>
                </a:solidFill>
                <a:latin typeface="Arial" panose="020B0604020202020204" pitchFamily="34" charset="0"/>
              </a:rPr>
              <a:t>Después del terremoto, las ondas de compresión P tardaron 1 minuto y 41 segundos en recorrer una trayectoria curva a través de la corteza y el manto hasta Bend, Oregón.</a:t>
            </a:r>
          </a:p>
        </p:txBody>
      </p:sp>
      <p:sp>
        <p:nvSpPr>
          <p:cNvPr id="15365" name="TextBox 7">
            <a:extLst>
              <a:ext uri="{FF2B5EF4-FFF2-40B4-BE49-F238E27FC236}">
                <a16:creationId xmlns:a16="http://schemas.microsoft.com/office/drawing/2014/main" id="{B7DC775A-40E3-4441-BA27-FD886ACF7C70}"/>
              </a:ext>
            </a:extLst>
          </p:cNvPr>
          <p:cNvSpPr txBox="1">
            <a:spLocks noChangeArrowheads="1"/>
          </p:cNvSpPr>
          <p:nvPr/>
        </p:nvSpPr>
        <p:spPr bwMode="auto">
          <a:xfrm>
            <a:off x="1788967" y="914703"/>
            <a:ext cx="6218689" cy="5232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a:solidFill>
                  <a:srgbClr val="000000"/>
                </a:solidFill>
                <a:latin typeface="Arial" panose="020B0604020202020204" pitchFamily="34" charset="0"/>
              </a:rPr>
              <a:t>El registro del terremoto en Bend, Oregón (BNOR) se ilustra a continuación. Bend está a 763 km (474 millas, 6,88 °) de la ubicación de este terremoto.</a:t>
            </a:r>
          </a:p>
        </p:txBody>
      </p:sp>
      <p:sp>
        <p:nvSpPr>
          <p:cNvPr id="15366" name="TextBox 6">
            <a:extLst>
              <a:ext uri="{FF2B5EF4-FFF2-40B4-BE49-F238E27FC236}">
                <a16:creationId xmlns:a16="http://schemas.microsoft.com/office/drawing/2014/main" id="{3791377A-859C-4FEA-9251-96B95EAC7C65}"/>
              </a:ext>
            </a:extLst>
          </p:cNvPr>
          <p:cNvSpPr txBox="1">
            <a:spLocks noChangeArrowheads="1"/>
          </p:cNvSpPr>
          <p:nvPr/>
        </p:nvSpPr>
        <p:spPr bwMode="auto">
          <a:xfrm>
            <a:off x="1928667" y="5257800"/>
            <a:ext cx="6660016" cy="95410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s-ES_tradnl" altLang="en-US" sz="1400" dirty="0">
                <a:solidFill>
                  <a:srgbClr val="000000"/>
                </a:solidFill>
                <a:latin typeface="Arial" panose="020B0604020202020204" pitchFamily="34" charset="0"/>
              </a:rPr>
              <a:t>Las ondas de superficie recorrieron los 763 km (474 millas) a lo largo del perímetro de la Tierra desde el terremoto hasta la estación de registro. Las ondas superficiales comenzaron a llegar a Bend 3 minutos y 30 segundos después del terremoto en Nevada.</a:t>
            </a:r>
          </a:p>
        </p:txBody>
      </p:sp>
      <p:sp>
        <p:nvSpPr>
          <p:cNvPr id="15368" name="TextBox 4">
            <a:extLst>
              <a:ext uri="{FF2B5EF4-FFF2-40B4-BE49-F238E27FC236}">
                <a16:creationId xmlns:a16="http://schemas.microsoft.com/office/drawing/2014/main" id="{AF205713-BBA2-42BD-BC9A-00F25C068CC7}"/>
              </a:ext>
            </a:extLst>
          </p:cNvPr>
          <p:cNvSpPr txBox="1">
            <a:spLocks noChangeArrowheads="1"/>
          </p:cNvSpPr>
          <p:nvPr/>
        </p:nvSpPr>
        <p:spPr bwMode="auto">
          <a:xfrm>
            <a:off x="2362200" y="3359861"/>
            <a:ext cx="376238" cy="369888"/>
          </a:xfrm>
          <a:prstGeom prst="rect">
            <a:avLst/>
          </a:prstGeom>
          <a:noFill/>
          <a:ln>
            <a:noFill/>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dirty="0">
                <a:solidFill>
                  <a:srgbClr val="000000"/>
                </a:solidFill>
                <a:latin typeface="Arial" panose="020B0604020202020204" pitchFamily="34" charset="0"/>
              </a:rPr>
              <a:t>P</a:t>
            </a:r>
          </a:p>
        </p:txBody>
      </p:sp>
      <p:sp>
        <p:nvSpPr>
          <p:cNvPr id="12" name="TextBox 11">
            <a:extLst>
              <a:ext uri="{FF2B5EF4-FFF2-40B4-BE49-F238E27FC236}">
                <a16:creationId xmlns:a16="http://schemas.microsoft.com/office/drawing/2014/main" id="{BDB23BD9-B066-254A-B51D-677838FBACBB}"/>
              </a:ext>
            </a:extLst>
          </p:cNvPr>
          <p:cNvSpPr txBox="1"/>
          <p:nvPr/>
        </p:nvSpPr>
        <p:spPr>
          <a:xfrm>
            <a:off x="4724400" y="2895600"/>
            <a:ext cx="2895600" cy="369332"/>
          </a:xfrm>
          <a:prstGeom prst="rect">
            <a:avLst/>
          </a:prstGeom>
          <a:solidFill>
            <a:schemeClr val="bg1"/>
          </a:solidFill>
        </p:spPr>
        <p:txBody>
          <a:bodyPr wrap="square">
            <a:spAutoFit/>
          </a:bodyPr>
          <a:lstStyle/>
          <a:p>
            <a:pPr eaLnBrk="1" hangingPunct="1">
              <a:defRPr/>
            </a:pPr>
            <a:r>
              <a:rPr lang="es-ES_tradnl" spc="200">
                <a:solidFill>
                  <a:prstClr val="black"/>
                </a:solidFill>
                <a:latin typeface="Arial" charset="0"/>
                <a:ea typeface="MS PGothic" charset="-128"/>
                <a:cs typeface="Arial" panose="020B0604020202020204" pitchFamily="34" charset="0"/>
              </a:rPr>
              <a:t>Ondas Superficiales</a:t>
            </a:r>
          </a:p>
        </p:txBody>
      </p:sp>
      <p:sp>
        <p:nvSpPr>
          <p:cNvPr id="11" name="Title 1">
            <a:extLst>
              <a:ext uri="{FF2B5EF4-FFF2-40B4-BE49-F238E27FC236}">
                <a16:creationId xmlns:a16="http://schemas.microsoft.com/office/drawing/2014/main" id="{40FA36E3-B82F-5049-87B1-7D7D2EE19B71}"/>
              </a:ext>
            </a:extLst>
          </p:cNvPr>
          <p:cNvSpPr txBox="1">
            <a:spLocks/>
          </p:cNvSpPr>
          <p:nvPr/>
        </p:nvSpPr>
        <p:spPr>
          <a:xfrm>
            <a:off x="1168400" y="1270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6,5 NEVADA</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Viernes, 15 de Mayo, 2020 a las 11:03:27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BF7C3B1-6033-2543-86C3-F1B8B01FA47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32772" name="Picture 1">
            <a:extLst>
              <a:ext uri="{FF2B5EF4-FFF2-40B4-BE49-F238E27FC236}">
                <a16:creationId xmlns:a16="http://schemas.microsoft.com/office/drawing/2014/main" id="{2A324582-47B8-B94B-BF07-586060B6C8D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3" name="Picture 1">
            <a:extLst>
              <a:ext uri="{FF2B5EF4-FFF2-40B4-BE49-F238E27FC236}">
                <a16:creationId xmlns:a16="http://schemas.microsoft.com/office/drawing/2014/main" id="{F874CA50-1FC9-2B4F-B32D-24167803F86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4" name="TextBox 1">
            <a:extLst>
              <a:ext uri="{FF2B5EF4-FFF2-40B4-BE49-F238E27FC236}">
                <a16:creationId xmlns:a16="http://schemas.microsoft.com/office/drawing/2014/main" id="{C1ABB41B-7415-3944-BC06-A8FF35F6D1F7}"/>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32775" name="Picture 1">
            <a:extLst>
              <a:ext uri="{FF2B5EF4-FFF2-40B4-BE49-F238E27FC236}">
                <a16:creationId xmlns:a16="http://schemas.microsoft.com/office/drawing/2014/main" id="{694DCCA0-20B6-6441-8629-0B809FAA73C8}"/>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71888" y="4972050"/>
            <a:ext cx="1935162" cy="150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9">
            <a:extLst>
              <a:ext uri="{FF2B5EF4-FFF2-40B4-BE49-F238E27FC236}">
                <a16:creationId xmlns:a16="http://schemas.microsoft.com/office/drawing/2014/main" id="{A58BCA04-4671-534A-873E-23F27147883C}"/>
              </a:ext>
            </a:extLst>
          </p:cNvPr>
          <p:cNvSpPr txBox="1">
            <a:spLocks noChangeArrowheads="1"/>
          </p:cNvSpPr>
          <p:nvPr/>
        </p:nvSpPr>
        <p:spPr bwMode="auto">
          <a:xfrm>
            <a:off x="709613" y="773113"/>
            <a:ext cx="7977187"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_tradnl" altLang="en-US" sz="1800" b="1" dirty="0">
                <a:solidFill>
                  <a:srgbClr val="393996"/>
                </a:solidFill>
                <a:latin typeface="Arial" panose="020B0604020202020204" pitchFamily="34" charset="0"/>
              </a:rPr>
              <a:t>Momentos de Enseñanzas son un servicio de</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Las Instituciones de Investigación Incorporadas para la Sismología</a:t>
            </a:r>
          </a:p>
          <a:p>
            <a:pPr algn="ctr" eaLnBrk="1" hangingPunct="1">
              <a:spcBef>
                <a:spcPct val="0"/>
              </a:spcBef>
              <a:buFontTx/>
              <a:buNone/>
            </a:pPr>
            <a:r>
              <a:rPr lang="es-ES_tradnl" altLang="en-US" sz="1800" dirty="0">
                <a:latin typeface="Arial" panose="020B0604020202020204" pitchFamily="34" charset="0"/>
              </a:rPr>
              <a:t> Educación &amp; Alcance Público </a:t>
            </a:r>
          </a:p>
          <a:p>
            <a:pPr algn="ctr" eaLnBrk="1" hangingPunct="1">
              <a:spcBef>
                <a:spcPct val="0"/>
              </a:spcBef>
              <a:buFontTx/>
              <a:buNone/>
            </a:pPr>
            <a:r>
              <a:rPr lang="es-ES_tradnl" altLang="en-US" sz="1800" dirty="0">
                <a:latin typeface="Arial" panose="020B0604020202020204" pitchFamily="34" charset="0"/>
              </a:rPr>
              <a:t>y </a:t>
            </a:r>
          </a:p>
          <a:p>
            <a:pPr algn="ctr" eaLnBrk="1" hangingPunct="1">
              <a:spcBef>
                <a:spcPct val="0"/>
              </a:spcBef>
              <a:buFontTx/>
              <a:buNone/>
            </a:pPr>
            <a:r>
              <a:rPr lang="es-ES_tradnl" altLang="en-US" sz="1800" dirty="0">
                <a:latin typeface="Arial" panose="020B0604020202020204" pitchFamily="34" charset="0"/>
              </a:rPr>
              <a:t>La Universidad de Portland </a:t>
            </a: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Por favor enviar comentarios a </a:t>
            </a:r>
            <a:r>
              <a:rPr lang="es-ES_tradnl" altLang="en-US" sz="1800" dirty="0">
                <a:latin typeface="Arial" panose="020B0604020202020204" pitchFamily="34" charset="0"/>
                <a:hlinkClick r:id="rId6"/>
              </a:rPr>
              <a:t>tkb@iris.edu</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r>
              <a:rPr lang="es-ES_tradnl" altLang="en-US" sz="1800" dirty="0">
                <a:latin typeface="Arial" panose="020B0604020202020204" pitchFamily="34" charset="0"/>
              </a:rPr>
              <a:t>Para recibir notificaciones automáticas de nuevos Momentos de Enseñanzas suscribirse en </a:t>
            </a:r>
            <a:r>
              <a:rPr lang="es-ES_tradnl" altLang="en-US" sz="1800" dirty="0">
                <a:latin typeface="Arial" panose="020B0604020202020204" pitchFamily="34" charset="0"/>
                <a:hlinkClick r:id="rId6"/>
              </a:rPr>
              <a:t>www.iris.edu/hq/retm</a:t>
            </a: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endParaRPr lang="es-ES_tradnl" altLang="en-US" sz="1800" dirty="0">
              <a:latin typeface="Arial" panose="020B0604020202020204" pitchFamily="34" charset="0"/>
            </a:endParaRPr>
          </a:p>
        </p:txBody>
      </p:sp>
    </p:spTree>
  </p:cSld>
  <p:clrMapOvr>
    <a:masterClrMapping/>
  </p:clrMapOvr>
  <p:transition spd="slow" advClick="0" advTm="12000"/>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12467</TotalTime>
  <Words>1299</Words>
  <Application>Microsoft Macintosh PowerPoint</Application>
  <PresentationFormat>On-screen Show (4:3)</PresentationFormat>
  <Paragraphs>102</Paragraphs>
  <Slides>8</Slides>
  <Notes>8</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8</vt:i4>
      </vt:variant>
    </vt:vector>
  </HeadingPairs>
  <TitlesOfParts>
    <vt:vector size="14" baseType="lpstr">
      <vt:lpstr>ＭＳ Ｐゴシック</vt:lpstr>
      <vt:lpstr>ＭＳ Ｐゴシック</vt:lpstr>
      <vt:lpstr>Arial</vt:lpstr>
      <vt:lpstr>Calibri</vt:lpstr>
      <vt:lpstr>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tkb</dc:creator>
  <cp:keywords/>
  <dc:description/>
  <cp:lastModifiedBy>Douglas Alfredo Bravo Bustamante</cp:lastModifiedBy>
  <cp:revision>978</cp:revision>
  <cp:lastPrinted>2018-01-24T02:26:23Z</cp:lastPrinted>
  <dcterms:created xsi:type="dcterms:W3CDTF">2009-05-31T20:07:40Z</dcterms:created>
  <dcterms:modified xsi:type="dcterms:W3CDTF">2020-05-18T05:35:45Z</dcterms:modified>
  <cp:category/>
</cp:coreProperties>
</file>