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4101" r:id="rId2"/>
  </p:sldMasterIdLst>
  <p:notesMasterIdLst>
    <p:notesMasterId r:id="rId13"/>
  </p:notesMasterIdLst>
  <p:sldIdLst>
    <p:sldId id="377" r:id="rId3"/>
    <p:sldId id="396" r:id="rId4"/>
    <p:sldId id="397" r:id="rId5"/>
    <p:sldId id="355" r:id="rId6"/>
    <p:sldId id="402" r:id="rId7"/>
    <p:sldId id="404" r:id="rId8"/>
    <p:sldId id="395" r:id="rId9"/>
    <p:sldId id="399" r:id="rId10"/>
    <p:sldId id="403" r:id="rId11"/>
    <p:sldId id="373" r:id="rId12"/>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799" autoAdjust="0"/>
    <p:restoredTop sz="82353" autoAdjust="0"/>
  </p:normalViewPr>
  <p:slideViewPr>
    <p:cSldViewPr>
      <p:cViewPr varScale="1">
        <p:scale>
          <a:sx n="60" d="100"/>
          <a:sy n="60" d="100"/>
        </p:scale>
        <p:origin x="1188"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0FC981C-199B-EE4B-9EC8-213DE3561FD7}"/>
              </a:ext>
            </a:extLst>
          </p:cNvPr>
          <p:cNvSpPr>
            <a:spLocks noGrp="1"/>
          </p:cNvSpPr>
          <p:nvPr>
            <p:ph type="hdr" sz="quarter"/>
          </p:nvPr>
        </p:nvSpPr>
        <p:spPr>
          <a:xfrm>
            <a:off x="0" y="0"/>
            <a:ext cx="3170238" cy="479425"/>
          </a:xfrm>
          <a:prstGeom prst="rect">
            <a:avLst/>
          </a:prstGeom>
        </p:spPr>
        <p:txBody>
          <a:bodyPr vert="horz" lIns="96652" tIns="48326" rIns="96652" bIns="48326"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A2A669A0-C259-6646-9CC1-851E829B306F}"/>
              </a:ext>
            </a:extLst>
          </p:cNvPr>
          <p:cNvSpPr>
            <a:spLocks noGrp="1"/>
          </p:cNvSpPr>
          <p:nvPr>
            <p:ph type="dt" idx="1"/>
          </p:nvPr>
        </p:nvSpPr>
        <p:spPr>
          <a:xfrm>
            <a:off x="4143375" y="0"/>
            <a:ext cx="3170238" cy="479425"/>
          </a:xfrm>
          <a:prstGeom prst="rect">
            <a:avLst/>
          </a:prstGeom>
        </p:spPr>
        <p:txBody>
          <a:bodyPr vert="horz" wrap="square" lIns="96652" tIns="48326" rIns="96652" bIns="48326" numCol="1" anchor="t" anchorCtr="0" compatLnSpc="1">
            <a:prstTxWarp prst="textNoShape">
              <a:avLst/>
            </a:prstTxWarp>
          </a:bodyPr>
          <a:lstStyle>
            <a:lvl1pPr algn="r" eaLnBrk="1" hangingPunct="1">
              <a:defRPr sz="1300">
                <a:latin typeface="Calibri" panose="020F0502020204030204" pitchFamily="34" charset="0"/>
                <a:ea typeface="MS PGothic" panose="020B0600070205080204" pitchFamily="34" charset="-128"/>
                <a:cs typeface="Arial" panose="020B0604020202020204" pitchFamily="34" charset="0"/>
              </a:defRPr>
            </a:lvl1pPr>
          </a:lstStyle>
          <a:p>
            <a:pPr>
              <a:defRPr/>
            </a:pPr>
            <a:fld id="{223E0CAF-C9BB-D64A-A12B-6109ACF149A0}" type="datetimeFigureOut">
              <a:rPr lang="en-US" altLang="en-US"/>
              <a:pPr>
                <a:defRPr/>
              </a:pPr>
              <a:t>9/7/2021</a:t>
            </a:fld>
            <a:endParaRPr lang="en-US" altLang="en-US"/>
          </a:p>
        </p:txBody>
      </p:sp>
      <p:sp>
        <p:nvSpPr>
          <p:cNvPr id="4" name="Slide Image Placeholder 3">
            <a:extLst>
              <a:ext uri="{FF2B5EF4-FFF2-40B4-BE49-F238E27FC236}">
                <a16:creationId xmlns:a16="http://schemas.microsoft.com/office/drawing/2014/main" id="{DA1BDB15-8BDD-5947-8013-7E084807FA3B}"/>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52" tIns="48326" rIns="96652" bIns="48326" rtlCol="0" anchor="ctr"/>
          <a:lstStyle/>
          <a:p>
            <a:pPr lvl="0"/>
            <a:endParaRPr lang="en-US" noProof="0"/>
          </a:p>
        </p:txBody>
      </p:sp>
      <p:sp>
        <p:nvSpPr>
          <p:cNvPr id="5" name="Notes Placeholder 4">
            <a:extLst>
              <a:ext uri="{FF2B5EF4-FFF2-40B4-BE49-F238E27FC236}">
                <a16:creationId xmlns:a16="http://schemas.microsoft.com/office/drawing/2014/main" id="{57AACF1C-CE30-AA41-ABA9-AFC3D33FA582}"/>
              </a:ext>
            </a:extLst>
          </p:cNvPr>
          <p:cNvSpPr>
            <a:spLocks noGrp="1"/>
          </p:cNvSpPr>
          <p:nvPr>
            <p:ph type="body" sz="quarter" idx="3"/>
          </p:nvPr>
        </p:nvSpPr>
        <p:spPr>
          <a:xfrm>
            <a:off x="731838" y="4560888"/>
            <a:ext cx="5851525" cy="4319587"/>
          </a:xfrm>
          <a:prstGeom prst="rect">
            <a:avLst/>
          </a:prstGeom>
        </p:spPr>
        <p:txBody>
          <a:bodyPr vert="horz" lIns="96652" tIns="48326" rIns="96652" bIns="48326"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B837DDB8-1B19-AB47-A2D6-7FA316A6EE8D}"/>
              </a:ext>
            </a:extLst>
          </p:cNvPr>
          <p:cNvSpPr>
            <a:spLocks noGrp="1"/>
          </p:cNvSpPr>
          <p:nvPr>
            <p:ph type="ftr" sz="quarter" idx="4"/>
          </p:nvPr>
        </p:nvSpPr>
        <p:spPr>
          <a:xfrm>
            <a:off x="0" y="9120188"/>
            <a:ext cx="3170238" cy="479425"/>
          </a:xfrm>
          <a:prstGeom prst="rect">
            <a:avLst/>
          </a:prstGeom>
        </p:spPr>
        <p:txBody>
          <a:bodyPr vert="horz" lIns="96652" tIns="48326" rIns="96652" bIns="48326"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A58089C2-3F22-E341-9554-6DBD91A972DE}"/>
              </a:ext>
            </a:extLst>
          </p:cNvPr>
          <p:cNvSpPr>
            <a:spLocks noGrp="1"/>
          </p:cNvSpPr>
          <p:nvPr>
            <p:ph type="sldNum" sz="quarter" idx="5"/>
          </p:nvPr>
        </p:nvSpPr>
        <p:spPr>
          <a:xfrm>
            <a:off x="4143375" y="9120188"/>
            <a:ext cx="3170238" cy="479425"/>
          </a:xfrm>
          <a:prstGeom prst="rect">
            <a:avLst/>
          </a:prstGeom>
        </p:spPr>
        <p:txBody>
          <a:bodyPr vert="horz" wrap="square" lIns="96652" tIns="48326" rIns="96652" bIns="48326" numCol="1" anchor="b" anchorCtr="0" compatLnSpc="1">
            <a:prstTxWarp prst="textNoShape">
              <a:avLst/>
            </a:prstTxWarp>
          </a:bodyPr>
          <a:lstStyle>
            <a:lvl1pPr algn="r" eaLnBrk="1" hangingPunct="1">
              <a:defRPr sz="1300">
                <a:latin typeface="Calibri" panose="020F0502020204030204" pitchFamily="34" charset="0"/>
              </a:defRPr>
            </a:lvl1pPr>
          </a:lstStyle>
          <a:p>
            <a:pPr>
              <a:defRPr/>
            </a:pPr>
            <a:fld id="{21C6B0DD-6215-704D-81E9-604F5192AE6B}"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DA3FB44F-00E4-1E4C-9B8B-29A3ACC5F45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D13D1FCB-0103-CC40-82F9-5A4EE5EB3B8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ea typeface="ＭＳ Ｐゴシック" panose="020B0600070205080204" pitchFamily="34" charset="-128"/>
              </a:rPr>
              <a:t>For more info, visit the USGS: </a:t>
            </a:r>
            <a:r>
              <a:rPr lang="en-US" altLang="en-US" dirty="0"/>
              <a:t>https://earthquake.usgs.gov/earthquakes/eventpage/us7000f93v</a:t>
            </a:r>
          </a:p>
        </p:txBody>
      </p:sp>
      <p:sp>
        <p:nvSpPr>
          <p:cNvPr id="16388" name="Slide Number Placeholder 3">
            <a:extLst>
              <a:ext uri="{FF2B5EF4-FFF2-40B4-BE49-F238E27FC236}">
                <a16:creationId xmlns:a16="http://schemas.microsoft.com/office/drawing/2014/main" id="{F5AB3075-3173-494E-8B0B-ACA67C268BD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3677BB7C-ABB3-784B-945B-4EED030508D5}" type="slidenum">
              <a:rPr lang="en-US" altLang="en-US" sz="1300" smtClean="0"/>
              <a:pPr>
                <a:spcBef>
                  <a:spcPct val="0"/>
                </a:spcBef>
              </a:pPr>
              <a:t>1</a:t>
            </a:fld>
            <a:endParaRPr lang="en-US" altLang="en-US" sz="13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7620E4E5-210A-2941-84BA-6406B9E7CE5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9011CED5-879F-5943-B8DD-34E618E6E2C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Shaking intensity scales were developed to standardize the measurements and ease comparison of different earthquakes. The Modified-Mercalli Intensity scale is a twelve-stage scale, from I to X.  Lower numbers represent imperceptible shaking while X represents total destruction.</a:t>
            </a:r>
          </a:p>
          <a:p>
            <a:pPr eaLnBrk="1" hangingPunct="1">
              <a:spcBef>
                <a:spcPct val="0"/>
              </a:spcBef>
            </a:pPr>
            <a:endParaRPr lang="en-US" altLang="en-US" dirty="0"/>
          </a:p>
        </p:txBody>
      </p:sp>
      <p:sp>
        <p:nvSpPr>
          <p:cNvPr id="18436" name="Slide Number Placeholder 3">
            <a:extLst>
              <a:ext uri="{FF2B5EF4-FFF2-40B4-BE49-F238E27FC236}">
                <a16:creationId xmlns:a16="http://schemas.microsoft.com/office/drawing/2014/main" id="{AC2D1C4F-877C-DE4C-BAD8-A1BF149C468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4D6DE3DE-4CFD-074F-9239-FB51A77AA9A2}" type="slidenum">
              <a:rPr lang="en-US" altLang="en-US" smtClean="0">
                <a:latin typeface="Calibri" panose="020F0502020204030204" pitchFamily="34" charset="0"/>
                <a:cs typeface="Arial" panose="020B0604020202020204" pitchFamily="34" charset="0"/>
              </a:rPr>
              <a:pPr/>
              <a:t>2</a:t>
            </a:fld>
            <a:endParaRPr lang="en-US" altLang="en-US">
              <a:latin typeface="Calibri" panose="020F0502020204030204" pitchFamily="34" charset="0"/>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336CE742-EE3A-D14B-A89D-783DE8E525A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a:extLst>
              <a:ext uri="{FF2B5EF4-FFF2-40B4-BE49-F238E27FC236}">
                <a16:creationId xmlns:a16="http://schemas.microsoft.com/office/drawing/2014/main" id="{E66DF6BF-AAD8-2645-B0BE-93D1B427866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The USGS PAGER map shows the population exposed to different Modified Mercalli Intensity (MMI) levels.  MMI describes the severity of an earthquake in terms of its effect on humans and structures and is a rough measure of the amount of shaking at a given location.  </a:t>
            </a:r>
          </a:p>
          <a:p>
            <a:pPr eaLnBrk="1" hangingPunct="1">
              <a:spcBef>
                <a:spcPct val="0"/>
              </a:spcBef>
            </a:pPr>
            <a:endParaRPr lang="en-US" altLang="en-US" b="1" dirty="0"/>
          </a:p>
          <a:p>
            <a:pPr eaLnBrk="1" hangingPunct="1">
              <a:spcBef>
                <a:spcPct val="0"/>
              </a:spcBef>
            </a:pPr>
            <a:r>
              <a:rPr lang="en-US" altLang="en-US" b="1" dirty="0"/>
              <a:t>Relevant animation: </a:t>
            </a:r>
          </a:p>
          <a:p>
            <a:pPr eaLnBrk="1" hangingPunct="1">
              <a:spcBef>
                <a:spcPct val="0"/>
              </a:spcBef>
            </a:pPr>
            <a:r>
              <a:rPr lang="en-US" altLang="en-US" b="0" i="0" dirty="0"/>
              <a:t>Earthquake Intensity: </a:t>
            </a:r>
            <a:r>
              <a:rPr lang="en-US" altLang="en-US" b="0" dirty="0"/>
              <a:t>https://</a:t>
            </a:r>
            <a:r>
              <a:rPr lang="en-US" altLang="en-US" b="0" dirty="0" err="1"/>
              <a:t>www.iris.edu</a:t>
            </a:r>
            <a:r>
              <a:rPr lang="en-US" altLang="en-US" b="0" dirty="0"/>
              <a:t>/</a:t>
            </a:r>
            <a:r>
              <a:rPr lang="en-US" altLang="en-US" b="0" dirty="0" err="1"/>
              <a:t>hq</a:t>
            </a:r>
            <a:r>
              <a:rPr lang="en-US" altLang="en-US" b="0" dirty="0"/>
              <a:t>/</a:t>
            </a:r>
            <a:r>
              <a:rPr lang="en-US" altLang="en-US" b="0" dirty="0" err="1"/>
              <a:t>inclass</a:t>
            </a:r>
            <a:r>
              <a:rPr lang="en-US" altLang="en-US" b="0" dirty="0"/>
              <a:t>/animation/</a:t>
            </a:r>
            <a:r>
              <a:rPr lang="en-US" altLang="en-US" b="0" dirty="0" err="1"/>
              <a:t>earthquake_intensity</a:t>
            </a:r>
            <a:r>
              <a:rPr lang="en-US" altLang="en-US" b="0" dirty="0"/>
              <a:t> </a:t>
            </a:r>
          </a:p>
          <a:p>
            <a:pPr eaLnBrk="1" hangingPunct="1">
              <a:spcBef>
                <a:spcPct val="0"/>
              </a:spcBef>
            </a:pPr>
            <a:endParaRPr lang="en-US" altLang="en-US" dirty="0"/>
          </a:p>
          <a:p>
            <a:pPr eaLnBrk="1" hangingPunct="1">
              <a:spcBef>
                <a:spcPct val="0"/>
              </a:spcBef>
            </a:pPr>
            <a:endParaRPr lang="en-US" altLang="en-US" dirty="0"/>
          </a:p>
        </p:txBody>
      </p:sp>
      <p:sp>
        <p:nvSpPr>
          <p:cNvPr id="20484" name="Slide Number Placeholder 3">
            <a:extLst>
              <a:ext uri="{FF2B5EF4-FFF2-40B4-BE49-F238E27FC236}">
                <a16:creationId xmlns:a16="http://schemas.microsoft.com/office/drawing/2014/main" id="{115B5B2B-8A7E-FA4F-8A86-569F8BDF2B3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5A039B49-03F3-CF45-BB21-1AF3E70032E8}" type="slidenum">
              <a:rPr lang="en-US" altLang="en-US" sz="1300" smtClean="0">
                <a:cs typeface="Arial" panose="020B0604020202020204" pitchFamily="34" charset="0"/>
              </a:rPr>
              <a:pPr>
                <a:spcBef>
                  <a:spcPct val="0"/>
                </a:spcBef>
              </a:pPr>
              <a:t>3</a:t>
            </a:fld>
            <a:endParaRPr lang="en-US" altLang="en-US" sz="1300">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6610DB99-544B-9F4B-8AC0-2295E4B0495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a:extLst>
              <a:ext uri="{FF2B5EF4-FFF2-40B4-BE49-F238E27FC236}">
                <a16:creationId xmlns:a16="http://schemas.microsoft.com/office/drawing/2014/main" id="{E2F13C45-9D19-664A-85D4-17CE65608D0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2532" name="Slide Number Placeholder 3">
            <a:extLst>
              <a:ext uri="{FF2B5EF4-FFF2-40B4-BE49-F238E27FC236}">
                <a16:creationId xmlns:a16="http://schemas.microsoft.com/office/drawing/2014/main" id="{3386B87B-9D91-4C44-A397-30C8FB74E90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17E3A5BA-2EE3-C240-8DB2-2BF79A92BB64}" type="slidenum">
              <a:rPr lang="en-US" altLang="en-US" sz="1300" smtClean="0"/>
              <a:pPr>
                <a:spcBef>
                  <a:spcPct val="0"/>
                </a:spcBef>
              </a:pPr>
              <a:t>4</a:t>
            </a:fld>
            <a:endParaRPr lang="en-US" altLang="en-US" sz="13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937F7206-FA8E-9D45-B871-BFCDA8A65A1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a:extLst>
              <a:ext uri="{FF2B5EF4-FFF2-40B4-BE49-F238E27FC236}">
                <a16:creationId xmlns:a16="http://schemas.microsoft.com/office/drawing/2014/main" id="{C0F435DC-529C-1040-82E5-C263A6D2ED9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defRPr/>
            </a:pPr>
            <a:r>
              <a:rPr lang="en-US" altLang="en-US" sz="1200" b="1" dirty="0">
                <a:solidFill>
                  <a:srgbClr val="393996"/>
                </a:solidFill>
                <a:ea typeface="ＭＳ Ｐゴシック" panose="020B0600070205080204" pitchFamily="34" charset="-128"/>
              </a:rPr>
              <a:t>Explore the Seismicity:</a:t>
            </a:r>
          </a:p>
          <a:p>
            <a:pPr>
              <a:defRPr/>
            </a:pPr>
            <a:r>
              <a:rPr lang="en-US" altLang="en-US" sz="1200" dirty="0">
                <a:ea typeface="ＭＳ Ｐゴシック" panose="020B0600070205080204" pitchFamily="34" charset="-128"/>
              </a:rPr>
              <a:t>IRIS Earthquake Browser:  http://ds.iris.edu/ieb/</a:t>
            </a:r>
            <a:endParaRPr lang="en-US" sz="1200" dirty="0"/>
          </a:p>
          <a:p>
            <a:pPr eaLnBrk="1" hangingPunct="1">
              <a:spcBef>
                <a:spcPct val="0"/>
              </a:spcBef>
            </a:pPr>
            <a:endParaRPr lang="en-US" altLang="en-US" dirty="0"/>
          </a:p>
        </p:txBody>
      </p:sp>
      <p:sp>
        <p:nvSpPr>
          <p:cNvPr id="24580" name="Slide Number Placeholder 3">
            <a:extLst>
              <a:ext uri="{FF2B5EF4-FFF2-40B4-BE49-F238E27FC236}">
                <a16:creationId xmlns:a16="http://schemas.microsoft.com/office/drawing/2014/main" id="{004603ED-915C-DC4B-94A4-12190CCDB73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973AFC1F-87BE-7D4C-A22C-D73DCF5CE92E}" type="slidenum">
              <a:rPr lang="en-US" altLang="en-US" smtClean="0"/>
              <a:pPr>
                <a:spcBef>
                  <a:spcPct val="0"/>
                </a:spcBef>
              </a:pPr>
              <a:t>5</a:t>
            </a:fld>
            <a:endParaRPr lang="en-US"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1B0ECAAB-A427-214A-8E69-54140F3DA33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71658439-46A0-4743-9AAB-B30D2DE5EBD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Relevant Animation:</a:t>
            </a:r>
          </a:p>
          <a:p>
            <a:r>
              <a:rPr lang="en-US" altLang="en-US" dirty="0">
                <a:solidFill>
                  <a:srgbClr val="393996"/>
                </a:solidFill>
              </a:rPr>
              <a:t>How does Mexico's "Earthquake Early Warning" system work? </a:t>
            </a:r>
            <a:r>
              <a:rPr lang="en-US" altLang="en-US" dirty="0">
                <a:hlinkClick r:id="rId3"/>
              </a:rPr>
              <a:t>https://www.iris.edu/hq/inclass/animation/235</a:t>
            </a:r>
            <a:endParaRPr lang="en-US" altLang="en-US" dirty="0"/>
          </a:p>
        </p:txBody>
      </p:sp>
      <p:sp>
        <p:nvSpPr>
          <p:cNvPr id="26628" name="Slide Number Placeholder 3">
            <a:extLst>
              <a:ext uri="{FF2B5EF4-FFF2-40B4-BE49-F238E27FC236}">
                <a16:creationId xmlns:a16="http://schemas.microsoft.com/office/drawing/2014/main" id="{86E67472-48A2-3C4A-83AA-A1BE2B48CDB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7A14D70C-4450-6040-BAC6-0FAE23DB1FC8}" type="slidenum">
              <a:rPr lang="en-US" altLang="en-US" smtClean="0">
                <a:solidFill>
                  <a:srgbClr val="000000"/>
                </a:solidFill>
                <a:latin typeface="Calibri" panose="020F0502020204030204" pitchFamily="34" charset="0"/>
              </a:rPr>
              <a:pPr/>
              <a:t>7</a:t>
            </a:fld>
            <a:endParaRPr lang="en-US" altLang="en-US">
              <a:solidFill>
                <a:srgbClr val="000000"/>
              </a:solidFill>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D4764EEB-0682-B643-9068-B932C9CFBA1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66097656-3240-9F43-BCDF-2C8227C031E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400" b="1">
                <a:solidFill>
                  <a:srgbClr val="393996"/>
                </a:solidFill>
              </a:rPr>
              <a:t>Relevant Animation:</a:t>
            </a:r>
          </a:p>
          <a:p>
            <a:r>
              <a:rPr lang="en-US" altLang="en-US" sz="1400"/>
              <a:t>Understanding focal mechanisms </a:t>
            </a:r>
            <a:r>
              <a:rPr lang="en-US" altLang="en-US"/>
              <a:t>http://www.iris.edu/hq/inclass/animation/focal_mechanisms_explained </a:t>
            </a:r>
          </a:p>
          <a:p>
            <a:pPr eaLnBrk="1" hangingPunct="1">
              <a:spcBef>
                <a:spcPct val="0"/>
              </a:spcBef>
            </a:pPr>
            <a:endParaRPr lang="en-US" altLang="en-US"/>
          </a:p>
        </p:txBody>
      </p:sp>
      <p:sp>
        <p:nvSpPr>
          <p:cNvPr id="28676" name="Slide Number Placeholder 3">
            <a:extLst>
              <a:ext uri="{FF2B5EF4-FFF2-40B4-BE49-F238E27FC236}">
                <a16:creationId xmlns:a16="http://schemas.microsoft.com/office/drawing/2014/main" id="{5981FAD0-533D-8D4C-81C5-962283DA3D7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93A0183D-BBB1-FE43-9644-C81A8A93F810}" type="slidenum">
              <a:rPr lang="en-US" altLang="en-US" smtClean="0"/>
              <a:pPr>
                <a:spcBef>
                  <a:spcPct val="0"/>
                </a:spcBef>
              </a:pPr>
              <a:t>8</a:t>
            </a:fld>
            <a:endParaRPr lang="en-U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D4764EEB-0682-B643-9068-B932C9CFBA1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66097656-3240-9F43-BCDF-2C8227C031E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400" b="1" dirty="0">
                <a:solidFill>
                  <a:srgbClr val="393996"/>
                </a:solidFill>
              </a:rPr>
              <a:t>Relevant Animation:</a:t>
            </a:r>
          </a:p>
          <a:p>
            <a:r>
              <a:rPr lang="en-US" altLang="en-US" sz="1400" dirty="0">
                <a:ea typeface="ＭＳ Ｐゴシック" panose="020B0600070205080204" pitchFamily="34" charset="-128"/>
              </a:rPr>
              <a:t>Travel-time curves: How they are created </a:t>
            </a:r>
            <a:r>
              <a:rPr lang="en-US" altLang="en-US" dirty="0">
                <a:ea typeface="ＭＳ Ｐゴシック" panose="020B0600070205080204" pitchFamily="34" charset="-128"/>
              </a:rPr>
              <a:t>https://www.iris.edu/hq/inclass/animation/traveltime_curves_how_they_are_created</a:t>
            </a:r>
          </a:p>
          <a:p>
            <a:pPr eaLnBrk="1" hangingPunct="1">
              <a:spcBef>
                <a:spcPct val="0"/>
              </a:spcBef>
            </a:pPr>
            <a:endParaRPr lang="en-US" altLang="en-US" dirty="0"/>
          </a:p>
        </p:txBody>
      </p:sp>
      <p:sp>
        <p:nvSpPr>
          <p:cNvPr id="28676" name="Slide Number Placeholder 3">
            <a:extLst>
              <a:ext uri="{FF2B5EF4-FFF2-40B4-BE49-F238E27FC236}">
                <a16:creationId xmlns:a16="http://schemas.microsoft.com/office/drawing/2014/main" id="{5981FAD0-533D-8D4C-81C5-962283DA3D7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93A0183D-BBB1-FE43-9644-C81A8A93F810}" type="slidenum">
              <a:rPr lang="en-US" altLang="en-US" smtClean="0"/>
              <a:pPr>
                <a:spcBef>
                  <a:spcPct val="0"/>
                </a:spcBef>
              </a:pPr>
              <a:t>9</a:t>
            </a:fld>
            <a:endParaRPr lang="en-US" altLang="en-US"/>
          </a:p>
        </p:txBody>
      </p:sp>
    </p:spTree>
    <p:extLst>
      <p:ext uri="{BB962C8B-B14F-4D97-AF65-F5344CB8AC3E}">
        <p14:creationId xmlns:p14="http://schemas.microsoft.com/office/powerpoint/2010/main" val="7059588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E54A333B-BCBD-0848-ADF5-E695E27BB8F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a:extLst>
              <a:ext uri="{FF2B5EF4-FFF2-40B4-BE49-F238E27FC236}">
                <a16:creationId xmlns:a16="http://schemas.microsoft.com/office/drawing/2014/main" id="{4947D8F1-EAC5-0544-B091-3F9C91FF8A1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32772" name="Slide Number Placeholder 3">
            <a:extLst>
              <a:ext uri="{FF2B5EF4-FFF2-40B4-BE49-F238E27FC236}">
                <a16:creationId xmlns:a16="http://schemas.microsoft.com/office/drawing/2014/main" id="{426F99EE-E3FB-C048-A0DD-69A1CB09399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5B064F7-BCC7-9D40-817A-266E5AE7BCA0}" type="slidenum">
              <a:rPr lang="en-US" altLang="en-US" sz="1300" smtClean="0"/>
              <a:pPr>
                <a:spcBef>
                  <a:spcPct val="0"/>
                </a:spcBef>
              </a:pPr>
              <a:t>10</a:t>
            </a:fld>
            <a:endParaRPr lang="en-US" altLang="en-US" sz="13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EF103762-DCC4-DE47-91A5-E4A26145D533}"/>
              </a:ext>
            </a:extLst>
          </p:cNvPr>
          <p:cNvSpPr>
            <a:spLocks noGrp="1"/>
          </p:cNvSpPr>
          <p:nvPr>
            <p:ph type="dt" sz="half" idx="10"/>
          </p:nvPr>
        </p:nvSpPr>
        <p:spPr/>
        <p:txBody>
          <a:bodyPr/>
          <a:lstStyle>
            <a:lvl1pPr>
              <a:defRPr/>
            </a:lvl1pPr>
          </a:lstStyle>
          <a:p>
            <a:pPr>
              <a:defRPr/>
            </a:pPr>
            <a:fld id="{CC5C01F9-B801-1D44-B151-71D01B8AA1CD}" type="datetimeFigureOut">
              <a:rPr lang="en-US" altLang="en-US"/>
              <a:pPr>
                <a:defRPr/>
              </a:pPr>
              <a:t>9/7/2021</a:t>
            </a:fld>
            <a:endParaRPr lang="en-US" altLang="en-US"/>
          </a:p>
        </p:txBody>
      </p:sp>
      <p:sp>
        <p:nvSpPr>
          <p:cNvPr id="5" name="Footer Placeholder 4">
            <a:extLst>
              <a:ext uri="{FF2B5EF4-FFF2-40B4-BE49-F238E27FC236}">
                <a16:creationId xmlns:a16="http://schemas.microsoft.com/office/drawing/2014/main" id="{30716D21-5576-904F-866A-66B248993F20}"/>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9EB5916-420E-E249-BE1D-D0107EE4D204}"/>
              </a:ext>
            </a:extLst>
          </p:cNvPr>
          <p:cNvSpPr>
            <a:spLocks noGrp="1"/>
          </p:cNvSpPr>
          <p:nvPr>
            <p:ph type="sldNum" sz="quarter" idx="12"/>
          </p:nvPr>
        </p:nvSpPr>
        <p:spPr/>
        <p:txBody>
          <a:bodyPr/>
          <a:lstStyle>
            <a:lvl1pPr>
              <a:defRPr/>
            </a:lvl1pPr>
          </a:lstStyle>
          <a:p>
            <a:pPr>
              <a:defRPr/>
            </a:pPr>
            <a:fld id="{65B17279-86B9-1340-BC66-D9E94A180402}" type="slidenum">
              <a:rPr lang="en-US" altLang="en-US"/>
              <a:pPr>
                <a:defRPr/>
              </a:pPr>
              <a:t>‹#›</a:t>
            </a:fld>
            <a:endParaRPr lang="en-US" altLang="en-US"/>
          </a:p>
        </p:txBody>
      </p:sp>
    </p:spTree>
    <p:extLst>
      <p:ext uri="{BB962C8B-B14F-4D97-AF65-F5344CB8AC3E}">
        <p14:creationId xmlns:p14="http://schemas.microsoft.com/office/powerpoint/2010/main" val="24930256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E4EE4E1-0E80-9747-8004-EA791BF40C30}"/>
              </a:ext>
            </a:extLst>
          </p:cNvPr>
          <p:cNvSpPr>
            <a:spLocks noGrp="1"/>
          </p:cNvSpPr>
          <p:nvPr>
            <p:ph type="dt" sz="half" idx="10"/>
          </p:nvPr>
        </p:nvSpPr>
        <p:spPr/>
        <p:txBody>
          <a:bodyPr/>
          <a:lstStyle>
            <a:lvl1pPr>
              <a:defRPr/>
            </a:lvl1pPr>
          </a:lstStyle>
          <a:p>
            <a:pPr>
              <a:defRPr/>
            </a:pPr>
            <a:fld id="{8E6F2AD2-A938-FF44-90A0-1F4EF21C1FBC}" type="datetimeFigureOut">
              <a:rPr lang="en-US" altLang="en-US"/>
              <a:pPr>
                <a:defRPr/>
              </a:pPr>
              <a:t>9/7/2021</a:t>
            </a:fld>
            <a:endParaRPr lang="en-US" altLang="en-US"/>
          </a:p>
        </p:txBody>
      </p:sp>
      <p:sp>
        <p:nvSpPr>
          <p:cNvPr id="5" name="Footer Placeholder 4">
            <a:extLst>
              <a:ext uri="{FF2B5EF4-FFF2-40B4-BE49-F238E27FC236}">
                <a16:creationId xmlns:a16="http://schemas.microsoft.com/office/drawing/2014/main" id="{1E232FC0-D67B-6E4C-B17F-70282563913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18B8D701-1234-1142-A4B4-A7A61D969345}"/>
              </a:ext>
            </a:extLst>
          </p:cNvPr>
          <p:cNvSpPr>
            <a:spLocks noGrp="1"/>
          </p:cNvSpPr>
          <p:nvPr>
            <p:ph type="sldNum" sz="quarter" idx="12"/>
          </p:nvPr>
        </p:nvSpPr>
        <p:spPr/>
        <p:txBody>
          <a:bodyPr/>
          <a:lstStyle>
            <a:lvl1pPr>
              <a:defRPr/>
            </a:lvl1pPr>
          </a:lstStyle>
          <a:p>
            <a:pPr>
              <a:defRPr/>
            </a:pPr>
            <a:fld id="{4D8D0CD9-43A5-EF4F-BB5B-261839F393F4}" type="slidenum">
              <a:rPr lang="en-US" altLang="en-US"/>
              <a:pPr>
                <a:defRPr/>
              </a:pPr>
              <a:t>‹#›</a:t>
            </a:fld>
            <a:endParaRPr lang="en-US" altLang="en-US"/>
          </a:p>
        </p:txBody>
      </p:sp>
    </p:spTree>
    <p:extLst>
      <p:ext uri="{BB962C8B-B14F-4D97-AF65-F5344CB8AC3E}">
        <p14:creationId xmlns:p14="http://schemas.microsoft.com/office/powerpoint/2010/main" val="32862193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00CB429-91D8-CF41-A4C0-88AA6144245F}"/>
              </a:ext>
            </a:extLst>
          </p:cNvPr>
          <p:cNvSpPr>
            <a:spLocks noGrp="1"/>
          </p:cNvSpPr>
          <p:nvPr>
            <p:ph type="dt" sz="half" idx="10"/>
          </p:nvPr>
        </p:nvSpPr>
        <p:spPr/>
        <p:txBody>
          <a:bodyPr/>
          <a:lstStyle>
            <a:lvl1pPr>
              <a:defRPr/>
            </a:lvl1pPr>
          </a:lstStyle>
          <a:p>
            <a:pPr>
              <a:defRPr/>
            </a:pPr>
            <a:fld id="{7748F2BF-8BAB-9948-A4B8-F6327023233F}" type="datetimeFigureOut">
              <a:rPr lang="en-US" altLang="en-US"/>
              <a:pPr>
                <a:defRPr/>
              </a:pPr>
              <a:t>9/7/2021</a:t>
            </a:fld>
            <a:endParaRPr lang="en-US" altLang="en-US"/>
          </a:p>
        </p:txBody>
      </p:sp>
      <p:sp>
        <p:nvSpPr>
          <p:cNvPr id="5" name="Footer Placeholder 4">
            <a:extLst>
              <a:ext uri="{FF2B5EF4-FFF2-40B4-BE49-F238E27FC236}">
                <a16:creationId xmlns:a16="http://schemas.microsoft.com/office/drawing/2014/main" id="{9D420ABD-0CC2-1B44-8A85-E6B743077E03}"/>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3005293B-D97E-6D44-AB13-C11665F5EADC}"/>
              </a:ext>
            </a:extLst>
          </p:cNvPr>
          <p:cNvSpPr>
            <a:spLocks noGrp="1"/>
          </p:cNvSpPr>
          <p:nvPr>
            <p:ph type="sldNum" sz="quarter" idx="12"/>
          </p:nvPr>
        </p:nvSpPr>
        <p:spPr/>
        <p:txBody>
          <a:bodyPr/>
          <a:lstStyle>
            <a:lvl1pPr>
              <a:defRPr/>
            </a:lvl1pPr>
          </a:lstStyle>
          <a:p>
            <a:pPr>
              <a:defRPr/>
            </a:pPr>
            <a:fld id="{19D72552-D1A3-DB4F-992D-481C70FDD253}" type="slidenum">
              <a:rPr lang="en-US" altLang="en-US"/>
              <a:pPr>
                <a:defRPr/>
              </a:pPr>
              <a:t>‹#›</a:t>
            </a:fld>
            <a:endParaRPr lang="en-US" altLang="en-US"/>
          </a:p>
        </p:txBody>
      </p:sp>
    </p:spTree>
    <p:extLst>
      <p:ext uri="{BB962C8B-B14F-4D97-AF65-F5344CB8AC3E}">
        <p14:creationId xmlns:p14="http://schemas.microsoft.com/office/powerpoint/2010/main" val="497683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7FB9C79C-56AA-5147-9D0C-9968B450BE52}"/>
              </a:ext>
            </a:extLst>
          </p:cNvPr>
          <p:cNvSpPr>
            <a:spLocks noGrp="1"/>
          </p:cNvSpPr>
          <p:nvPr>
            <p:ph type="dt" sz="half" idx="10"/>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fld id="{FB8191EF-BA5F-5045-BB14-4EE936668FCB}" type="datetimeFigureOut">
              <a:rPr lang="en-US"/>
              <a:pPr>
                <a:defRPr/>
              </a:pPr>
              <a:t>9/7/2021</a:t>
            </a:fld>
            <a:endParaRPr lang="en-US"/>
          </a:p>
        </p:txBody>
      </p:sp>
      <p:sp>
        <p:nvSpPr>
          <p:cNvPr id="5" name="Footer Placeholder 4">
            <a:extLst>
              <a:ext uri="{FF2B5EF4-FFF2-40B4-BE49-F238E27FC236}">
                <a16:creationId xmlns:a16="http://schemas.microsoft.com/office/drawing/2014/main" id="{0917E8B1-088C-D24A-A94A-0D0C8A828AB4}"/>
              </a:ext>
            </a:extLst>
          </p:cNvPr>
          <p:cNvSpPr>
            <a:spLocks noGrp="1"/>
          </p:cNvSpPr>
          <p:nvPr>
            <p:ph type="ftr" sz="quarter" idx="11"/>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endParaRPr lang="en-US"/>
          </a:p>
        </p:txBody>
      </p:sp>
      <p:sp>
        <p:nvSpPr>
          <p:cNvPr id="6" name="Slide Number Placeholder 5">
            <a:extLst>
              <a:ext uri="{FF2B5EF4-FFF2-40B4-BE49-F238E27FC236}">
                <a16:creationId xmlns:a16="http://schemas.microsoft.com/office/drawing/2014/main" id="{5F3BFD0F-E3A5-F146-B1E7-7F39E4BD2D81}"/>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C78B796A-B753-6340-B954-067C78D7190D}" type="slidenum">
              <a:rPr lang="en-US" altLang="en-US"/>
              <a:pPr>
                <a:defRPr/>
              </a:pPr>
              <a:t>‹#›</a:t>
            </a:fld>
            <a:endParaRPr lang="en-US" altLang="en-US"/>
          </a:p>
        </p:txBody>
      </p:sp>
    </p:spTree>
    <p:extLst>
      <p:ext uri="{BB962C8B-B14F-4D97-AF65-F5344CB8AC3E}">
        <p14:creationId xmlns:p14="http://schemas.microsoft.com/office/powerpoint/2010/main" val="41878136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1CC7069-FF90-6947-BC62-D45E2842D0F9}"/>
              </a:ext>
            </a:extLst>
          </p:cNvPr>
          <p:cNvSpPr>
            <a:spLocks noGrp="1"/>
          </p:cNvSpPr>
          <p:nvPr>
            <p:ph type="dt" sz="half" idx="10"/>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fld id="{74C461C1-74B8-4E41-A3AB-58289E4BEEED}" type="datetimeFigureOut">
              <a:rPr lang="en-US"/>
              <a:pPr>
                <a:defRPr/>
              </a:pPr>
              <a:t>9/7/2021</a:t>
            </a:fld>
            <a:endParaRPr lang="en-US"/>
          </a:p>
        </p:txBody>
      </p:sp>
      <p:sp>
        <p:nvSpPr>
          <p:cNvPr id="5" name="Footer Placeholder 4">
            <a:extLst>
              <a:ext uri="{FF2B5EF4-FFF2-40B4-BE49-F238E27FC236}">
                <a16:creationId xmlns:a16="http://schemas.microsoft.com/office/drawing/2014/main" id="{42D085BE-1F1F-D149-B54B-899D1CF85789}"/>
              </a:ext>
            </a:extLst>
          </p:cNvPr>
          <p:cNvSpPr>
            <a:spLocks noGrp="1"/>
          </p:cNvSpPr>
          <p:nvPr>
            <p:ph type="ftr" sz="quarter" idx="11"/>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endParaRPr lang="en-US"/>
          </a:p>
        </p:txBody>
      </p:sp>
      <p:sp>
        <p:nvSpPr>
          <p:cNvPr id="6" name="Slide Number Placeholder 5">
            <a:extLst>
              <a:ext uri="{FF2B5EF4-FFF2-40B4-BE49-F238E27FC236}">
                <a16:creationId xmlns:a16="http://schemas.microsoft.com/office/drawing/2014/main" id="{F3EC83F5-CC2C-EC40-B926-1BEE2F3C1089}"/>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B7D07E2E-7871-EC4C-B408-25BAB512FEB9}" type="slidenum">
              <a:rPr lang="en-US" altLang="en-US"/>
              <a:pPr>
                <a:defRPr/>
              </a:pPr>
              <a:t>‹#›</a:t>
            </a:fld>
            <a:endParaRPr lang="en-US" altLang="en-US"/>
          </a:p>
        </p:txBody>
      </p:sp>
    </p:spTree>
    <p:extLst>
      <p:ext uri="{BB962C8B-B14F-4D97-AF65-F5344CB8AC3E}">
        <p14:creationId xmlns:p14="http://schemas.microsoft.com/office/powerpoint/2010/main" val="2292781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4C86535-7B52-5D43-8B8C-2D106FED78F6}"/>
              </a:ext>
            </a:extLst>
          </p:cNvPr>
          <p:cNvSpPr>
            <a:spLocks noGrp="1"/>
          </p:cNvSpPr>
          <p:nvPr>
            <p:ph type="dt" sz="half" idx="10"/>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fld id="{F258D066-3FFD-2947-A81C-E727E7568245}" type="datetimeFigureOut">
              <a:rPr lang="en-US"/>
              <a:pPr>
                <a:defRPr/>
              </a:pPr>
              <a:t>9/7/2021</a:t>
            </a:fld>
            <a:endParaRPr lang="en-US"/>
          </a:p>
        </p:txBody>
      </p:sp>
      <p:sp>
        <p:nvSpPr>
          <p:cNvPr id="5" name="Footer Placeholder 4">
            <a:extLst>
              <a:ext uri="{FF2B5EF4-FFF2-40B4-BE49-F238E27FC236}">
                <a16:creationId xmlns:a16="http://schemas.microsoft.com/office/drawing/2014/main" id="{D07D63B5-2FE5-504B-8991-C931BA3C0E58}"/>
              </a:ext>
            </a:extLst>
          </p:cNvPr>
          <p:cNvSpPr>
            <a:spLocks noGrp="1"/>
          </p:cNvSpPr>
          <p:nvPr>
            <p:ph type="ftr" sz="quarter" idx="11"/>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endParaRPr lang="en-US"/>
          </a:p>
        </p:txBody>
      </p:sp>
      <p:sp>
        <p:nvSpPr>
          <p:cNvPr id="6" name="Slide Number Placeholder 5">
            <a:extLst>
              <a:ext uri="{FF2B5EF4-FFF2-40B4-BE49-F238E27FC236}">
                <a16:creationId xmlns:a16="http://schemas.microsoft.com/office/drawing/2014/main" id="{2BDF8ADA-EF21-F645-A882-1BA07B1E1CBB}"/>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627FDA28-FE7A-424B-AC43-58B494F77892}" type="slidenum">
              <a:rPr lang="en-US" altLang="en-US"/>
              <a:pPr>
                <a:defRPr/>
              </a:pPr>
              <a:t>‹#›</a:t>
            </a:fld>
            <a:endParaRPr lang="en-US" altLang="en-US"/>
          </a:p>
        </p:txBody>
      </p:sp>
    </p:spTree>
    <p:extLst>
      <p:ext uri="{BB962C8B-B14F-4D97-AF65-F5344CB8AC3E}">
        <p14:creationId xmlns:p14="http://schemas.microsoft.com/office/powerpoint/2010/main" val="38955989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CA15B71-173D-5B4E-8A63-5202C0E73D23}"/>
              </a:ext>
            </a:extLst>
          </p:cNvPr>
          <p:cNvSpPr>
            <a:spLocks noGrp="1"/>
          </p:cNvSpPr>
          <p:nvPr>
            <p:ph type="dt" sz="half" idx="10"/>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fld id="{EC1BE47D-DF03-2D43-A809-29C90B0B8E40}" type="datetimeFigureOut">
              <a:rPr lang="en-US"/>
              <a:pPr>
                <a:defRPr/>
              </a:pPr>
              <a:t>9/7/2021</a:t>
            </a:fld>
            <a:endParaRPr lang="en-US"/>
          </a:p>
        </p:txBody>
      </p:sp>
      <p:sp>
        <p:nvSpPr>
          <p:cNvPr id="6" name="Footer Placeholder 5">
            <a:extLst>
              <a:ext uri="{FF2B5EF4-FFF2-40B4-BE49-F238E27FC236}">
                <a16:creationId xmlns:a16="http://schemas.microsoft.com/office/drawing/2014/main" id="{61FCAC36-F4E8-2047-B5DB-E397434F8C14}"/>
              </a:ext>
            </a:extLst>
          </p:cNvPr>
          <p:cNvSpPr>
            <a:spLocks noGrp="1"/>
          </p:cNvSpPr>
          <p:nvPr>
            <p:ph type="ftr" sz="quarter" idx="11"/>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endParaRPr lang="en-US"/>
          </a:p>
        </p:txBody>
      </p:sp>
      <p:sp>
        <p:nvSpPr>
          <p:cNvPr id="7" name="Slide Number Placeholder 6">
            <a:extLst>
              <a:ext uri="{FF2B5EF4-FFF2-40B4-BE49-F238E27FC236}">
                <a16:creationId xmlns:a16="http://schemas.microsoft.com/office/drawing/2014/main" id="{F2091B5A-0BDF-1F45-A8B5-4ECD6D699E26}"/>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4F209799-0A54-CE4E-9124-CFE7964CBC41}" type="slidenum">
              <a:rPr lang="en-US" altLang="en-US"/>
              <a:pPr>
                <a:defRPr/>
              </a:pPr>
              <a:t>‹#›</a:t>
            </a:fld>
            <a:endParaRPr lang="en-US" altLang="en-US"/>
          </a:p>
        </p:txBody>
      </p:sp>
    </p:spTree>
    <p:extLst>
      <p:ext uri="{BB962C8B-B14F-4D97-AF65-F5344CB8AC3E}">
        <p14:creationId xmlns:p14="http://schemas.microsoft.com/office/powerpoint/2010/main" val="37656529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5EB54A9-AFF9-8541-B84B-99203BBFC4C5}"/>
              </a:ext>
            </a:extLst>
          </p:cNvPr>
          <p:cNvSpPr>
            <a:spLocks noGrp="1"/>
          </p:cNvSpPr>
          <p:nvPr>
            <p:ph type="dt" sz="half" idx="10"/>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fld id="{EF984052-CBE4-F64C-97F0-01767907B519}" type="datetimeFigureOut">
              <a:rPr lang="en-US"/>
              <a:pPr>
                <a:defRPr/>
              </a:pPr>
              <a:t>9/7/2021</a:t>
            </a:fld>
            <a:endParaRPr lang="en-US"/>
          </a:p>
        </p:txBody>
      </p:sp>
      <p:sp>
        <p:nvSpPr>
          <p:cNvPr id="8" name="Footer Placeholder 7">
            <a:extLst>
              <a:ext uri="{FF2B5EF4-FFF2-40B4-BE49-F238E27FC236}">
                <a16:creationId xmlns:a16="http://schemas.microsoft.com/office/drawing/2014/main" id="{9B9A4AFD-28A3-0B48-B245-938D456871C1}"/>
              </a:ext>
            </a:extLst>
          </p:cNvPr>
          <p:cNvSpPr>
            <a:spLocks noGrp="1"/>
          </p:cNvSpPr>
          <p:nvPr>
            <p:ph type="ftr" sz="quarter" idx="11"/>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endParaRPr lang="en-US"/>
          </a:p>
        </p:txBody>
      </p:sp>
      <p:sp>
        <p:nvSpPr>
          <p:cNvPr id="9" name="Slide Number Placeholder 8">
            <a:extLst>
              <a:ext uri="{FF2B5EF4-FFF2-40B4-BE49-F238E27FC236}">
                <a16:creationId xmlns:a16="http://schemas.microsoft.com/office/drawing/2014/main" id="{E7B61618-A8A2-EE44-B432-A979C47A11E0}"/>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82657B21-1F9F-B74A-874F-F76C7555428F}" type="slidenum">
              <a:rPr lang="en-US" altLang="en-US"/>
              <a:pPr>
                <a:defRPr/>
              </a:pPr>
              <a:t>‹#›</a:t>
            </a:fld>
            <a:endParaRPr lang="en-US" altLang="en-US"/>
          </a:p>
        </p:txBody>
      </p:sp>
    </p:spTree>
    <p:extLst>
      <p:ext uri="{BB962C8B-B14F-4D97-AF65-F5344CB8AC3E}">
        <p14:creationId xmlns:p14="http://schemas.microsoft.com/office/powerpoint/2010/main" val="24884870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8E17DA8-9F16-C24A-95BF-3FD05B08EB1A}"/>
              </a:ext>
            </a:extLst>
          </p:cNvPr>
          <p:cNvSpPr>
            <a:spLocks noGrp="1"/>
          </p:cNvSpPr>
          <p:nvPr>
            <p:ph type="dt" sz="half" idx="10"/>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fld id="{8CF069B6-6DA7-3A48-A883-7724A68256BA}" type="datetimeFigureOut">
              <a:rPr lang="en-US"/>
              <a:pPr>
                <a:defRPr/>
              </a:pPr>
              <a:t>9/7/2021</a:t>
            </a:fld>
            <a:endParaRPr lang="en-US"/>
          </a:p>
        </p:txBody>
      </p:sp>
      <p:sp>
        <p:nvSpPr>
          <p:cNvPr id="4" name="Footer Placeholder 3">
            <a:extLst>
              <a:ext uri="{FF2B5EF4-FFF2-40B4-BE49-F238E27FC236}">
                <a16:creationId xmlns:a16="http://schemas.microsoft.com/office/drawing/2014/main" id="{9E439456-E044-AD4A-BC43-B880DBA9B985}"/>
              </a:ext>
            </a:extLst>
          </p:cNvPr>
          <p:cNvSpPr>
            <a:spLocks noGrp="1"/>
          </p:cNvSpPr>
          <p:nvPr>
            <p:ph type="ftr" sz="quarter" idx="11"/>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endParaRPr lang="en-US"/>
          </a:p>
        </p:txBody>
      </p:sp>
      <p:sp>
        <p:nvSpPr>
          <p:cNvPr id="5" name="Slide Number Placeholder 4">
            <a:extLst>
              <a:ext uri="{FF2B5EF4-FFF2-40B4-BE49-F238E27FC236}">
                <a16:creationId xmlns:a16="http://schemas.microsoft.com/office/drawing/2014/main" id="{2E27AFC5-67DF-494B-B7C4-6A197651550C}"/>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C5468467-FAA7-7049-8ED8-13810A7448A0}" type="slidenum">
              <a:rPr lang="en-US" altLang="en-US"/>
              <a:pPr>
                <a:defRPr/>
              </a:pPr>
              <a:t>‹#›</a:t>
            </a:fld>
            <a:endParaRPr lang="en-US" altLang="en-US"/>
          </a:p>
        </p:txBody>
      </p:sp>
    </p:spTree>
    <p:extLst>
      <p:ext uri="{BB962C8B-B14F-4D97-AF65-F5344CB8AC3E}">
        <p14:creationId xmlns:p14="http://schemas.microsoft.com/office/powerpoint/2010/main" val="34419730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36BD5DB-6547-AE41-81E1-3C6EF0B5C47F}"/>
              </a:ext>
            </a:extLst>
          </p:cNvPr>
          <p:cNvSpPr>
            <a:spLocks noGrp="1"/>
          </p:cNvSpPr>
          <p:nvPr>
            <p:ph type="dt" sz="half" idx="10"/>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fld id="{3452E2FC-9527-DA43-B7F0-F0B7122B400C}" type="datetimeFigureOut">
              <a:rPr lang="en-US"/>
              <a:pPr>
                <a:defRPr/>
              </a:pPr>
              <a:t>9/7/2021</a:t>
            </a:fld>
            <a:endParaRPr lang="en-US"/>
          </a:p>
        </p:txBody>
      </p:sp>
      <p:sp>
        <p:nvSpPr>
          <p:cNvPr id="3" name="Footer Placeholder 2">
            <a:extLst>
              <a:ext uri="{FF2B5EF4-FFF2-40B4-BE49-F238E27FC236}">
                <a16:creationId xmlns:a16="http://schemas.microsoft.com/office/drawing/2014/main" id="{B5F14835-A009-EE41-8E1C-807191EC27FE}"/>
              </a:ext>
            </a:extLst>
          </p:cNvPr>
          <p:cNvSpPr>
            <a:spLocks noGrp="1"/>
          </p:cNvSpPr>
          <p:nvPr>
            <p:ph type="ftr" sz="quarter" idx="11"/>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endParaRPr lang="en-US"/>
          </a:p>
        </p:txBody>
      </p:sp>
      <p:sp>
        <p:nvSpPr>
          <p:cNvPr id="4" name="Slide Number Placeholder 3">
            <a:extLst>
              <a:ext uri="{FF2B5EF4-FFF2-40B4-BE49-F238E27FC236}">
                <a16:creationId xmlns:a16="http://schemas.microsoft.com/office/drawing/2014/main" id="{941ACA9C-6C7F-0042-BC29-F85DE971EF4C}"/>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C799C58E-8DB3-8D41-BDB0-E3EC5D717A86}" type="slidenum">
              <a:rPr lang="en-US" altLang="en-US"/>
              <a:pPr>
                <a:defRPr/>
              </a:pPr>
              <a:t>‹#›</a:t>
            </a:fld>
            <a:endParaRPr lang="en-US" altLang="en-US"/>
          </a:p>
        </p:txBody>
      </p:sp>
    </p:spTree>
    <p:extLst>
      <p:ext uri="{BB962C8B-B14F-4D97-AF65-F5344CB8AC3E}">
        <p14:creationId xmlns:p14="http://schemas.microsoft.com/office/powerpoint/2010/main" val="22310091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BB8BF650-CE48-BE40-B209-94BB25879A80}"/>
              </a:ext>
            </a:extLst>
          </p:cNvPr>
          <p:cNvSpPr>
            <a:spLocks noGrp="1"/>
          </p:cNvSpPr>
          <p:nvPr>
            <p:ph type="dt" sz="half" idx="10"/>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fld id="{0AB784BB-F62F-BC41-B035-C4B86B033114}" type="datetimeFigureOut">
              <a:rPr lang="en-US"/>
              <a:pPr>
                <a:defRPr/>
              </a:pPr>
              <a:t>9/7/2021</a:t>
            </a:fld>
            <a:endParaRPr lang="en-US"/>
          </a:p>
        </p:txBody>
      </p:sp>
      <p:sp>
        <p:nvSpPr>
          <p:cNvPr id="6" name="Footer Placeholder 5">
            <a:extLst>
              <a:ext uri="{FF2B5EF4-FFF2-40B4-BE49-F238E27FC236}">
                <a16:creationId xmlns:a16="http://schemas.microsoft.com/office/drawing/2014/main" id="{2DDF0586-3BAF-FC4C-8347-CBF60C1C59D5}"/>
              </a:ext>
            </a:extLst>
          </p:cNvPr>
          <p:cNvSpPr>
            <a:spLocks noGrp="1"/>
          </p:cNvSpPr>
          <p:nvPr>
            <p:ph type="ftr" sz="quarter" idx="11"/>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endParaRPr lang="en-US"/>
          </a:p>
        </p:txBody>
      </p:sp>
      <p:sp>
        <p:nvSpPr>
          <p:cNvPr id="7" name="Slide Number Placeholder 6">
            <a:extLst>
              <a:ext uri="{FF2B5EF4-FFF2-40B4-BE49-F238E27FC236}">
                <a16:creationId xmlns:a16="http://schemas.microsoft.com/office/drawing/2014/main" id="{65F431F6-47B4-A947-A939-38BE7480BABF}"/>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4A574B17-5566-C34B-A5BE-FD416E4187AB}" type="slidenum">
              <a:rPr lang="en-US" altLang="en-US"/>
              <a:pPr>
                <a:defRPr/>
              </a:pPr>
              <a:t>‹#›</a:t>
            </a:fld>
            <a:endParaRPr lang="en-US" altLang="en-US"/>
          </a:p>
        </p:txBody>
      </p:sp>
    </p:spTree>
    <p:extLst>
      <p:ext uri="{BB962C8B-B14F-4D97-AF65-F5344CB8AC3E}">
        <p14:creationId xmlns:p14="http://schemas.microsoft.com/office/powerpoint/2010/main" val="3140865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1ADE94E-4BAA-3540-9547-8A35C75B9177}"/>
              </a:ext>
            </a:extLst>
          </p:cNvPr>
          <p:cNvSpPr>
            <a:spLocks noGrp="1"/>
          </p:cNvSpPr>
          <p:nvPr>
            <p:ph type="dt" sz="half" idx="10"/>
          </p:nvPr>
        </p:nvSpPr>
        <p:spPr/>
        <p:txBody>
          <a:bodyPr/>
          <a:lstStyle>
            <a:lvl1pPr>
              <a:defRPr/>
            </a:lvl1pPr>
          </a:lstStyle>
          <a:p>
            <a:pPr>
              <a:defRPr/>
            </a:pPr>
            <a:fld id="{AF72DB64-0219-5A4D-9E5A-FE908BD07BEC}" type="datetimeFigureOut">
              <a:rPr lang="en-US" altLang="en-US"/>
              <a:pPr>
                <a:defRPr/>
              </a:pPr>
              <a:t>9/7/2021</a:t>
            </a:fld>
            <a:endParaRPr lang="en-US" altLang="en-US"/>
          </a:p>
        </p:txBody>
      </p:sp>
      <p:sp>
        <p:nvSpPr>
          <p:cNvPr id="5" name="Footer Placeholder 4">
            <a:extLst>
              <a:ext uri="{FF2B5EF4-FFF2-40B4-BE49-F238E27FC236}">
                <a16:creationId xmlns:a16="http://schemas.microsoft.com/office/drawing/2014/main" id="{D7780FD4-AAB8-C349-A0E5-286A3E22352C}"/>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B8DD36A4-A4B8-E54A-85B8-42E66D14899C}"/>
              </a:ext>
            </a:extLst>
          </p:cNvPr>
          <p:cNvSpPr>
            <a:spLocks noGrp="1"/>
          </p:cNvSpPr>
          <p:nvPr>
            <p:ph type="sldNum" sz="quarter" idx="12"/>
          </p:nvPr>
        </p:nvSpPr>
        <p:spPr/>
        <p:txBody>
          <a:bodyPr/>
          <a:lstStyle>
            <a:lvl1pPr>
              <a:defRPr/>
            </a:lvl1pPr>
          </a:lstStyle>
          <a:p>
            <a:pPr>
              <a:defRPr/>
            </a:pPr>
            <a:fld id="{04F95A03-D4CF-4244-AF63-1D2C62570599}" type="slidenum">
              <a:rPr lang="en-US" altLang="en-US"/>
              <a:pPr>
                <a:defRPr/>
              </a:pPr>
              <a:t>‹#›</a:t>
            </a:fld>
            <a:endParaRPr lang="en-US" altLang="en-US"/>
          </a:p>
        </p:txBody>
      </p:sp>
    </p:spTree>
    <p:extLst>
      <p:ext uri="{BB962C8B-B14F-4D97-AF65-F5344CB8AC3E}">
        <p14:creationId xmlns:p14="http://schemas.microsoft.com/office/powerpoint/2010/main" val="6853626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EE21BF01-A774-DF41-968E-A99BF5F5952D}"/>
              </a:ext>
            </a:extLst>
          </p:cNvPr>
          <p:cNvSpPr>
            <a:spLocks noGrp="1"/>
          </p:cNvSpPr>
          <p:nvPr>
            <p:ph type="dt" sz="half" idx="10"/>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fld id="{5452093A-9463-9D49-9B1E-C4BC01621FA2}" type="datetimeFigureOut">
              <a:rPr lang="en-US"/>
              <a:pPr>
                <a:defRPr/>
              </a:pPr>
              <a:t>9/7/2021</a:t>
            </a:fld>
            <a:endParaRPr lang="en-US"/>
          </a:p>
        </p:txBody>
      </p:sp>
      <p:sp>
        <p:nvSpPr>
          <p:cNvPr id="6" name="Footer Placeholder 5">
            <a:extLst>
              <a:ext uri="{FF2B5EF4-FFF2-40B4-BE49-F238E27FC236}">
                <a16:creationId xmlns:a16="http://schemas.microsoft.com/office/drawing/2014/main" id="{46574411-B22C-E046-9F97-159F22509358}"/>
              </a:ext>
            </a:extLst>
          </p:cNvPr>
          <p:cNvSpPr>
            <a:spLocks noGrp="1"/>
          </p:cNvSpPr>
          <p:nvPr>
            <p:ph type="ftr" sz="quarter" idx="11"/>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endParaRPr lang="en-US"/>
          </a:p>
        </p:txBody>
      </p:sp>
      <p:sp>
        <p:nvSpPr>
          <p:cNvPr id="7" name="Slide Number Placeholder 6">
            <a:extLst>
              <a:ext uri="{FF2B5EF4-FFF2-40B4-BE49-F238E27FC236}">
                <a16:creationId xmlns:a16="http://schemas.microsoft.com/office/drawing/2014/main" id="{5BF3A406-0D1B-9D4C-99F6-69F3F128240B}"/>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F9B03056-C354-A54B-B58D-7259BCE5A7C4}" type="slidenum">
              <a:rPr lang="en-US" altLang="en-US"/>
              <a:pPr>
                <a:defRPr/>
              </a:pPr>
              <a:t>‹#›</a:t>
            </a:fld>
            <a:endParaRPr lang="en-US" altLang="en-US"/>
          </a:p>
        </p:txBody>
      </p:sp>
    </p:spTree>
    <p:extLst>
      <p:ext uri="{BB962C8B-B14F-4D97-AF65-F5344CB8AC3E}">
        <p14:creationId xmlns:p14="http://schemas.microsoft.com/office/powerpoint/2010/main" val="20599046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53AC101-6B40-9443-8EEE-365399905C0A}"/>
              </a:ext>
            </a:extLst>
          </p:cNvPr>
          <p:cNvSpPr>
            <a:spLocks noGrp="1"/>
          </p:cNvSpPr>
          <p:nvPr>
            <p:ph type="dt" sz="half" idx="10"/>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fld id="{29CAF6CF-8B91-BB40-A445-33700F6280AA}" type="datetimeFigureOut">
              <a:rPr lang="en-US"/>
              <a:pPr>
                <a:defRPr/>
              </a:pPr>
              <a:t>9/7/2021</a:t>
            </a:fld>
            <a:endParaRPr lang="en-US"/>
          </a:p>
        </p:txBody>
      </p:sp>
      <p:sp>
        <p:nvSpPr>
          <p:cNvPr id="5" name="Footer Placeholder 4">
            <a:extLst>
              <a:ext uri="{FF2B5EF4-FFF2-40B4-BE49-F238E27FC236}">
                <a16:creationId xmlns:a16="http://schemas.microsoft.com/office/drawing/2014/main" id="{80D82DC1-48CA-4F4B-8AE7-B7988FAFB78C}"/>
              </a:ext>
            </a:extLst>
          </p:cNvPr>
          <p:cNvSpPr>
            <a:spLocks noGrp="1"/>
          </p:cNvSpPr>
          <p:nvPr>
            <p:ph type="ftr" sz="quarter" idx="11"/>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endParaRPr lang="en-US"/>
          </a:p>
        </p:txBody>
      </p:sp>
      <p:sp>
        <p:nvSpPr>
          <p:cNvPr id="6" name="Slide Number Placeholder 5">
            <a:extLst>
              <a:ext uri="{FF2B5EF4-FFF2-40B4-BE49-F238E27FC236}">
                <a16:creationId xmlns:a16="http://schemas.microsoft.com/office/drawing/2014/main" id="{8CE3651B-B991-224D-99C7-BE79D8E41939}"/>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95A6CF6C-C15D-5C44-A3EC-702E8321EA80}" type="slidenum">
              <a:rPr lang="en-US" altLang="en-US"/>
              <a:pPr>
                <a:defRPr/>
              </a:pPr>
              <a:t>‹#›</a:t>
            </a:fld>
            <a:endParaRPr lang="en-US" altLang="en-US"/>
          </a:p>
        </p:txBody>
      </p:sp>
    </p:spTree>
    <p:extLst>
      <p:ext uri="{BB962C8B-B14F-4D97-AF65-F5344CB8AC3E}">
        <p14:creationId xmlns:p14="http://schemas.microsoft.com/office/powerpoint/2010/main" val="2841437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3E5340B-194D-EE49-9B51-639E1ECC553B}"/>
              </a:ext>
            </a:extLst>
          </p:cNvPr>
          <p:cNvSpPr>
            <a:spLocks noGrp="1"/>
          </p:cNvSpPr>
          <p:nvPr>
            <p:ph type="dt" sz="half" idx="10"/>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fld id="{4FDB00A9-80B1-D942-8794-86F6CE9DAF61}" type="datetimeFigureOut">
              <a:rPr lang="en-US"/>
              <a:pPr>
                <a:defRPr/>
              </a:pPr>
              <a:t>9/7/2021</a:t>
            </a:fld>
            <a:endParaRPr lang="en-US"/>
          </a:p>
        </p:txBody>
      </p:sp>
      <p:sp>
        <p:nvSpPr>
          <p:cNvPr id="5" name="Footer Placeholder 4">
            <a:extLst>
              <a:ext uri="{FF2B5EF4-FFF2-40B4-BE49-F238E27FC236}">
                <a16:creationId xmlns:a16="http://schemas.microsoft.com/office/drawing/2014/main" id="{B83317BD-F466-EE41-92C0-14E5001AF3B4}"/>
              </a:ext>
            </a:extLst>
          </p:cNvPr>
          <p:cNvSpPr>
            <a:spLocks noGrp="1"/>
          </p:cNvSpPr>
          <p:nvPr>
            <p:ph type="ftr" sz="quarter" idx="11"/>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endParaRPr lang="en-US"/>
          </a:p>
        </p:txBody>
      </p:sp>
      <p:sp>
        <p:nvSpPr>
          <p:cNvPr id="6" name="Slide Number Placeholder 5">
            <a:extLst>
              <a:ext uri="{FF2B5EF4-FFF2-40B4-BE49-F238E27FC236}">
                <a16:creationId xmlns:a16="http://schemas.microsoft.com/office/drawing/2014/main" id="{60FA5FEA-DC2A-3341-AC62-914B86C58FF9}"/>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31134C82-9E71-1B4B-B8FA-DBBF5F2C1052}" type="slidenum">
              <a:rPr lang="en-US" altLang="en-US"/>
              <a:pPr>
                <a:defRPr/>
              </a:pPr>
              <a:t>‹#›</a:t>
            </a:fld>
            <a:endParaRPr lang="en-US" altLang="en-US"/>
          </a:p>
        </p:txBody>
      </p:sp>
    </p:spTree>
    <p:extLst>
      <p:ext uri="{BB962C8B-B14F-4D97-AF65-F5344CB8AC3E}">
        <p14:creationId xmlns:p14="http://schemas.microsoft.com/office/powerpoint/2010/main" val="12311371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AF3C31F-7A7E-FE47-97F3-C1782FBC1379}"/>
              </a:ext>
            </a:extLst>
          </p:cNvPr>
          <p:cNvSpPr>
            <a:spLocks noGrp="1"/>
          </p:cNvSpPr>
          <p:nvPr>
            <p:ph type="dt" sz="half" idx="10"/>
          </p:nvPr>
        </p:nvSpPr>
        <p:spPr/>
        <p:txBody>
          <a:bodyPr/>
          <a:lstStyle>
            <a:lvl1pPr>
              <a:defRPr/>
            </a:lvl1pPr>
          </a:lstStyle>
          <a:p>
            <a:pPr>
              <a:defRPr/>
            </a:pPr>
            <a:fld id="{CF77FC7A-D050-3646-8EF2-E936BF359861}" type="datetimeFigureOut">
              <a:rPr lang="en-US" altLang="en-US"/>
              <a:pPr>
                <a:defRPr/>
              </a:pPr>
              <a:t>9/7/2021</a:t>
            </a:fld>
            <a:endParaRPr lang="en-US" altLang="en-US"/>
          </a:p>
        </p:txBody>
      </p:sp>
      <p:sp>
        <p:nvSpPr>
          <p:cNvPr id="5" name="Footer Placeholder 4">
            <a:extLst>
              <a:ext uri="{FF2B5EF4-FFF2-40B4-BE49-F238E27FC236}">
                <a16:creationId xmlns:a16="http://schemas.microsoft.com/office/drawing/2014/main" id="{0494C76F-BD3A-C444-B571-4C9CDF07716E}"/>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A772DA21-AD9F-2148-B534-D1B671C4913A}"/>
              </a:ext>
            </a:extLst>
          </p:cNvPr>
          <p:cNvSpPr>
            <a:spLocks noGrp="1"/>
          </p:cNvSpPr>
          <p:nvPr>
            <p:ph type="sldNum" sz="quarter" idx="12"/>
          </p:nvPr>
        </p:nvSpPr>
        <p:spPr/>
        <p:txBody>
          <a:bodyPr/>
          <a:lstStyle>
            <a:lvl1pPr>
              <a:defRPr/>
            </a:lvl1pPr>
          </a:lstStyle>
          <a:p>
            <a:pPr>
              <a:defRPr/>
            </a:pPr>
            <a:fld id="{E7BE1B63-80BF-9844-85F2-2AEAB738545F}" type="slidenum">
              <a:rPr lang="en-US" altLang="en-US"/>
              <a:pPr>
                <a:defRPr/>
              </a:pPr>
              <a:t>‹#›</a:t>
            </a:fld>
            <a:endParaRPr lang="en-US" altLang="en-US"/>
          </a:p>
        </p:txBody>
      </p:sp>
    </p:spTree>
    <p:extLst>
      <p:ext uri="{BB962C8B-B14F-4D97-AF65-F5344CB8AC3E}">
        <p14:creationId xmlns:p14="http://schemas.microsoft.com/office/powerpoint/2010/main" val="37570777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78DFF5EB-5C9D-B449-AF33-753848CEE184}"/>
              </a:ext>
            </a:extLst>
          </p:cNvPr>
          <p:cNvSpPr>
            <a:spLocks noGrp="1"/>
          </p:cNvSpPr>
          <p:nvPr>
            <p:ph type="dt" sz="half" idx="10"/>
          </p:nvPr>
        </p:nvSpPr>
        <p:spPr/>
        <p:txBody>
          <a:bodyPr/>
          <a:lstStyle>
            <a:lvl1pPr>
              <a:defRPr/>
            </a:lvl1pPr>
          </a:lstStyle>
          <a:p>
            <a:pPr>
              <a:defRPr/>
            </a:pPr>
            <a:fld id="{7833DBD1-0FD2-EC4D-9F28-E114A65F0C34}" type="datetimeFigureOut">
              <a:rPr lang="en-US" altLang="en-US"/>
              <a:pPr>
                <a:defRPr/>
              </a:pPr>
              <a:t>9/7/2021</a:t>
            </a:fld>
            <a:endParaRPr lang="en-US" altLang="en-US"/>
          </a:p>
        </p:txBody>
      </p:sp>
      <p:sp>
        <p:nvSpPr>
          <p:cNvPr id="6" name="Footer Placeholder 4">
            <a:extLst>
              <a:ext uri="{FF2B5EF4-FFF2-40B4-BE49-F238E27FC236}">
                <a16:creationId xmlns:a16="http://schemas.microsoft.com/office/drawing/2014/main" id="{EC539605-735F-6140-BB39-39806C488A96}"/>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47F8B22F-D30D-6F4A-9F98-2BFC0F7A01E2}"/>
              </a:ext>
            </a:extLst>
          </p:cNvPr>
          <p:cNvSpPr>
            <a:spLocks noGrp="1"/>
          </p:cNvSpPr>
          <p:nvPr>
            <p:ph type="sldNum" sz="quarter" idx="12"/>
          </p:nvPr>
        </p:nvSpPr>
        <p:spPr/>
        <p:txBody>
          <a:bodyPr/>
          <a:lstStyle>
            <a:lvl1pPr>
              <a:defRPr/>
            </a:lvl1pPr>
          </a:lstStyle>
          <a:p>
            <a:pPr>
              <a:defRPr/>
            </a:pPr>
            <a:fld id="{3AE4AA98-90D2-2342-8281-92D7079F14C1}" type="slidenum">
              <a:rPr lang="en-US" altLang="en-US"/>
              <a:pPr>
                <a:defRPr/>
              </a:pPr>
              <a:t>‹#›</a:t>
            </a:fld>
            <a:endParaRPr lang="en-US" altLang="en-US"/>
          </a:p>
        </p:txBody>
      </p:sp>
    </p:spTree>
    <p:extLst>
      <p:ext uri="{BB962C8B-B14F-4D97-AF65-F5344CB8AC3E}">
        <p14:creationId xmlns:p14="http://schemas.microsoft.com/office/powerpoint/2010/main" val="40123404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F92ED7A2-975C-C645-806D-00E1FE4A7656}"/>
              </a:ext>
            </a:extLst>
          </p:cNvPr>
          <p:cNvSpPr>
            <a:spLocks noGrp="1"/>
          </p:cNvSpPr>
          <p:nvPr>
            <p:ph type="dt" sz="half" idx="10"/>
          </p:nvPr>
        </p:nvSpPr>
        <p:spPr/>
        <p:txBody>
          <a:bodyPr/>
          <a:lstStyle>
            <a:lvl1pPr>
              <a:defRPr/>
            </a:lvl1pPr>
          </a:lstStyle>
          <a:p>
            <a:pPr>
              <a:defRPr/>
            </a:pPr>
            <a:fld id="{B0B1272D-B5F2-1B4A-8D97-6D9909D7D307}" type="datetimeFigureOut">
              <a:rPr lang="en-US" altLang="en-US"/>
              <a:pPr>
                <a:defRPr/>
              </a:pPr>
              <a:t>9/7/2021</a:t>
            </a:fld>
            <a:endParaRPr lang="en-US" altLang="en-US"/>
          </a:p>
        </p:txBody>
      </p:sp>
      <p:sp>
        <p:nvSpPr>
          <p:cNvPr id="8" name="Footer Placeholder 4">
            <a:extLst>
              <a:ext uri="{FF2B5EF4-FFF2-40B4-BE49-F238E27FC236}">
                <a16:creationId xmlns:a16="http://schemas.microsoft.com/office/drawing/2014/main" id="{F023923B-CCB0-AB4E-82BF-2DAEACE5BA71}"/>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DE751708-F4B3-B742-97B6-6D844EB308EB}"/>
              </a:ext>
            </a:extLst>
          </p:cNvPr>
          <p:cNvSpPr>
            <a:spLocks noGrp="1"/>
          </p:cNvSpPr>
          <p:nvPr>
            <p:ph type="sldNum" sz="quarter" idx="12"/>
          </p:nvPr>
        </p:nvSpPr>
        <p:spPr/>
        <p:txBody>
          <a:bodyPr/>
          <a:lstStyle>
            <a:lvl1pPr>
              <a:defRPr/>
            </a:lvl1pPr>
          </a:lstStyle>
          <a:p>
            <a:pPr>
              <a:defRPr/>
            </a:pPr>
            <a:fld id="{0D728474-2282-3048-A887-E97BE14BFBD6}" type="slidenum">
              <a:rPr lang="en-US" altLang="en-US"/>
              <a:pPr>
                <a:defRPr/>
              </a:pPr>
              <a:t>‹#›</a:t>
            </a:fld>
            <a:endParaRPr lang="en-US" altLang="en-US"/>
          </a:p>
        </p:txBody>
      </p:sp>
    </p:spTree>
    <p:extLst>
      <p:ext uri="{BB962C8B-B14F-4D97-AF65-F5344CB8AC3E}">
        <p14:creationId xmlns:p14="http://schemas.microsoft.com/office/powerpoint/2010/main" val="27505420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724687AB-6AB9-1C4A-8899-3A95A1FF0355}"/>
              </a:ext>
            </a:extLst>
          </p:cNvPr>
          <p:cNvSpPr>
            <a:spLocks noGrp="1"/>
          </p:cNvSpPr>
          <p:nvPr>
            <p:ph type="dt" sz="half" idx="10"/>
          </p:nvPr>
        </p:nvSpPr>
        <p:spPr/>
        <p:txBody>
          <a:bodyPr/>
          <a:lstStyle>
            <a:lvl1pPr>
              <a:defRPr/>
            </a:lvl1pPr>
          </a:lstStyle>
          <a:p>
            <a:pPr>
              <a:defRPr/>
            </a:pPr>
            <a:fld id="{E3F93E6D-0FCF-9647-A6F5-CBDFEB36D265}" type="datetimeFigureOut">
              <a:rPr lang="en-US" altLang="en-US"/>
              <a:pPr>
                <a:defRPr/>
              </a:pPr>
              <a:t>9/7/2021</a:t>
            </a:fld>
            <a:endParaRPr lang="en-US" altLang="en-US"/>
          </a:p>
        </p:txBody>
      </p:sp>
      <p:sp>
        <p:nvSpPr>
          <p:cNvPr id="4" name="Footer Placeholder 4">
            <a:extLst>
              <a:ext uri="{FF2B5EF4-FFF2-40B4-BE49-F238E27FC236}">
                <a16:creationId xmlns:a16="http://schemas.microsoft.com/office/drawing/2014/main" id="{E056C055-676B-454D-AC1E-9253E919097E}"/>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87D4D619-91E8-BB4A-A19D-0C6B0A93CFAA}"/>
              </a:ext>
            </a:extLst>
          </p:cNvPr>
          <p:cNvSpPr>
            <a:spLocks noGrp="1"/>
          </p:cNvSpPr>
          <p:nvPr>
            <p:ph type="sldNum" sz="quarter" idx="12"/>
          </p:nvPr>
        </p:nvSpPr>
        <p:spPr/>
        <p:txBody>
          <a:bodyPr/>
          <a:lstStyle>
            <a:lvl1pPr>
              <a:defRPr/>
            </a:lvl1pPr>
          </a:lstStyle>
          <a:p>
            <a:pPr>
              <a:defRPr/>
            </a:pPr>
            <a:fld id="{0EC0D790-EA84-8B49-BC32-A69A67D0DEDC}" type="slidenum">
              <a:rPr lang="en-US" altLang="en-US"/>
              <a:pPr>
                <a:defRPr/>
              </a:pPr>
              <a:t>‹#›</a:t>
            </a:fld>
            <a:endParaRPr lang="en-US" altLang="en-US"/>
          </a:p>
        </p:txBody>
      </p:sp>
    </p:spTree>
    <p:extLst>
      <p:ext uri="{BB962C8B-B14F-4D97-AF65-F5344CB8AC3E}">
        <p14:creationId xmlns:p14="http://schemas.microsoft.com/office/powerpoint/2010/main" val="27306122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E477E1D9-307B-574C-A40D-18C058873F05}"/>
              </a:ext>
            </a:extLst>
          </p:cNvPr>
          <p:cNvSpPr>
            <a:spLocks noGrp="1"/>
          </p:cNvSpPr>
          <p:nvPr>
            <p:ph type="dt" sz="half" idx="10"/>
          </p:nvPr>
        </p:nvSpPr>
        <p:spPr/>
        <p:txBody>
          <a:bodyPr/>
          <a:lstStyle>
            <a:lvl1pPr>
              <a:defRPr/>
            </a:lvl1pPr>
          </a:lstStyle>
          <a:p>
            <a:pPr>
              <a:defRPr/>
            </a:pPr>
            <a:fld id="{7D68F517-8F52-4C47-8169-40173E7EDEE4}" type="datetimeFigureOut">
              <a:rPr lang="en-US" altLang="en-US"/>
              <a:pPr>
                <a:defRPr/>
              </a:pPr>
              <a:t>9/7/2021</a:t>
            </a:fld>
            <a:endParaRPr lang="en-US" altLang="en-US"/>
          </a:p>
        </p:txBody>
      </p:sp>
      <p:sp>
        <p:nvSpPr>
          <p:cNvPr id="3" name="Footer Placeholder 4">
            <a:extLst>
              <a:ext uri="{FF2B5EF4-FFF2-40B4-BE49-F238E27FC236}">
                <a16:creationId xmlns:a16="http://schemas.microsoft.com/office/drawing/2014/main" id="{1AA4494C-5C42-2347-B879-ED72A9ED8609}"/>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1F96EC03-1CB6-A349-B6ED-41FBCB7DF162}"/>
              </a:ext>
            </a:extLst>
          </p:cNvPr>
          <p:cNvSpPr>
            <a:spLocks noGrp="1"/>
          </p:cNvSpPr>
          <p:nvPr>
            <p:ph type="sldNum" sz="quarter" idx="12"/>
          </p:nvPr>
        </p:nvSpPr>
        <p:spPr/>
        <p:txBody>
          <a:bodyPr/>
          <a:lstStyle>
            <a:lvl1pPr>
              <a:defRPr/>
            </a:lvl1pPr>
          </a:lstStyle>
          <a:p>
            <a:pPr>
              <a:defRPr/>
            </a:pPr>
            <a:fld id="{E61A970A-EAF3-C644-8EE3-180BF1919C24}" type="slidenum">
              <a:rPr lang="en-US" altLang="en-US"/>
              <a:pPr>
                <a:defRPr/>
              </a:pPr>
              <a:t>‹#›</a:t>
            </a:fld>
            <a:endParaRPr lang="en-US" altLang="en-US"/>
          </a:p>
        </p:txBody>
      </p:sp>
    </p:spTree>
    <p:extLst>
      <p:ext uri="{BB962C8B-B14F-4D97-AF65-F5344CB8AC3E}">
        <p14:creationId xmlns:p14="http://schemas.microsoft.com/office/powerpoint/2010/main" val="16984283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CC5A0977-C4F0-8B47-B79B-BEDBBFA1E54C}"/>
              </a:ext>
            </a:extLst>
          </p:cNvPr>
          <p:cNvSpPr>
            <a:spLocks noGrp="1"/>
          </p:cNvSpPr>
          <p:nvPr>
            <p:ph type="dt" sz="half" idx="10"/>
          </p:nvPr>
        </p:nvSpPr>
        <p:spPr/>
        <p:txBody>
          <a:bodyPr/>
          <a:lstStyle>
            <a:lvl1pPr>
              <a:defRPr/>
            </a:lvl1pPr>
          </a:lstStyle>
          <a:p>
            <a:pPr>
              <a:defRPr/>
            </a:pPr>
            <a:fld id="{B0B219BF-120B-D94F-BBC1-DE08641CC341}" type="datetimeFigureOut">
              <a:rPr lang="en-US" altLang="en-US"/>
              <a:pPr>
                <a:defRPr/>
              </a:pPr>
              <a:t>9/7/2021</a:t>
            </a:fld>
            <a:endParaRPr lang="en-US" altLang="en-US"/>
          </a:p>
        </p:txBody>
      </p:sp>
      <p:sp>
        <p:nvSpPr>
          <p:cNvPr id="6" name="Footer Placeholder 4">
            <a:extLst>
              <a:ext uri="{FF2B5EF4-FFF2-40B4-BE49-F238E27FC236}">
                <a16:creationId xmlns:a16="http://schemas.microsoft.com/office/drawing/2014/main" id="{8868F640-817A-3F45-ADFD-2D0AC476691D}"/>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BF6CD284-D431-5241-B2BB-B7226D8EA69A}"/>
              </a:ext>
            </a:extLst>
          </p:cNvPr>
          <p:cNvSpPr>
            <a:spLocks noGrp="1"/>
          </p:cNvSpPr>
          <p:nvPr>
            <p:ph type="sldNum" sz="quarter" idx="12"/>
          </p:nvPr>
        </p:nvSpPr>
        <p:spPr/>
        <p:txBody>
          <a:bodyPr/>
          <a:lstStyle>
            <a:lvl1pPr>
              <a:defRPr/>
            </a:lvl1pPr>
          </a:lstStyle>
          <a:p>
            <a:pPr>
              <a:defRPr/>
            </a:pPr>
            <a:fld id="{BC89D515-80D8-A648-9B3D-61EC439DFF05}" type="slidenum">
              <a:rPr lang="en-US" altLang="en-US"/>
              <a:pPr>
                <a:defRPr/>
              </a:pPr>
              <a:t>‹#›</a:t>
            </a:fld>
            <a:endParaRPr lang="en-US" altLang="en-US"/>
          </a:p>
        </p:txBody>
      </p:sp>
    </p:spTree>
    <p:extLst>
      <p:ext uri="{BB962C8B-B14F-4D97-AF65-F5344CB8AC3E}">
        <p14:creationId xmlns:p14="http://schemas.microsoft.com/office/powerpoint/2010/main" val="30522981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2A3D4968-DA09-6848-A600-FE8E20F223E2}"/>
              </a:ext>
            </a:extLst>
          </p:cNvPr>
          <p:cNvSpPr>
            <a:spLocks noGrp="1"/>
          </p:cNvSpPr>
          <p:nvPr>
            <p:ph type="dt" sz="half" idx="10"/>
          </p:nvPr>
        </p:nvSpPr>
        <p:spPr/>
        <p:txBody>
          <a:bodyPr/>
          <a:lstStyle>
            <a:lvl1pPr>
              <a:defRPr/>
            </a:lvl1pPr>
          </a:lstStyle>
          <a:p>
            <a:pPr>
              <a:defRPr/>
            </a:pPr>
            <a:fld id="{793B364E-0139-4741-9F05-6A4A7FDB4636}" type="datetimeFigureOut">
              <a:rPr lang="en-US" altLang="en-US"/>
              <a:pPr>
                <a:defRPr/>
              </a:pPr>
              <a:t>9/7/2021</a:t>
            </a:fld>
            <a:endParaRPr lang="en-US" altLang="en-US"/>
          </a:p>
        </p:txBody>
      </p:sp>
      <p:sp>
        <p:nvSpPr>
          <p:cNvPr id="6" name="Footer Placeholder 4">
            <a:extLst>
              <a:ext uri="{FF2B5EF4-FFF2-40B4-BE49-F238E27FC236}">
                <a16:creationId xmlns:a16="http://schemas.microsoft.com/office/drawing/2014/main" id="{9673389F-EAC9-7645-A1AD-E66343569F5F}"/>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BE5BA322-C2AD-0949-99FF-2D722CE3DECD}"/>
              </a:ext>
            </a:extLst>
          </p:cNvPr>
          <p:cNvSpPr>
            <a:spLocks noGrp="1"/>
          </p:cNvSpPr>
          <p:nvPr>
            <p:ph type="sldNum" sz="quarter" idx="12"/>
          </p:nvPr>
        </p:nvSpPr>
        <p:spPr/>
        <p:txBody>
          <a:bodyPr/>
          <a:lstStyle>
            <a:lvl1pPr>
              <a:defRPr/>
            </a:lvl1pPr>
          </a:lstStyle>
          <a:p>
            <a:pPr>
              <a:defRPr/>
            </a:pPr>
            <a:fld id="{E5AA1BE1-3DB6-F740-BC6E-2DA4C3F8DF8F}" type="slidenum">
              <a:rPr lang="en-US" altLang="en-US"/>
              <a:pPr>
                <a:defRPr/>
              </a:pPr>
              <a:t>‹#›</a:t>
            </a:fld>
            <a:endParaRPr lang="en-US" altLang="en-US"/>
          </a:p>
        </p:txBody>
      </p:sp>
    </p:spTree>
    <p:extLst>
      <p:ext uri="{BB962C8B-B14F-4D97-AF65-F5344CB8AC3E}">
        <p14:creationId xmlns:p14="http://schemas.microsoft.com/office/powerpoint/2010/main" val="22790371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E3DE0E42-5DE6-CC42-9F3E-C8928404DCE2}"/>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225088A6-9997-3B46-9647-C442006A0A60}"/>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30B7413C-9254-1145-A942-9DE3C1CEB082}"/>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anose="020F0502020204030204" pitchFamily="34" charset="0"/>
                <a:ea typeface="MS PGothic" panose="020B0600070205080204" pitchFamily="34" charset="-128"/>
                <a:cs typeface="Arial" panose="020B0604020202020204" pitchFamily="34" charset="0"/>
              </a:defRPr>
            </a:lvl1pPr>
          </a:lstStyle>
          <a:p>
            <a:pPr>
              <a:defRPr/>
            </a:pPr>
            <a:fld id="{39981C94-9713-DF44-88EC-454FC23AEC64}" type="datetimeFigureOut">
              <a:rPr lang="en-US" altLang="en-US"/>
              <a:pPr>
                <a:defRPr/>
              </a:pPr>
              <a:t>9/7/2021</a:t>
            </a:fld>
            <a:endParaRPr lang="en-US" altLang="en-US"/>
          </a:p>
        </p:txBody>
      </p:sp>
      <p:sp>
        <p:nvSpPr>
          <p:cNvPr id="5" name="Footer Placeholder 4">
            <a:extLst>
              <a:ext uri="{FF2B5EF4-FFF2-40B4-BE49-F238E27FC236}">
                <a16:creationId xmlns:a16="http://schemas.microsoft.com/office/drawing/2014/main" id="{050172E3-2AC7-E54F-9AD4-0AF5D9083091}"/>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5F049D95-38D8-0B46-BDFC-04E1E3034154}"/>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C1DC0712-1556-BF4B-9B60-CAD1D11D502F}"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652" r:id="rId1"/>
    <p:sldLayoutId id="2147484653" r:id="rId2"/>
    <p:sldLayoutId id="2147484654" r:id="rId3"/>
    <p:sldLayoutId id="2147484655" r:id="rId4"/>
    <p:sldLayoutId id="2147484656" r:id="rId5"/>
    <p:sldLayoutId id="2147484657" r:id="rId6"/>
    <p:sldLayoutId id="2147484658" r:id="rId7"/>
    <p:sldLayoutId id="2147484659" r:id="rId8"/>
    <p:sldLayoutId id="2147484660" r:id="rId9"/>
    <p:sldLayoutId id="2147484661" r:id="rId10"/>
    <p:sldLayoutId id="2147484662"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MS PGothic" charset="0"/>
        </a:defRPr>
      </a:lvl1pPr>
      <a:lvl2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2pPr>
      <a:lvl3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3pPr>
      <a:lvl4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4pPr>
      <a:lvl5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25763685-0167-5344-B283-A233B45B5A65}"/>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Text Placeholder 2">
            <a:extLst>
              <a:ext uri="{FF2B5EF4-FFF2-40B4-BE49-F238E27FC236}">
                <a16:creationId xmlns:a16="http://schemas.microsoft.com/office/drawing/2014/main" id="{1D3C2277-EE0D-CD40-9908-33DBF172F2A1}"/>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030251EE-8A35-5F42-93E9-99E3B0281EF2}"/>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defTabSz="457200" eaLnBrk="1" fontAlgn="auto" hangingPunct="1">
              <a:spcBef>
                <a:spcPts val="0"/>
              </a:spcBef>
              <a:spcAft>
                <a:spcPts val="0"/>
              </a:spcAft>
              <a:defRPr sz="1200">
                <a:solidFill>
                  <a:prstClr val="black">
                    <a:tint val="75000"/>
                  </a:prstClr>
                </a:solidFill>
                <a:latin typeface="Calibri"/>
                <a:ea typeface="+mn-ea"/>
              </a:defRPr>
            </a:lvl1pPr>
          </a:lstStyle>
          <a:p>
            <a:pPr>
              <a:defRPr/>
            </a:pPr>
            <a:fld id="{F52A791F-263C-4242-80BA-9600DC3D1624}" type="datetimeFigureOut">
              <a:rPr lang="en-US"/>
              <a:pPr>
                <a:defRPr/>
              </a:pPr>
              <a:t>9/7/2021</a:t>
            </a:fld>
            <a:endParaRPr lang="en-US"/>
          </a:p>
        </p:txBody>
      </p:sp>
      <p:sp>
        <p:nvSpPr>
          <p:cNvPr id="5" name="Footer Placeholder 4">
            <a:extLst>
              <a:ext uri="{FF2B5EF4-FFF2-40B4-BE49-F238E27FC236}">
                <a16:creationId xmlns:a16="http://schemas.microsoft.com/office/drawing/2014/main" id="{A76E946B-B613-5A4B-A95E-2CC85F7C91FC}"/>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mn-ea"/>
              </a:defRPr>
            </a:lvl1pPr>
          </a:lstStyle>
          <a:p>
            <a:pPr>
              <a:defRPr/>
            </a:pPr>
            <a:endParaRPr lang="en-US"/>
          </a:p>
        </p:txBody>
      </p:sp>
      <p:sp>
        <p:nvSpPr>
          <p:cNvPr id="6" name="Slide Number Placeholder 5">
            <a:extLst>
              <a:ext uri="{FF2B5EF4-FFF2-40B4-BE49-F238E27FC236}">
                <a16:creationId xmlns:a16="http://schemas.microsoft.com/office/drawing/2014/main" id="{FF1B2945-E314-C74A-B945-A073592B365B}"/>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defTabSz="457200" eaLnBrk="1" hangingPunct="1">
              <a:defRPr sz="1200">
                <a:solidFill>
                  <a:srgbClr val="898989"/>
                </a:solidFill>
                <a:latin typeface="Calibri" panose="020F0502020204030204" pitchFamily="34" charset="0"/>
              </a:defRPr>
            </a:lvl1pPr>
          </a:lstStyle>
          <a:p>
            <a:pPr>
              <a:defRPr/>
            </a:pPr>
            <a:fld id="{344454FC-6B72-6D4C-9113-620112017435}"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663" r:id="rId1"/>
    <p:sldLayoutId id="2147484664" r:id="rId2"/>
    <p:sldLayoutId id="2147484665" r:id="rId3"/>
    <p:sldLayoutId id="2147484666" r:id="rId4"/>
    <p:sldLayoutId id="2147484667" r:id="rId5"/>
    <p:sldLayoutId id="2147484668" r:id="rId6"/>
    <p:sldLayoutId id="2147484669" r:id="rId7"/>
    <p:sldLayoutId id="2147484670" r:id="rId8"/>
    <p:sldLayoutId id="2147484671" r:id="rId9"/>
    <p:sldLayoutId id="2147484672" r:id="rId10"/>
    <p:sldLayoutId id="2147484673" r:id="rId11"/>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20.png"/><Relationship Id="rId5" Type="http://schemas.openxmlformats.org/officeDocument/2006/relationships/image" Target="../media/image19.jpeg"/><Relationship Id="rId4" Type="http://schemas.openxmlformats.org/officeDocument/2006/relationships/image" Target="../media/image18.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10.pn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13.xml"/><Relationship Id="rId5" Type="http://schemas.openxmlformats.org/officeDocument/2006/relationships/image" Target="../media/image1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about:blank" TargetMode="External"/><Relationship Id="rId1" Type="http://schemas.openxmlformats.org/officeDocument/2006/relationships/video" Target="NULL" TargetMode="External"/><Relationship Id="rId6" Type="http://schemas.openxmlformats.org/officeDocument/2006/relationships/image" Target="../media/image14.png"/><Relationship Id="rId5" Type="http://schemas.openxmlformats.org/officeDocument/2006/relationships/image" Target="../media/image1.png"/><Relationship Id="rId4"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2.xml"/><Relationship Id="rId5" Type="http://schemas.openxmlformats.org/officeDocument/2006/relationships/image" Target="../media/image16.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FA7B1E3-7E90-A441-9909-E9125336380B}"/>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5363" name="Picture 8" descr="IRIS_TMlogo.png">
            <a:extLst>
              <a:ext uri="{FF2B5EF4-FFF2-40B4-BE49-F238E27FC236}">
                <a16:creationId xmlns:a16="http://schemas.microsoft.com/office/drawing/2014/main" id="{2CCB26F7-927F-5744-A993-D9CCF600A12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TextBox 14">
            <a:extLst>
              <a:ext uri="{FF2B5EF4-FFF2-40B4-BE49-F238E27FC236}">
                <a16:creationId xmlns:a16="http://schemas.microsoft.com/office/drawing/2014/main" id="{77C3150D-5185-B142-BAF1-9AF72017EEBF}"/>
              </a:ext>
            </a:extLst>
          </p:cNvPr>
          <p:cNvSpPr txBox="1">
            <a:spLocks noChangeArrowheads="1"/>
          </p:cNvSpPr>
          <p:nvPr/>
        </p:nvSpPr>
        <p:spPr bwMode="auto">
          <a:xfrm>
            <a:off x="527506" y="1018540"/>
            <a:ext cx="4654094"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800" dirty="0">
                <a:latin typeface="Arial" panose="020B0604020202020204" pitchFamily="34" charset="0"/>
              </a:rPr>
              <a:t>A magnitude 7.0 earthquake has occurred in Acapulco, Mexico at a depth of 20 km (12 miles). One death has been reported.</a:t>
            </a:r>
          </a:p>
          <a:p>
            <a:pPr>
              <a:spcBef>
                <a:spcPct val="0"/>
              </a:spcBef>
              <a:buFontTx/>
              <a:buNone/>
            </a:pPr>
            <a:endParaRPr lang="en-US" altLang="en-US" sz="1800" dirty="0">
              <a:latin typeface="Arial" panose="020B0604020202020204" pitchFamily="34" charset="0"/>
            </a:endParaRPr>
          </a:p>
          <a:p>
            <a:pPr>
              <a:spcBef>
                <a:spcPct val="0"/>
              </a:spcBef>
              <a:buFontTx/>
              <a:buNone/>
            </a:pPr>
            <a:r>
              <a:rPr lang="en-US" sz="1800" dirty="0">
                <a:latin typeface="Arial" panose="020B0604020202020204" pitchFamily="34" charset="0"/>
                <a:cs typeface="Arial" panose="020B0604020202020204" pitchFamily="34" charset="0"/>
              </a:rPr>
              <a:t>The quake caused buildings to rock and sway in Mexico City 280 km (180 mi) away.</a:t>
            </a:r>
            <a:endParaRPr lang="en-US" altLang="en-US" sz="1800" dirty="0">
              <a:latin typeface="Arial" panose="020B0604020202020204" pitchFamily="34" charset="0"/>
              <a:cs typeface="Arial" panose="020B0604020202020204" pitchFamily="34" charset="0"/>
            </a:endParaRPr>
          </a:p>
        </p:txBody>
      </p:sp>
      <p:sp>
        <p:nvSpPr>
          <p:cNvPr id="11" name="Title 1">
            <a:extLst>
              <a:ext uri="{FF2B5EF4-FFF2-40B4-BE49-F238E27FC236}">
                <a16:creationId xmlns:a16="http://schemas.microsoft.com/office/drawing/2014/main" id="{E7948529-8FFE-0D45-AF11-40A8403D0DAB}"/>
              </a:ext>
            </a:extLst>
          </p:cNvPr>
          <p:cNvSpPr txBox="1">
            <a:spLocks/>
          </p:cNvSpPr>
          <p:nvPr/>
        </p:nvSpPr>
        <p:spPr>
          <a:xfrm>
            <a:off x="1397000"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7.0 ACAPULCO, MEXICO</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September 8, 2021 at 01:47:47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2" name="Picture 1">
            <a:extLst>
              <a:ext uri="{FF2B5EF4-FFF2-40B4-BE49-F238E27FC236}">
                <a16:creationId xmlns:a16="http://schemas.microsoft.com/office/drawing/2014/main" id="{5CB8A203-DAE2-5B40-843E-79421219FC99}"/>
              </a:ext>
            </a:extLst>
          </p:cNvPr>
          <p:cNvPicPr>
            <a:picLocks noChangeAspect="1"/>
          </p:cNvPicPr>
          <p:nvPr/>
        </p:nvPicPr>
        <p:blipFill>
          <a:blip r:embed="rId4"/>
          <a:stretch>
            <a:fillRect/>
          </a:stretch>
        </p:blipFill>
        <p:spPr>
          <a:xfrm>
            <a:off x="6242506" y="608538"/>
            <a:ext cx="2520494" cy="2439462"/>
          </a:xfrm>
          <a:prstGeom prst="rect">
            <a:avLst/>
          </a:prstGeom>
          <a:ln w="12700">
            <a:solidFill>
              <a:schemeClr val="tx1"/>
            </a:solidFill>
          </a:ln>
        </p:spPr>
      </p:pic>
      <p:sp>
        <p:nvSpPr>
          <p:cNvPr id="10" name="5-Point Star 9">
            <a:extLst>
              <a:ext uri="{FF2B5EF4-FFF2-40B4-BE49-F238E27FC236}">
                <a16:creationId xmlns:a16="http://schemas.microsoft.com/office/drawing/2014/main" id="{2D47DF89-711E-5E4F-93E2-CDDFCB09830F}"/>
              </a:ext>
            </a:extLst>
          </p:cNvPr>
          <p:cNvSpPr>
            <a:spLocks noChangeAspect="1"/>
          </p:cNvSpPr>
          <p:nvPr/>
        </p:nvSpPr>
        <p:spPr>
          <a:xfrm>
            <a:off x="7309306" y="1978204"/>
            <a:ext cx="366713" cy="366713"/>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5" name="TextBox 4">
            <a:extLst>
              <a:ext uri="{FF2B5EF4-FFF2-40B4-BE49-F238E27FC236}">
                <a16:creationId xmlns:a16="http://schemas.microsoft.com/office/drawing/2014/main" id="{13DAA187-FC2C-C940-835A-57B5D6004159}"/>
              </a:ext>
            </a:extLst>
          </p:cNvPr>
          <p:cNvSpPr txBox="1"/>
          <p:nvPr/>
        </p:nvSpPr>
        <p:spPr>
          <a:xfrm>
            <a:off x="6242506" y="4831662"/>
            <a:ext cx="2491465" cy="1815882"/>
          </a:xfrm>
          <a:prstGeom prst="rect">
            <a:avLst/>
          </a:prstGeom>
          <a:noFill/>
        </p:spPr>
        <p:txBody>
          <a:bodyPr wrap="square" rtlCol="0">
            <a:spAutoFit/>
          </a:bodyPr>
          <a:lstStyle/>
          <a:p>
            <a:r>
              <a:rPr lang="en-US" sz="1400" dirty="0"/>
              <a:t>A couple walks past a taxi cab that was damaged by falling debris after a strong earthquake in Acapulco, Mexico, </a:t>
            </a:r>
          </a:p>
          <a:p>
            <a:endParaRPr lang="en-US" sz="1400" dirty="0"/>
          </a:p>
          <a:p>
            <a:r>
              <a:rPr lang="en-US" sz="1400" dirty="0"/>
              <a:t>(AP Photo/ Bernardino Hernandez)</a:t>
            </a:r>
          </a:p>
        </p:txBody>
      </p:sp>
      <p:pic>
        <p:nvPicPr>
          <p:cNvPr id="14" name="Picture 13" descr="A picture containing ground, outdoor&#10;&#10;Description automatically generated">
            <a:extLst>
              <a:ext uri="{FF2B5EF4-FFF2-40B4-BE49-F238E27FC236}">
                <a16:creationId xmlns:a16="http://schemas.microsoft.com/office/drawing/2014/main" id="{DCCAA474-A92A-46EB-B1D0-5FE35F2B5DB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9601" y="2971800"/>
            <a:ext cx="5486400" cy="36576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61155E1-6160-7D48-BF18-B12899489EE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sp>
        <p:nvSpPr>
          <p:cNvPr id="31747" name="TextBox 9">
            <a:extLst>
              <a:ext uri="{FF2B5EF4-FFF2-40B4-BE49-F238E27FC236}">
                <a16:creationId xmlns:a16="http://schemas.microsoft.com/office/drawing/2014/main" id="{C43A06FC-E220-D048-9780-0A3E56497597}"/>
              </a:ext>
            </a:extLst>
          </p:cNvPr>
          <p:cNvSpPr txBox="1">
            <a:spLocks noChangeArrowheads="1"/>
          </p:cNvSpPr>
          <p:nvPr/>
        </p:nvSpPr>
        <p:spPr bwMode="auto">
          <a:xfrm>
            <a:off x="709613" y="77311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800" b="1">
                <a:solidFill>
                  <a:srgbClr val="393996"/>
                </a:solidFill>
                <a:latin typeface="Arial" panose="020B0604020202020204" pitchFamily="34" charset="0"/>
              </a:rPr>
              <a:t>Teachable Moments are a service of</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The Incorporated Research Institutions for Seismology</a:t>
            </a:r>
          </a:p>
          <a:p>
            <a:pPr algn="ctr" eaLnBrk="1" hangingPunct="1">
              <a:spcBef>
                <a:spcPct val="0"/>
              </a:spcBef>
              <a:buFontTx/>
              <a:buNone/>
            </a:pPr>
            <a:r>
              <a:rPr lang="en-US" altLang="en-US" sz="1800">
                <a:latin typeface="Arial" panose="020B0604020202020204" pitchFamily="34" charset="0"/>
              </a:rPr>
              <a:t> Education &amp; Public Outreach </a:t>
            </a:r>
          </a:p>
          <a:p>
            <a:pPr algn="ctr" eaLnBrk="1" hangingPunct="1">
              <a:spcBef>
                <a:spcPct val="0"/>
              </a:spcBef>
              <a:buFontTx/>
              <a:buNone/>
            </a:pPr>
            <a:r>
              <a:rPr lang="en-US" altLang="en-US" sz="1800">
                <a:latin typeface="Arial" panose="020B0604020202020204" pitchFamily="34" charset="0"/>
              </a:rPr>
              <a:t>and </a:t>
            </a:r>
          </a:p>
          <a:p>
            <a:pPr algn="ctr" eaLnBrk="1" hangingPunct="1">
              <a:spcBef>
                <a:spcPct val="0"/>
              </a:spcBef>
              <a:buFontTx/>
              <a:buNone/>
            </a:pPr>
            <a:r>
              <a:rPr lang="en-US" altLang="en-US" sz="1800">
                <a:latin typeface="Arial" panose="020B0604020202020204" pitchFamily="34" charset="0"/>
              </a:rPr>
              <a:t>The University of Portland </a:t>
            </a: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Please send feedback to </a:t>
            </a:r>
            <a:r>
              <a:rPr lang="en-US" altLang="en-US" sz="1800">
                <a:latin typeface="Arial" panose="020B0604020202020204" pitchFamily="34" charset="0"/>
                <a:hlinkClick r:id="rId3"/>
              </a:rPr>
              <a:t>tkb@iris.edu</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r>
              <a:rPr lang="en-US" altLang="en-US" sz="1800">
                <a:latin typeface="Arial" panose="020B0604020202020204" pitchFamily="34" charset="0"/>
              </a:rPr>
              <a:t>To receive automatic notifications of new Teachable Moments</a:t>
            </a:r>
          </a:p>
          <a:p>
            <a:pPr algn="ctr" eaLnBrk="1" hangingPunct="1">
              <a:spcBef>
                <a:spcPct val="0"/>
              </a:spcBef>
              <a:buFont typeface="Arial" panose="020B0604020202020204" pitchFamily="34" charset="0"/>
              <a:buNone/>
            </a:pPr>
            <a:r>
              <a:rPr lang="en-US" altLang="en-US" sz="1800">
                <a:latin typeface="Arial" panose="020B0604020202020204" pitchFamily="34" charset="0"/>
              </a:rPr>
              <a:t> subscribe at </a:t>
            </a:r>
            <a:r>
              <a:rPr lang="en-US" altLang="en-US" sz="1800">
                <a:latin typeface="Arial" panose="020B0604020202020204" pitchFamily="34" charset="0"/>
                <a:hlinkClick r:id="rId3"/>
              </a:rPr>
              <a:t>www.iris.edu/hq/retm</a:t>
            </a: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endParaRPr lang="en-US" altLang="en-US" sz="1800">
              <a:latin typeface="Arial" panose="020B0604020202020204" pitchFamily="34" charset="0"/>
            </a:endParaRPr>
          </a:p>
        </p:txBody>
      </p:sp>
      <p:pic>
        <p:nvPicPr>
          <p:cNvPr id="31748" name="Picture 1">
            <a:extLst>
              <a:ext uri="{FF2B5EF4-FFF2-40B4-BE49-F238E27FC236}">
                <a16:creationId xmlns:a16="http://schemas.microsoft.com/office/drawing/2014/main" id="{E47CB9A4-3E36-EE4F-8F39-6D993496603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9" name="Picture 1">
            <a:extLst>
              <a:ext uri="{FF2B5EF4-FFF2-40B4-BE49-F238E27FC236}">
                <a16:creationId xmlns:a16="http://schemas.microsoft.com/office/drawing/2014/main" id="{103793B6-1231-1744-8ECE-6A489CD7462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0" name="TextBox 1">
            <a:extLst>
              <a:ext uri="{FF2B5EF4-FFF2-40B4-BE49-F238E27FC236}">
                <a16:creationId xmlns:a16="http://schemas.microsoft.com/office/drawing/2014/main" id="{6038AA0F-9550-814D-BAA6-B0AC3A5E9EDE}"/>
              </a:ext>
            </a:extLst>
          </p:cNvPr>
          <p:cNvSpPr txBox="1">
            <a:spLocks noChangeArrowheads="1"/>
          </p:cNvSpPr>
          <p:nvPr/>
        </p:nvSpPr>
        <p:spPr bwMode="auto">
          <a:xfrm>
            <a:off x="3370263"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31751" name="Picture 4">
            <a:extLst>
              <a:ext uri="{FF2B5EF4-FFF2-40B4-BE49-F238E27FC236}">
                <a16:creationId xmlns:a16="http://schemas.microsoft.com/office/drawing/2014/main" id="{C8AB120C-72D3-8F40-B42B-CE21AE73B36C}"/>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681413" y="4997450"/>
            <a:ext cx="1887537"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AA6CBE2-C668-714B-9819-DEEF6A9F1BB7}"/>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eaLnBrk="1" hangingPunct="1">
              <a:defRPr/>
            </a:pPr>
            <a:endParaRPr lang="en-US" altLang="en-US">
              <a:solidFill>
                <a:srgbClr val="FFFFFF"/>
              </a:solidFill>
              <a:latin typeface="Calibri" panose="020F0502020204030204" pitchFamily="34" charset="0"/>
            </a:endParaRPr>
          </a:p>
        </p:txBody>
      </p:sp>
      <p:pic>
        <p:nvPicPr>
          <p:cNvPr id="17411" name="Picture 12" descr="scale.jpg">
            <a:extLst>
              <a:ext uri="{FF2B5EF4-FFF2-40B4-BE49-F238E27FC236}">
                <a16:creationId xmlns:a16="http://schemas.microsoft.com/office/drawing/2014/main" id="{B17FD7CF-D3C3-E646-9B33-EC20F4F472F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1000" y="3984625"/>
            <a:ext cx="2127250" cy="231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2" name="TextBox 13">
            <a:extLst>
              <a:ext uri="{FF2B5EF4-FFF2-40B4-BE49-F238E27FC236}">
                <a16:creationId xmlns:a16="http://schemas.microsoft.com/office/drawing/2014/main" id="{DB65E238-5F87-6449-BE8F-53537834A973}"/>
              </a:ext>
            </a:extLst>
          </p:cNvPr>
          <p:cNvSpPr txBox="1">
            <a:spLocks noChangeArrowheads="1"/>
          </p:cNvSpPr>
          <p:nvPr/>
        </p:nvSpPr>
        <p:spPr bwMode="auto">
          <a:xfrm>
            <a:off x="271463" y="3633788"/>
            <a:ext cx="3429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b="1">
                <a:latin typeface="Arial" panose="020B0604020202020204" pitchFamily="34" charset="0"/>
              </a:rPr>
              <a:t>Modified Mercalli Intensity</a:t>
            </a:r>
          </a:p>
        </p:txBody>
      </p:sp>
      <p:sp>
        <p:nvSpPr>
          <p:cNvPr id="17413" name="TextBox 14">
            <a:extLst>
              <a:ext uri="{FF2B5EF4-FFF2-40B4-BE49-F238E27FC236}">
                <a16:creationId xmlns:a16="http://schemas.microsoft.com/office/drawing/2014/main" id="{F6D34B06-E0B4-B245-88E5-A1F127A9414D}"/>
              </a:ext>
            </a:extLst>
          </p:cNvPr>
          <p:cNvSpPr txBox="1">
            <a:spLocks noChangeArrowheads="1"/>
          </p:cNvSpPr>
          <p:nvPr/>
        </p:nvSpPr>
        <p:spPr bwMode="auto">
          <a:xfrm>
            <a:off x="2541588" y="3419475"/>
            <a:ext cx="1219200" cy="327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400" b="1">
                <a:latin typeface="Arial" panose="020B0604020202020204" pitchFamily="34" charset="0"/>
              </a:rPr>
              <a:t>Perceived </a:t>
            </a:r>
          </a:p>
          <a:p>
            <a:pPr algn="ctr" eaLnBrk="1" hangingPunct="1">
              <a:spcBef>
                <a:spcPct val="0"/>
              </a:spcBef>
              <a:spcAft>
                <a:spcPts val="600"/>
              </a:spcAft>
              <a:buFontTx/>
              <a:buNone/>
            </a:pPr>
            <a:r>
              <a:rPr lang="en-US" altLang="en-US" sz="1400" b="1">
                <a:latin typeface="Arial" panose="020B0604020202020204" pitchFamily="34" charset="0"/>
              </a:rPr>
              <a:t>  Shaking</a:t>
            </a:r>
          </a:p>
          <a:p>
            <a:pPr algn="ctr" eaLnBrk="1" hangingPunct="1">
              <a:spcBef>
                <a:spcPct val="0"/>
              </a:spcBef>
              <a:spcAft>
                <a:spcPts val="400"/>
              </a:spcAft>
              <a:buFontTx/>
              <a:buNone/>
            </a:pPr>
            <a:r>
              <a:rPr lang="en-US" altLang="en-US" sz="1400" b="1">
                <a:solidFill>
                  <a:srgbClr val="C00000"/>
                </a:solidFill>
                <a:latin typeface="Arial" panose="020B0604020202020204" pitchFamily="34" charset="0"/>
              </a:rPr>
              <a:t>Extreme </a:t>
            </a:r>
          </a:p>
          <a:p>
            <a:pPr algn="ctr" eaLnBrk="1" hangingPunct="1">
              <a:spcBef>
                <a:spcPct val="0"/>
              </a:spcBef>
              <a:spcAft>
                <a:spcPts val="400"/>
              </a:spcAft>
              <a:buFontTx/>
              <a:buNone/>
            </a:pPr>
            <a:r>
              <a:rPr lang="en-US" altLang="en-US" sz="1400" b="1">
                <a:solidFill>
                  <a:srgbClr val="FF0000"/>
                </a:solidFill>
                <a:latin typeface="Arial" panose="020B0604020202020204" pitchFamily="34" charset="0"/>
              </a:rPr>
              <a:t>Violent</a:t>
            </a:r>
          </a:p>
          <a:p>
            <a:pPr algn="ctr" eaLnBrk="1" hangingPunct="1">
              <a:spcBef>
                <a:spcPct val="0"/>
              </a:spcBef>
              <a:spcAft>
                <a:spcPts val="400"/>
              </a:spcAft>
              <a:buFontTx/>
              <a:buNone/>
            </a:pPr>
            <a:r>
              <a:rPr lang="en-US" altLang="en-US" sz="1400" b="1">
                <a:solidFill>
                  <a:srgbClr val="FFC000"/>
                </a:solidFill>
                <a:latin typeface="Arial" panose="020B0604020202020204" pitchFamily="34" charset="0"/>
              </a:rPr>
              <a:t>Severe</a:t>
            </a:r>
          </a:p>
          <a:p>
            <a:pPr algn="ctr" eaLnBrk="1" hangingPunct="1">
              <a:spcBef>
                <a:spcPct val="0"/>
              </a:spcBef>
              <a:spcAft>
                <a:spcPts val="400"/>
              </a:spcAft>
              <a:buFontTx/>
              <a:buNone/>
            </a:pPr>
            <a:r>
              <a:rPr lang="en-US" altLang="en-US" sz="1400" b="1">
                <a:solidFill>
                  <a:srgbClr val="FFC000"/>
                </a:solidFill>
                <a:latin typeface="Arial" panose="020B0604020202020204" pitchFamily="34" charset="0"/>
              </a:rPr>
              <a:t>Very Strong</a:t>
            </a:r>
          </a:p>
          <a:p>
            <a:pPr algn="ctr" eaLnBrk="1" hangingPunct="1">
              <a:spcBef>
                <a:spcPct val="0"/>
              </a:spcBef>
              <a:spcAft>
                <a:spcPts val="400"/>
              </a:spcAft>
              <a:buFontTx/>
              <a:buNone/>
            </a:pPr>
            <a:r>
              <a:rPr lang="en-US" altLang="en-US" sz="1400" b="1">
                <a:solidFill>
                  <a:srgbClr val="FFFF00"/>
                </a:solidFill>
                <a:latin typeface="Arial" panose="020B0604020202020204" pitchFamily="34" charset="0"/>
              </a:rPr>
              <a:t>Strong</a:t>
            </a:r>
          </a:p>
          <a:p>
            <a:pPr algn="ctr" eaLnBrk="1" hangingPunct="1">
              <a:spcBef>
                <a:spcPct val="0"/>
              </a:spcBef>
              <a:spcAft>
                <a:spcPts val="400"/>
              </a:spcAft>
              <a:buFontTx/>
              <a:buNone/>
            </a:pPr>
            <a:r>
              <a:rPr lang="en-US" altLang="en-US" sz="1400">
                <a:latin typeface="Arial" panose="020B0604020202020204" pitchFamily="34" charset="0"/>
              </a:rPr>
              <a:t>Moderate</a:t>
            </a:r>
          </a:p>
          <a:p>
            <a:pPr algn="ctr" eaLnBrk="1" hangingPunct="1">
              <a:spcBef>
                <a:spcPct val="0"/>
              </a:spcBef>
              <a:spcAft>
                <a:spcPts val="400"/>
              </a:spcAft>
              <a:buFontTx/>
              <a:buNone/>
            </a:pPr>
            <a:r>
              <a:rPr lang="en-US" altLang="en-US" sz="1400">
                <a:latin typeface="Arial" panose="020B0604020202020204" pitchFamily="34" charset="0"/>
              </a:rPr>
              <a:t>Light</a:t>
            </a:r>
          </a:p>
          <a:p>
            <a:pPr algn="ctr" eaLnBrk="1" hangingPunct="1">
              <a:spcBef>
                <a:spcPct val="0"/>
              </a:spcBef>
              <a:spcAft>
                <a:spcPts val="400"/>
              </a:spcAft>
              <a:buFontTx/>
              <a:buNone/>
            </a:pPr>
            <a:r>
              <a:rPr lang="en-US" altLang="en-US" sz="1400">
                <a:latin typeface="Arial" panose="020B0604020202020204" pitchFamily="34" charset="0"/>
              </a:rPr>
              <a:t>Weak</a:t>
            </a:r>
          </a:p>
          <a:p>
            <a:pPr algn="ctr" eaLnBrk="1" hangingPunct="1">
              <a:spcBef>
                <a:spcPct val="0"/>
              </a:spcBef>
              <a:spcAft>
                <a:spcPts val="400"/>
              </a:spcAft>
              <a:buFontTx/>
              <a:buNone/>
            </a:pPr>
            <a:r>
              <a:rPr lang="en-US" altLang="en-US" sz="1400">
                <a:latin typeface="Arial" panose="020B0604020202020204" pitchFamily="34" charset="0"/>
              </a:rPr>
              <a:t>Not Felt</a:t>
            </a:r>
          </a:p>
          <a:p>
            <a:pPr eaLnBrk="1" hangingPunct="1">
              <a:spcBef>
                <a:spcPct val="0"/>
              </a:spcBef>
              <a:buFontTx/>
              <a:buNone/>
            </a:pPr>
            <a:endParaRPr lang="en-US" altLang="en-US" sz="1800">
              <a:latin typeface="Arial" panose="020B0604020202020204" pitchFamily="34" charset="0"/>
            </a:endParaRPr>
          </a:p>
        </p:txBody>
      </p:sp>
      <p:sp>
        <p:nvSpPr>
          <p:cNvPr id="17414" name="TextBox 15">
            <a:extLst>
              <a:ext uri="{FF2B5EF4-FFF2-40B4-BE49-F238E27FC236}">
                <a16:creationId xmlns:a16="http://schemas.microsoft.com/office/drawing/2014/main" id="{85C4FF76-9A01-AC4C-9946-8520FE7C3AB1}"/>
              </a:ext>
            </a:extLst>
          </p:cNvPr>
          <p:cNvSpPr txBox="1">
            <a:spLocks noChangeArrowheads="1"/>
          </p:cNvSpPr>
          <p:nvPr/>
        </p:nvSpPr>
        <p:spPr bwMode="auto">
          <a:xfrm>
            <a:off x="4267200" y="6308725"/>
            <a:ext cx="4800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USGS Estimated shaking intensity from M 7.0 Earthquake</a:t>
            </a:r>
          </a:p>
        </p:txBody>
      </p:sp>
      <p:sp>
        <p:nvSpPr>
          <p:cNvPr id="17415" name="TextBox 15">
            <a:extLst>
              <a:ext uri="{FF2B5EF4-FFF2-40B4-BE49-F238E27FC236}">
                <a16:creationId xmlns:a16="http://schemas.microsoft.com/office/drawing/2014/main" id="{4A86C5D5-54F3-1544-9D14-258A00C54270}"/>
              </a:ext>
            </a:extLst>
          </p:cNvPr>
          <p:cNvSpPr txBox="1">
            <a:spLocks noChangeArrowheads="1"/>
          </p:cNvSpPr>
          <p:nvPr/>
        </p:nvSpPr>
        <p:spPr bwMode="auto">
          <a:xfrm>
            <a:off x="242888" y="1143000"/>
            <a:ext cx="3643312"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dirty="0">
                <a:latin typeface="Arial" panose="020B0604020202020204" pitchFamily="34" charset="0"/>
              </a:rPr>
              <a:t>The Modified-Mercalli Intensity</a:t>
            </a:r>
          </a:p>
          <a:p>
            <a:pPr eaLnBrk="1" hangingPunct="1">
              <a:spcBef>
                <a:spcPct val="0"/>
              </a:spcBef>
              <a:buFontTx/>
              <a:buNone/>
            </a:pPr>
            <a:r>
              <a:rPr lang="en-US" altLang="en-US" sz="1800" dirty="0">
                <a:latin typeface="Arial" panose="020B0604020202020204" pitchFamily="34" charset="0"/>
              </a:rPr>
              <a:t>scale is a ten-stage scale, from I to X, that indicates the severity of ground shaking. </a:t>
            </a:r>
          </a:p>
          <a:p>
            <a:pPr eaLnBrk="1" hangingPunct="1">
              <a:spcBef>
                <a:spcPct val="0"/>
              </a:spcBef>
              <a:buFontTx/>
              <a:buNone/>
            </a:pPr>
            <a:endParaRPr lang="en-US" altLang="en-US" sz="1800" dirty="0">
              <a:latin typeface="Arial" panose="020B0604020202020204" pitchFamily="34" charset="0"/>
            </a:endParaRPr>
          </a:p>
          <a:p>
            <a:pPr eaLnBrk="1" hangingPunct="1">
              <a:spcBef>
                <a:spcPct val="0"/>
              </a:spcBef>
              <a:buFontTx/>
              <a:buNone/>
            </a:pPr>
            <a:r>
              <a:rPr lang="en-US" altLang="en-US" sz="1800" dirty="0">
                <a:latin typeface="Arial" panose="020B0604020202020204" pitchFamily="34" charset="0"/>
              </a:rPr>
              <a:t>The area near the epicenter experienced very strong shaking.</a:t>
            </a:r>
          </a:p>
        </p:txBody>
      </p:sp>
      <p:pic>
        <p:nvPicPr>
          <p:cNvPr id="17416" name="Picture 8" descr="IRIS_TMlogo.png">
            <a:extLst>
              <a:ext uri="{FF2B5EF4-FFF2-40B4-BE49-F238E27FC236}">
                <a16:creationId xmlns:a16="http://schemas.microsoft.com/office/drawing/2014/main" id="{A715543B-FAC0-1A4C-8646-E4D4FDBF467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7" name="TextBox 15">
            <a:extLst>
              <a:ext uri="{FF2B5EF4-FFF2-40B4-BE49-F238E27FC236}">
                <a16:creationId xmlns:a16="http://schemas.microsoft.com/office/drawing/2014/main" id="{72D33874-6B30-6D4E-A18E-0713A5A41AF5}"/>
              </a:ext>
            </a:extLst>
          </p:cNvPr>
          <p:cNvSpPr txBox="1">
            <a:spLocks noChangeArrowheads="1"/>
          </p:cNvSpPr>
          <p:nvPr/>
        </p:nvSpPr>
        <p:spPr bwMode="auto">
          <a:xfrm>
            <a:off x="152400" y="6397625"/>
            <a:ext cx="4038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a:latin typeface="Arial" panose="020B0604020202020204" pitchFamily="34" charset="0"/>
              </a:rPr>
              <a:t>Image courtesy of the US Geological Survey</a:t>
            </a:r>
          </a:p>
        </p:txBody>
      </p:sp>
      <p:pic>
        <p:nvPicPr>
          <p:cNvPr id="2" name="Picture 1">
            <a:extLst>
              <a:ext uri="{FF2B5EF4-FFF2-40B4-BE49-F238E27FC236}">
                <a16:creationId xmlns:a16="http://schemas.microsoft.com/office/drawing/2014/main" id="{2BC6EE53-0D27-FF4A-979C-97CDED27BF6D}"/>
              </a:ext>
            </a:extLst>
          </p:cNvPr>
          <p:cNvPicPr>
            <a:picLocks noChangeAspect="1"/>
          </p:cNvPicPr>
          <p:nvPr/>
        </p:nvPicPr>
        <p:blipFill>
          <a:blip r:embed="rId5"/>
          <a:stretch>
            <a:fillRect/>
          </a:stretch>
        </p:blipFill>
        <p:spPr>
          <a:xfrm>
            <a:off x="4419600" y="1180641"/>
            <a:ext cx="4191000" cy="4852041"/>
          </a:xfrm>
          <a:prstGeom prst="rect">
            <a:avLst/>
          </a:prstGeom>
          <a:ln w="12700">
            <a:solidFill>
              <a:schemeClr val="tx1"/>
            </a:solidFill>
          </a:ln>
        </p:spPr>
      </p:pic>
      <p:sp>
        <p:nvSpPr>
          <p:cNvPr id="13" name="Title 1">
            <a:extLst>
              <a:ext uri="{FF2B5EF4-FFF2-40B4-BE49-F238E27FC236}">
                <a16:creationId xmlns:a16="http://schemas.microsoft.com/office/drawing/2014/main" id="{119587D8-2546-034F-BF2D-BAFD313F277E}"/>
              </a:ext>
            </a:extLst>
          </p:cNvPr>
          <p:cNvSpPr txBox="1">
            <a:spLocks/>
          </p:cNvSpPr>
          <p:nvPr/>
        </p:nvSpPr>
        <p:spPr>
          <a:xfrm>
            <a:off x="1397000"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7.0 ACAPULCO, MEXICO</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cs typeface="Arial" pitchFamily="34" charset="0"/>
              </a:rPr>
              <a:t>Wednesday</a:t>
            </a: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  September 8, 2021 at 01:47:47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6FBA5D4-26A4-7646-983F-667DB967889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19459" name="Picture 8" descr="IRIS_TMlogo.png">
            <a:extLst>
              <a:ext uri="{FF2B5EF4-FFF2-40B4-BE49-F238E27FC236}">
                <a16:creationId xmlns:a16="http://schemas.microsoft.com/office/drawing/2014/main" id="{51EA2261-E630-B340-82A9-705CB810385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TextBox 18">
            <a:extLst>
              <a:ext uri="{FF2B5EF4-FFF2-40B4-BE49-F238E27FC236}">
                <a16:creationId xmlns:a16="http://schemas.microsoft.com/office/drawing/2014/main" id="{D825F7A6-E7C8-494C-8B5F-52AA2608A48B}"/>
              </a:ext>
            </a:extLst>
          </p:cNvPr>
          <p:cNvSpPr txBox="1">
            <a:spLocks noChangeArrowheads="1"/>
          </p:cNvSpPr>
          <p:nvPr/>
        </p:nvSpPr>
        <p:spPr bwMode="auto">
          <a:xfrm>
            <a:off x="242888" y="1092875"/>
            <a:ext cx="4266140"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dirty="0">
                <a:latin typeface="Arial" panose="020B0604020202020204" pitchFamily="34" charset="0"/>
                <a:cs typeface="Arial" panose="020B0604020202020204" pitchFamily="34" charset="0"/>
              </a:rPr>
              <a:t>The USGS PAGER map shows the population exposed to different Modified Mercalli Intensity (MMI) levels.  From this earthquake, 985,000 people felt very strong shaking. Over 2 million people experienced moderate to strong shaking.</a:t>
            </a:r>
            <a:endParaRPr lang="en-US" altLang="en-US" sz="1800" dirty="0">
              <a:solidFill>
                <a:srgbClr val="000000"/>
              </a:solidFill>
              <a:latin typeface="Arial" panose="020B0604020202020204" pitchFamily="34" charset="0"/>
              <a:cs typeface="Arial" panose="020B0604020202020204" pitchFamily="34" charset="0"/>
            </a:endParaRPr>
          </a:p>
        </p:txBody>
      </p:sp>
      <p:sp>
        <p:nvSpPr>
          <p:cNvPr id="19461" name="TextBox 15">
            <a:extLst>
              <a:ext uri="{FF2B5EF4-FFF2-40B4-BE49-F238E27FC236}">
                <a16:creationId xmlns:a16="http://schemas.microsoft.com/office/drawing/2014/main" id="{18E6AD5A-BA17-8542-A1EF-BE818709C9BC}"/>
              </a:ext>
            </a:extLst>
          </p:cNvPr>
          <p:cNvSpPr txBox="1">
            <a:spLocks noChangeArrowheads="1"/>
          </p:cNvSpPr>
          <p:nvPr/>
        </p:nvSpPr>
        <p:spPr bwMode="auto">
          <a:xfrm>
            <a:off x="5427663" y="6473825"/>
            <a:ext cx="3716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a:latin typeface="Arial" panose="020B0604020202020204" pitchFamily="34" charset="0"/>
              </a:rPr>
              <a:t>Image courtesy of the US Geological Survey</a:t>
            </a:r>
          </a:p>
        </p:txBody>
      </p:sp>
      <p:sp>
        <p:nvSpPr>
          <p:cNvPr id="19462" name="TextBox 20">
            <a:extLst>
              <a:ext uri="{FF2B5EF4-FFF2-40B4-BE49-F238E27FC236}">
                <a16:creationId xmlns:a16="http://schemas.microsoft.com/office/drawing/2014/main" id="{DE8733D0-46D5-F349-A63B-B7A7AA6F91DD}"/>
              </a:ext>
            </a:extLst>
          </p:cNvPr>
          <p:cNvSpPr txBox="1">
            <a:spLocks noChangeArrowheads="1"/>
          </p:cNvSpPr>
          <p:nvPr/>
        </p:nvSpPr>
        <p:spPr bwMode="auto">
          <a:xfrm>
            <a:off x="3505200" y="5521325"/>
            <a:ext cx="559593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a:latin typeface="Arial" panose="020B0604020202020204" pitchFamily="34" charset="0"/>
              </a:rPr>
              <a:t>The color coded contour lines outline regions of MMI intensity.  </a:t>
            </a:r>
          </a:p>
          <a:p>
            <a:pPr algn="r" eaLnBrk="1" hangingPunct="1">
              <a:spcBef>
                <a:spcPct val="0"/>
              </a:spcBef>
              <a:buFontTx/>
              <a:buNone/>
            </a:pPr>
            <a:r>
              <a:rPr lang="en-US" altLang="en-US" sz="1400">
                <a:latin typeface="Arial" panose="020B0604020202020204" pitchFamily="34" charset="0"/>
              </a:rPr>
              <a:t>The total population exposure to a given MMI value is obtained by summing the population between the contour lines. The estimated population exposure to each MMI Intensity is shown in the table.</a:t>
            </a:r>
          </a:p>
        </p:txBody>
      </p:sp>
      <p:pic>
        <p:nvPicPr>
          <p:cNvPr id="2" name="Picture 1">
            <a:extLst>
              <a:ext uri="{FF2B5EF4-FFF2-40B4-BE49-F238E27FC236}">
                <a16:creationId xmlns:a16="http://schemas.microsoft.com/office/drawing/2014/main" id="{62F61BD2-2F50-844E-96C3-6BBEC588E9FF}"/>
              </a:ext>
            </a:extLst>
          </p:cNvPr>
          <p:cNvPicPr>
            <a:picLocks noChangeAspect="1"/>
          </p:cNvPicPr>
          <p:nvPr/>
        </p:nvPicPr>
        <p:blipFill>
          <a:blip r:embed="rId4"/>
          <a:stretch>
            <a:fillRect/>
          </a:stretch>
        </p:blipFill>
        <p:spPr>
          <a:xfrm>
            <a:off x="4581724" y="1095374"/>
            <a:ext cx="4266140" cy="4257675"/>
          </a:xfrm>
          <a:prstGeom prst="rect">
            <a:avLst/>
          </a:prstGeom>
        </p:spPr>
      </p:pic>
      <p:sp>
        <p:nvSpPr>
          <p:cNvPr id="12" name="Title 1">
            <a:extLst>
              <a:ext uri="{FF2B5EF4-FFF2-40B4-BE49-F238E27FC236}">
                <a16:creationId xmlns:a16="http://schemas.microsoft.com/office/drawing/2014/main" id="{DD910626-2C13-BF40-904F-A0CECD845115}"/>
              </a:ext>
            </a:extLst>
          </p:cNvPr>
          <p:cNvSpPr txBox="1">
            <a:spLocks/>
          </p:cNvSpPr>
          <p:nvPr/>
        </p:nvSpPr>
        <p:spPr>
          <a:xfrm>
            <a:off x="1397000"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7.0 ACAPULCO, MEXICO</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cs typeface="Arial" pitchFamily="34" charset="0"/>
              </a:rPr>
              <a:t>Wednesday</a:t>
            </a: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  September 8, 2021 at 01:47:47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6" name="Picture 5" descr="Table&#10;&#10;Description automatically generated">
            <a:extLst>
              <a:ext uri="{FF2B5EF4-FFF2-40B4-BE49-F238E27FC236}">
                <a16:creationId xmlns:a16="http://schemas.microsoft.com/office/drawing/2014/main" id="{D04B3650-3F9E-4FDB-A573-F1C7103E074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58441" y="3164752"/>
            <a:ext cx="2432844" cy="3653334"/>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89B5816-AD41-7445-BAC6-F78F73F2B2EC}"/>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21507" name="Picture 8" descr="IRIS_TMlogo.png">
            <a:extLst>
              <a:ext uri="{FF2B5EF4-FFF2-40B4-BE49-F238E27FC236}">
                <a16:creationId xmlns:a16="http://schemas.microsoft.com/office/drawing/2014/main" id="{0B72D181-0DD1-BA4F-8A2E-FD4E45945A6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 1">
            <a:extLst>
              <a:ext uri="{FF2B5EF4-FFF2-40B4-BE49-F238E27FC236}">
                <a16:creationId xmlns:a16="http://schemas.microsoft.com/office/drawing/2014/main" id="{3AB246B6-FCE0-7A43-80C7-13F05DC02084}"/>
              </a:ext>
            </a:extLst>
          </p:cNvPr>
          <p:cNvSpPr txBox="1">
            <a:spLocks/>
          </p:cNvSpPr>
          <p:nvPr/>
        </p:nvSpPr>
        <p:spPr>
          <a:xfrm>
            <a:off x="1397000"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7.0 ACAPULCO, MEXICO</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cs typeface="Arial" pitchFamily="34" charset="0"/>
              </a:rPr>
              <a:t>Wednesday</a:t>
            </a: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  September 8, 2021 at 01:47:47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11" name="Picture 5">
            <a:extLst>
              <a:ext uri="{FF2B5EF4-FFF2-40B4-BE49-F238E27FC236}">
                <a16:creationId xmlns:a16="http://schemas.microsoft.com/office/drawing/2014/main" id="{D8E5A42F-747D-9A4B-94C6-4F1D52A354E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b="11407"/>
          <a:stretch>
            <a:fillRect/>
          </a:stretch>
        </p:blipFill>
        <p:spPr bwMode="auto">
          <a:xfrm>
            <a:off x="914400" y="1060450"/>
            <a:ext cx="7315200" cy="434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6">
            <a:extLst>
              <a:ext uri="{FF2B5EF4-FFF2-40B4-BE49-F238E27FC236}">
                <a16:creationId xmlns:a16="http://schemas.microsoft.com/office/drawing/2014/main" id="{F802C57A-5447-F44B-BFE6-B96442B3F5DE}"/>
              </a:ext>
            </a:extLst>
          </p:cNvPr>
          <p:cNvSpPr txBox="1">
            <a:spLocks noChangeArrowheads="1"/>
          </p:cNvSpPr>
          <p:nvPr/>
        </p:nvSpPr>
        <p:spPr bwMode="auto">
          <a:xfrm rot="2358952">
            <a:off x="3452813" y="4144963"/>
            <a:ext cx="19177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200">
                <a:solidFill>
                  <a:schemeClr val="bg1"/>
                </a:solidFill>
                <a:latin typeface="Arial" panose="020B0604020202020204" pitchFamily="34" charset="0"/>
              </a:rPr>
              <a:t>Middle   America   Trench</a:t>
            </a:r>
          </a:p>
        </p:txBody>
      </p:sp>
      <p:sp>
        <p:nvSpPr>
          <p:cNvPr id="14" name="5-Point Star 13">
            <a:extLst>
              <a:ext uri="{FF2B5EF4-FFF2-40B4-BE49-F238E27FC236}">
                <a16:creationId xmlns:a16="http://schemas.microsoft.com/office/drawing/2014/main" id="{EA8F63EE-9167-0443-A3EE-F814A4CFF632}"/>
              </a:ext>
            </a:extLst>
          </p:cNvPr>
          <p:cNvSpPr>
            <a:spLocks noChangeAspect="1"/>
          </p:cNvSpPr>
          <p:nvPr/>
        </p:nvSpPr>
        <p:spPr>
          <a:xfrm>
            <a:off x="4697890" y="4038600"/>
            <a:ext cx="366713" cy="366713"/>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15" name="TextBox 12">
            <a:extLst>
              <a:ext uri="{FF2B5EF4-FFF2-40B4-BE49-F238E27FC236}">
                <a16:creationId xmlns:a16="http://schemas.microsoft.com/office/drawing/2014/main" id="{F42FEAE0-7400-2641-B33D-2A9D048DFA72}"/>
              </a:ext>
            </a:extLst>
          </p:cNvPr>
          <p:cNvSpPr txBox="1">
            <a:spLocks noChangeArrowheads="1"/>
          </p:cNvSpPr>
          <p:nvPr/>
        </p:nvSpPr>
        <p:spPr bwMode="auto">
          <a:xfrm>
            <a:off x="5037258" y="3960346"/>
            <a:ext cx="190936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solidFill>
                  <a:srgbClr val="FFFF00"/>
                </a:solidFill>
                <a:latin typeface="Arial" panose="020B0604020202020204" pitchFamily="34" charset="0"/>
              </a:rPr>
              <a:t>September 8, 2021 M7.0 Earthquake</a:t>
            </a:r>
          </a:p>
        </p:txBody>
      </p:sp>
      <p:sp>
        <p:nvSpPr>
          <p:cNvPr id="16" name="TextBox 42">
            <a:extLst>
              <a:ext uri="{FF2B5EF4-FFF2-40B4-BE49-F238E27FC236}">
                <a16:creationId xmlns:a16="http://schemas.microsoft.com/office/drawing/2014/main" id="{17432140-5B35-C044-9E63-58F8C32277C6}"/>
              </a:ext>
            </a:extLst>
          </p:cNvPr>
          <p:cNvSpPr txBox="1">
            <a:spLocks noChangeArrowheads="1"/>
          </p:cNvSpPr>
          <p:nvPr/>
        </p:nvSpPr>
        <p:spPr bwMode="auto">
          <a:xfrm>
            <a:off x="392113" y="5457825"/>
            <a:ext cx="8599487"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As part of the circum-Pacific “Ring of Fire”, Mexico is one of the most seismologically and volcanically active regions on Earth. Most of Mexico is on the North American Plate.  Offshore of southern Mexico, the oceanic Cocos Plate subducts beneath the North American Plate at the Middle America Trench.  In the area of this earthquake, the Cocos Plate subducts toward the northeast at a rate of approximately 6.5 cm/yr.</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ED22205-2520-0749-ADA7-16BDE50ABE85}"/>
              </a:ext>
            </a:extLst>
          </p:cNvPr>
          <p:cNvPicPr>
            <a:picLocks noChangeAspect="1"/>
          </p:cNvPicPr>
          <p:nvPr/>
        </p:nvPicPr>
        <p:blipFill>
          <a:blip r:embed="rId3"/>
          <a:stretch>
            <a:fillRect/>
          </a:stretch>
        </p:blipFill>
        <p:spPr>
          <a:xfrm>
            <a:off x="813469" y="2324856"/>
            <a:ext cx="7391400" cy="4195707"/>
          </a:xfrm>
          <a:prstGeom prst="rect">
            <a:avLst/>
          </a:prstGeom>
          <a:ln w="12700">
            <a:solidFill>
              <a:schemeClr val="tx1"/>
            </a:solidFill>
          </a:ln>
        </p:spPr>
      </p:pic>
      <p:sp>
        <p:nvSpPr>
          <p:cNvPr id="4" name="Rectangle 3">
            <a:extLst>
              <a:ext uri="{FF2B5EF4-FFF2-40B4-BE49-F238E27FC236}">
                <a16:creationId xmlns:a16="http://schemas.microsoft.com/office/drawing/2014/main" id="{19BB1E4A-25AE-764A-8973-F693C76CC383}"/>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23555" name="Picture 8" descr="IRIS_TMlogo.png">
            <a:extLst>
              <a:ext uri="{FF2B5EF4-FFF2-40B4-BE49-F238E27FC236}">
                <a16:creationId xmlns:a16="http://schemas.microsoft.com/office/drawing/2014/main" id="{123F9A80-8F51-EA45-83E9-F1442BBA65B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6" name="TextBox 14">
            <a:extLst>
              <a:ext uri="{FF2B5EF4-FFF2-40B4-BE49-F238E27FC236}">
                <a16:creationId xmlns:a16="http://schemas.microsoft.com/office/drawing/2014/main" id="{7C2527E3-0857-4E4E-A775-5CDE71643D5F}"/>
              </a:ext>
            </a:extLst>
          </p:cNvPr>
          <p:cNvSpPr txBox="1">
            <a:spLocks noChangeArrowheads="1"/>
          </p:cNvSpPr>
          <p:nvPr/>
        </p:nvSpPr>
        <p:spPr bwMode="auto">
          <a:xfrm>
            <a:off x="762000" y="1047300"/>
            <a:ext cx="7820025" cy="1100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ts val="2000"/>
              </a:lnSpc>
              <a:spcBef>
                <a:spcPct val="0"/>
              </a:spcBef>
              <a:buFontTx/>
              <a:buNone/>
            </a:pPr>
            <a:r>
              <a:rPr lang="en-US" altLang="en-US" sz="1600" dirty="0">
                <a:latin typeface="Arial" panose="020B0604020202020204" pitchFamily="34" charset="0"/>
              </a:rPr>
              <a:t>The epicenter of this earthquake is shown by the red star on the map below. The IRIS Earthquake Browser shows 30 years of earthquakes greater than M5. Interestingly, until today there have been no M7 earthquakes along this coastal stretch during this </a:t>
            </a:r>
            <a:r>
              <a:rPr lang="en-US" altLang="en-US" sz="1600">
                <a:latin typeface="Arial" panose="020B0604020202020204" pitchFamily="34" charset="0"/>
              </a:rPr>
              <a:t>century.</a:t>
            </a:r>
            <a:endParaRPr lang="en-US" altLang="en-US" sz="1600" dirty="0">
              <a:latin typeface="Arial" panose="020B0604020202020204" pitchFamily="34" charset="0"/>
            </a:endParaRPr>
          </a:p>
        </p:txBody>
      </p:sp>
      <p:sp>
        <p:nvSpPr>
          <p:cNvPr id="5" name="5-Point Star 4">
            <a:extLst>
              <a:ext uri="{FF2B5EF4-FFF2-40B4-BE49-F238E27FC236}">
                <a16:creationId xmlns:a16="http://schemas.microsoft.com/office/drawing/2014/main" id="{32459FD5-E251-5042-A0F1-E91ECEBFAD90}"/>
              </a:ext>
            </a:extLst>
          </p:cNvPr>
          <p:cNvSpPr/>
          <p:nvPr/>
        </p:nvSpPr>
        <p:spPr>
          <a:xfrm>
            <a:off x="4267200" y="4708007"/>
            <a:ext cx="228600" cy="228600"/>
          </a:xfrm>
          <a:prstGeom prst="star5">
            <a:avLst/>
          </a:prstGeom>
          <a:solidFill>
            <a:srgbClr val="FF0000"/>
          </a:solidFill>
          <a:ln>
            <a:solidFill>
              <a:srgbClr val="0000FF"/>
            </a:solidFill>
          </a:ln>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dirty="0"/>
          </a:p>
        </p:txBody>
      </p:sp>
      <p:sp>
        <p:nvSpPr>
          <p:cNvPr id="11" name="Title 1">
            <a:extLst>
              <a:ext uri="{FF2B5EF4-FFF2-40B4-BE49-F238E27FC236}">
                <a16:creationId xmlns:a16="http://schemas.microsoft.com/office/drawing/2014/main" id="{EC2D4D8E-E7B2-A141-9F23-7270D2E2F3BC}"/>
              </a:ext>
            </a:extLst>
          </p:cNvPr>
          <p:cNvSpPr txBox="1">
            <a:spLocks/>
          </p:cNvSpPr>
          <p:nvPr/>
        </p:nvSpPr>
        <p:spPr>
          <a:xfrm>
            <a:off x="1397000"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7.0 ACAPULCO, MEXICO</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cs typeface="Arial" pitchFamily="34" charset="0"/>
              </a:rPr>
              <a:t>Wednesday</a:t>
            </a: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  September 8, 2021 at 01:47:47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6" name="TextBox 5">
            <a:extLst>
              <a:ext uri="{FF2B5EF4-FFF2-40B4-BE49-F238E27FC236}">
                <a16:creationId xmlns:a16="http://schemas.microsoft.com/office/drawing/2014/main" id="{4D41B5B8-D9F0-E446-93EF-C46EE9F20641}"/>
              </a:ext>
            </a:extLst>
          </p:cNvPr>
          <p:cNvSpPr txBox="1"/>
          <p:nvPr/>
        </p:nvSpPr>
        <p:spPr>
          <a:xfrm>
            <a:off x="4114800" y="5697966"/>
            <a:ext cx="1308100" cy="307777"/>
          </a:xfrm>
          <a:prstGeom prst="rect">
            <a:avLst/>
          </a:prstGeom>
          <a:noFill/>
        </p:spPr>
        <p:txBody>
          <a:bodyPr wrap="square" rtlCol="0">
            <a:spAutoFit/>
          </a:bodyPr>
          <a:lstStyle/>
          <a:p>
            <a:r>
              <a:rPr lang="en-US" altLang="en-US" sz="1400" dirty="0"/>
              <a:t>Cocos Plate</a:t>
            </a:r>
            <a:endParaRPr lang="en-US" sz="1400" dirty="0"/>
          </a:p>
        </p:txBody>
      </p:sp>
      <p:sp>
        <p:nvSpPr>
          <p:cNvPr id="14" name="TextBox 13">
            <a:extLst>
              <a:ext uri="{FF2B5EF4-FFF2-40B4-BE49-F238E27FC236}">
                <a16:creationId xmlns:a16="http://schemas.microsoft.com/office/drawing/2014/main" id="{7767B4F2-87B9-7A45-B68F-206905AC9E63}"/>
              </a:ext>
            </a:extLst>
          </p:cNvPr>
          <p:cNvSpPr txBox="1"/>
          <p:nvPr/>
        </p:nvSpPr>
        <p:spPr>
          <a:xfrm>
            <a:off x="1834481" y="5723864"/>
            <a:ext cx="1308100" cy="307777"/>
          </a:xfrm>
          <a:prstGeom prst="rect">
            <a:avLst/>
          </a:prstGeom>
          <a:noFill/>
        </p:spPr>
        <p:txBody>
          <a:bodyPr wrap="square" rtlCol="0">
            <a:spAutoFit/>
          </a:bodyPr>
          <a:lstStyle/>
          <a:p>
            <a:r>
              <a:rPr lang="en-US" altLang="en-US" sz="1400" dirty="0"/>
              <a:t>Pacific Plate</a:t>
            </a:r>
            <a:endParaRPr lang="en-US" sz="1400" dirty="0"/>
          </a:p>
        </p:txBody>
      </p:sp>
      <p:sp>
        <p:nvSpPr>
          <p:cNvPr id="15" name="TextBox 14">
            <a:extLst>
              <a:ext uri="{FF2B5EF4-FFF2-40B4-BE49-F238E27FC236}">
                <a16:creationId xmlns:a16="http://schemas.microsoft.com/office/drawing/2014/main" id="{80444F6D-DA84-B44B-A7A8-68EFB76128D1}"/>
              </a:ext>
            </a:extLst>
          </p:cNvPr>
          <p:cNvSpPr txBox="1"/>
          <p:nvPr/>
        </p:nvSpPr>
        <p:spPr>
          <a:xfrm>
            <a:off x="4514409" y="3770288"/>
            <a:ext cx="2717307" cy="307777"/>
          </a:xfrm>
          <a:prstGeom prst="rect">
            <a:avLst/>
          </a:prstGeom>
          <a:noFill/>
        </p:spPr>
        <p:txBody>
          <a:bodyPr wrap="square" rtlCol="0">
            <a:spAutoFit/>
          </a:bodyPr>
          <a:lstStyle/>
          <a:p>
            <a:r>
              <a:rPr lang="en-US" altLang="en-US" sz="1400" dirty="0"/>
              <a:t>North American Plate</a:t>
            </a:r>
            <a:endParaRPr lang="en-US" sz="1400" dirty="0"/>
          </a:p>
        </p:txBody>
      </p:sp>
      <p:pic>
        <p:nvPicPr>
          <p:cNvPr id="7" name="Picture 6">
            <a:extLst>
              <a:ext uri="{FF2B5EF4-FFF2-40B4-BE49-F238E27FC236}">
                <a16:creationId xmlns:a16="http://schemas.microsoft.com/office/drawing/2014/main" id="{941F044A-2FA0-A648-91D5-E3931A9FD577}"/>
              </a:ext>
            </a:extLst>
          </p:cNvPr>
          <p:cNvPicPr>
            <a:picLocks noChangeAspect="1"/>
          </p:cNvPicPr>
          <p:nvPr/>
        </p:nvPicPr>
        <p:blipFill>
          <a:blip r:embed="rId5"/>
          <a:stretch>
            <a:fillRect/>
          </a:stretch>
        </p:blipFill>
        <p:spPr>
          <a:xfrm>
            <a:off x="1001471" y="4936607"/>
            <a:ext cx="701787" cy="1466850"/>
          </a:xfrm>
          <a:prstGeom prst="rect">
            <a:avLst/>
          </a:prstGeom>
          <a:ln w="12700">
            <a:solidFill>
              <a:schemeClr val="tx1"/>
            </a:solidFill>
          </a:ln>
        </p:spPr>
      </p:pic>
      <p:sp>
        <p:nvSpPr>
          <p:cNvPr id="17" name="Right Arrow 16">
            <a:extLst>
              <a:ext uri="{FF2B5EF4-FFF2-40B4-BE49-F238E27FC236}">
                <a16:creationId xmlns:a16="http://schemas.microsoft.com/office/drawing/2014/main" id="{11E73AF3-935F-D345-842C-EF0A869E6463}"/>
              </a:ext>
            </a:extLst>
          </p:cNvPr>
          <p:cNvSpPr/>
          <p:nvPr/>
        </p:nvSpPr>
        <p:spPr>
          <a:xfrm rot="18370476">
            <a:off x="3229601" y="4807457"/>
            <a:ext cx="347210" cy="173326"/>
          </a:xfrm>
          <a:prstGeom prst="rightArrow">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Arrow 17">
            <a:extLst>
              <a:ext uri="{FF2B5EF4-FFF2-40B4-BE49-F238E27FC236}">
                <a16:creationId xmlns:a16="http://schemas.microsoft.com/office/drawing/2014/main" id="{1C73C8AD-C95B-E143-B7F5-8E070712E818}"/>
              </a:ext>
            </a:extLst>
          </p:cNvPr>
          <p:cNvSpPr/>
          <p:nvPr/>
        </p:nvSpPr>
        <p:spPr>
          <a:xfrm rot="18370476">
            <a:off x="5014013" y="5437772"/>
            <a:ext cx="347210" cy="173326"/>
          </a:xfrm>
          <a:prstGeom prst="rightArrow">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F18F1349-530D-FE42-AE2D-77A0ED2319CE}"/>
              </a:ext>
            </a:extLst>
          </p:cNvPr>
          <p:cNvSpPr txBox="1"/>
          <p:nvPr/>
        </p:nvSpPr>
        <p:spPr>
          <a:xfrm rot="1077156">
            <a:off x="3574119" y="5025243"/>
            <a:ext cx="1620915" cy="246221"/>
          </a:xfrm>
          <a:prstGeom prst="rect">
            <a:avLst/>
          </a:prstGeom>
          <a:noFill/>
        </p:spPr>
        <p:txBody>
          <a:bodyPr wrap="square" rtlCol="0">
            <a:spAutoFit/>
          </a:bodyPr>
          <a:lstStyle/>
          <a:p>
            <a:r>
              <a:rPr lang="en-US" altLang="en-US" sz="1000" dirty="0"/>
              <a:t>Middle America Trench</a:t>
            </a:r>
            <a:endParaRPr lang="en-US" sz="1000" dirty="0"/>
          </a:p>
        </p:txBody>
      </p:sp>
      <p:sp>
        <p:nvSpPr>
          <p:cNvPr id="9" name="TextBox 8">
            <a:extLst>
              <a:ext uri="{FF2B5EF4-FFF2-40B4-BE49-F238E27FC236}">
                <a16:creationId xmlns:a16="http://schemas.microsoft.com/office/drawing/2014/main" id="{9BBB968B-BB9B-E042-9A79-1D4F989B87F0}"/>
              </a:ext>
            </a:extLst>
          </p:cNvPr>
          <p:cNvSpPr txBox="1"/>
          <p:nvPr/>
        </p:nvSpPr>
        <p:spPr>
          <a:xfrm>
            <a:off x="6400800" y="2321811"/>
            <a:ext cx="1143000" cy="276999"/>
          </a:xfrm>
          <a:prstGeom prst="rect">
            <a:avLst/>
          </a:prstGeom>
          <a:noFill/>
        </p:spPr>
        <p:txBody>
          <a:bodyPr wrap="square" rtlCol="0">
            <a:spAutoFit/>
          </a:bodyPr>
          <a:lstStyle/>
          <a:p>
            <a:r>
              <a:rPr lang="en-US" sz="1200" dirty="0" err="1">
                <a:solidFill>
                  <a:srgbClr val="0070C0"/>
                </a:solidFill>
              </a:rPr>
              <a:t>www.iris</a:t>
            </a:r>
            <a:r>
              <a:rPr lang="en-US" sz="1200" dirty="0">
                <a:solidFill>
                  <a:srgbClr val="0070C0"/>
                </a:solidFill>
              </a:rPr>
              <a:t>/</a:t>
            </a:r>
            <a:r>
              <a:rPr lang="en-US" sz="1200" dirty="0" err="1">
                <a:solidFill>
                  <a:srgbClr val="0070C0"/>
                </a:solidFill>
              </a:rPr>
              <a:t>ieb</a:t>
            </a:r>
            <a:endParaRPr lang="en-US" sz="1200" dirty="0">
              <a:solidFill>
                <a:srgbClr val="0070C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DAEA3E8-0AE5-4740-931F-34F4A1F4C619}"/>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5" name="Picture 8" descr="IRIS_TMlogo.png">
            <a:extLst>
              <a:ext uri="{FF2B5EF4-FFF2-40B4-BE49-F238E27FC236}">
                <a16:creationId xmlns:a16="http://schemas.microsoft.com/office/drawing/2014/main" id="{4F0CE86C-03A7-714F-BAF5-4A15AA1DDDD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14">
            <a:extLst>
              <a:ext uri="{FF2B5EF4-FFF2-40B4-BE49-F238E27FC236}">
                <a16:creationId xmlns:a16="http://schemas.microsoft.com/office/drawing/2014/main" id="{01505837-0C4A-C543-90FD-EDDEBFCF3B60}"/>
              </a:ext>
            </a:extLst>
          </p:cNvPr>
          <p:cNvSpPr txBox="1">
            <a:spLocks noChangeArrowheads="1"/>
          </p:cNvSpPr>
          <p:nvPr/>
        </p:nvSpPr>
        <p:spPr bwMode="auto">
          <a:xfrm>
            <a:off x="257175" y="990600"/>
            <a:ext cx="8505825" cy="1116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ts val="2000"/>
              </a:lnSpc>
              <a:spcBef>
                <a:spcPct val="0"/>
              </a:spcBef>
              <a:buFontTx/>
              <a:buNone/>
            </a:pPr>
            <a:r>
              <a:rPr lang="en-US" altLang="en-US" sz="1600" dirty="0">
                <a:latin typeface="Arial" panose="020B0604020202020204" pitchFamily="34" charset="0"/>
              </a:rPr>
              <a:t>This epicenter of this earthquake is shown by the blue star on the map below. The Cocos Plate subducts towards the north-northeast beneath the North American Plate at the Middle America Trench.  The depth of this earthquake fits the pattern of shallow and intermediate depth earthquakes that cluster along the megathrust plate boundary.</a:t>
            </a:r>
          </a:p>
        </p:txBody>
      </p:sp>
      <p:sp>
        <p:nvSpPr>
          <p:cNvPr id="7" name="TextBox 15">
            <a:extLst>
              <a:ext uri="{FF2B5EF4-FFF2-40B4-BE49-F238E27FC236}">
                <a16:creationId xmlns:a16="http://schemas.microsoft.com/office/drawing/2014/main" id="{8DC108E9-F351-5742-8AE3-AE1CC4C9CBFD}"/>
              </a:ext>
            </a:extLst>
          </p:cNvPr>
          <p:cNvSpPr txBox="1">
            <a:spLocks noChangeArrowheads="1"/>
          </p:cNvSpPr>
          <p:nvPr/>
        </p:nvSpPr>
        <p:spPr bwMode="auto">
          <a:xfrm>
            <a:off x="6659563" y="5562600"/>
            <a:ext cx="2484437"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i="1">
                <a:latin typeface="Arial" panose="020B0604020202020204" pitchFamily="34" charset="0"/>
              </a:rPr>
              <a:t>Image source:  </a:t>
            </a:r>
            <a:br>
              <a:rPr lang="en-US" altLang="en-US" sz="1400" i="1">
                <a:latin typeface="Arial" panose="020B0604020202020204" pitchFamily="34" charset="0"/>
              </a:rPr>
            </a:br>
            <a:r>
              <a:rPr lang="en-US" altLang="en-US" sz="1400" i="1">
                <a:latin typeface="Arial" panose="020B0604020202020204" pitchFamily="34" charset="0"/>
              </a:rPr>
              <a:t>U.S. Geological Survey Open-File Report 2010–1083-H  </a:t>
            </a:r>
          </a:p>
        </p:txBody>
      </p:sp>
      <p:pic>
        <p:nvPicPr>
          <p:cNvPr id="8" name="Picture 7" descr="OFR Map.tiff">
            <a:extLst>
              <a:ext uri="{FF2B5EF4-FFF2-40B4-BE49-F238E27FC236}">
                <a16:creationId xmlns:a16="http://schemas.microsoft.com/office/drawing/2014/main" id="{B6313067-1B08-2644-A0B6-7D0BFCFFD309}"/>
              </a:ext>
            </a:extLst>
          </p:cNvPr>
          <p:cNvPicPr>
            <a:picLocks noChangeAspect="1"/>
          </p:cNvPicPr>
          <p:nvPr/>
        </p:nvPicPr>
        <p:blipFill>
          <a:blip r:embed="rId3"/>
          <a:srcRect l="4861" t="16908" r="13889"/>
          <a:stretch>
            <a:fillRect/>
          </a:stretch>
        </p:blipFill>
        <p:spPr bwMode="auto">
          <a:xfrm>
            <a:off x="319088" y="2157413"/>
            <a:ext cx="6232525" cy="4572000"/>
          </a:xfrm>
          <a:prstGeom prst="rect">
            <a:avLst/>
          </a:prstGeom>
          <a:noFill/>
          <a:ln w="9525">
            <a:solidFill>
              <a:srgbClr val="660066"/>
            </a:solidFill>
            <a:miter lim="800000"/>
            <a:headEnd/>
            <a:tailEnd/>
          </a:ln>
          <a:effectLst>
            <a:outerShdw blurRad="50800" dist="38100" dir="2700000" algn="tl" rotWithShape="0">
              <a:srgbClr val="000000">
                <a:alpha val="39999"/>
              </a:srgbClr>
            </a:outerShdw>
          </a:effectLst>
        </p:spPr>
      </p:pic>
      <p:pic>
        <p:nvPicPr>
          <p:cNvPr id="9" name="Picture 5">
            <a:extLst>
              <a:ext uri="{FF2B5EF4-FFF2-40B4-BE49-F238E27FC236}">
                <a16:creationId xmlns:a16="http://schemas.microsoft.com/office/drawing/2014/main" id="{B7A3C051-41C9-E74B-AAA7-3A7D38A9E5F5}"/>
              </a:ext>
            </a:extLst>
          </p:cNvPr>
          <p:cNvPicPr>
            <a:picLocks noChangeAspect="1"/>
          </p:cNvPicPr>
          <p:nvPr/>
        </p:nvPicPr>
        <p:blipFill>
          <a:blip r:embed="rId4"/>
          <a:srcRect l="7031" t="4361" r="7692" b="7457"/>
          <a:stretch>
            <a:fillRect/>
          </a:stretch>
        </p:blipFill>
        <p:spPr bwMode="auto">
          <a:xfrm>
            <a:off x="6985000" y="2157413"/>
            <a:ext cx="1566863" cy="2911475"/>
          </a:xfrm>
          <a:prstGeom prst="rect">
            <a:avLst/>
          </a:prstGeom>
          <a:noFill/>
          <a:ln w="9525">
            <a:solidFill>
              <a:srgbClr val="660066"/>
            </a:solidFill>
            <a:miter lim="800000"/>
            <a:headEnd/>
            <a:tailEnd/>
          </a:ln>
          <a:effectLst>
            <a:outerShdw blurRad="50800" dist="38100" dir="2700000" algn="tl" rotWithShape="0">
              <a:srgbClr val="000000">
                <a:alpha val="42999"/>
              </a:srgbClr>
            </a:outerShdw>
          </a:effectLst>
        </p:spPr>
      </p:pic>
      <p:sp>
        <p:nvSpPr>
          <p:cNvPr id="10" name="5-Point Star 9">
            <a:extLst>
              <a:ext uri="{FF2B5EF4-FFF2-40B4-BE49-F238E27FC236}">
                <a16:creationId xmlns:a16="http://schemas.microsoft.com/office/drawing/2014/main" id="{E60FADC0-D0BF-B743-97EC-B7E5F1052820}"/>
              </a:ext>
            </a:extLst>
          </p:cNvPr>
          <p:cNvSpPr/>
          <p:nvPr/>
        </p:nvSpPr>
        <p:spPr>
          <a:xfrm>
            <a:off x="2743200" y="3733800"/>
            <a:ext cx="228600" cy="228600"/>
          </a:xfrm>
          <a:prstGeom prst="star5">
            <a:avLst/>
          </a:prstGeom>
          <a:ln>
            <a:solidFill>
              <a:srgbClr val="0000FF"/>
            </a:solidFill>
          </a:ln>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dirty="0"/>
          </a:p>
        </p:txBody>
      </p:sp>
      <p:pic>
        <p:nvPicPr>
          <p:cNvPr id="11" name="Picture 10">
            <a:extLst>
              <a:ext uri="{FF2B5EF4-FFF2-40B4-BE49-F238E27FC236}">
                <a16:creationId xmlns:a16="http://schemas.microsoft.com/office/drawing/2014/main" id="{648AE015-5C49-594B-AE19-3CD796C0B42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57156" y="4968958"/>
            <a:ext cx="3323809" cy="1733333"/>
          </a:xfrm>
          <a:prstGeom prst="rect">
            <a:avLst/>
          </a:prstGeom>
        </p:spPr>
      </p:pic>
      <p:sp>
        <p:nvSpPr>
          <p:cNvPr id="12" name="Title 1">
            <a:extLst>
              <a:ext uri="{FF2B5EF4-FFF2-40B4-BE49-F238E27FC236}">
                <a16:creationId xmlns:a16="http://schemas.microsoft.com/office/drawing/2014/main" id="{83F23959-4E7A-DA4D-A9E8-884DC0F16814}"/>
              </a:ext>
            </a:extLst>
          </p:cNvPr>
          <p:cNvSpPr txBox="1">
            <a:spLocks/>
          </p:cNvSpPr>
          <p:nvPr/>
        </p:nvSpPr>
        <p:spPr>
          <a:xfrm>
            <a:off x="1397000"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7.0 ACAPULCO, MEXICO</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September 8, 2021 at 01:47:47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13263275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A4EDE4D-82F9-4B42-A525-99C9EC9294DC}"/>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cs typeface="Arial" panose="020B0604020202020204" pitchFamily="34" charset="0"/>
            </a:endParaRPr>
          </a:p>
        </p:txBody>
      </p:sp>
      <p:pic>
        <p:nvPicPr>
          <p:cNvPr id="25603" name="Picture 18" descr="IRIS_TMlogo.png">
            <a:extLst>
              <a:ext uri="{FF2B5EF4-FFF2-40B4-BE49-F238E27FC236}">
                <a16:creationId xmlns:a16="http://schemas.microsoft.com/office/drawing/2014/main" id="{4B78BB25-5279-8A47-A6FC-11393AAC355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4" name="TextBox 6">
            <a:extLst>
              <a:ext uri="{FF2B5EF4-FFF2-40B4-BE49-F238E27FC236}">
                <a16:creationId xmlns:a16="http://schemas.microsoft.com/office/drawing/2014/main" id="{8E6B4A38-57C9-A843-B6F4-D285060F3E6B}"/>
              </a:ext>
            </a:extLst>
          </p:cNvPr>
          <p:cNvSpPr txBox="1">
            <a:spLocks noChangeArrowheads="1"/>
          </p:cNvSpPr>
          <p:nvPr/>
        </p:nvSpPr>
        <p:spPr bwMode="auto">
          <a:xfrm>
            <a:off x="914400" y="1033236"/>
            <a:ext cx="7786688" cy="5842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 typeface="Arial" panose="020B0604020202020204" pitchFamily="34" charset="0"/>
              <a:buNone/>
            </a:pPr>
            <a:r>
              <a:rPr lang="en-US" altLang="en-US" sz="1800" dirty="0">
                <a:solidFill>
                  <a:srgbClr val="000000"/>
                </a:solidFill>
                <a:latin typeface="Arial" panose="020B0604020202020204" pitchFamily="34" charset="0"/>
              </a:rPr>
              <a:t>Animation of the regional tectonics and earthquake history of SW Mexico. </a:t>
            </a:r>
          </a:p>
          <a:p>
            <a:pPr eaLnBrk="1" hangingPunct="1">
              <a:spcBef>
                <a:spcPct val="0"/>
              </a:spcBef>
              <a:buFont typeface="Arial" panose="020B0604020202020204" pitchFamily="34" charset="0"/>
              <a:buNone/>
            </a:pPr>
            <a:r>
              <a:rPr lang="en-US" altLang="en-US" sz="1400" dirty="0">
                <a:solidFill>
                  <a:srgbClr val="000000"/>
                </a:solidFill>
                <a:latin typeface="Arial" panose="020B0604020202020204" pitchFamily="34" charset="0"/>
              </a:rPr>
              <a:t> </a:t>
            </a:r>
          </a:p>
        </p:txBody>
      </p:sp>
      <p:pic>
        <p:nvPicPr>
          <p:cNvPr id="2" name="A_007_Mexico1984.mp4">
            <a:hlinkClick r:id="" action="ppaction://media"/>
            <a:extLst>
              <a:ext uri="{FF2B5EF4-FFF2-40B4-BE49-F238E27FC236}">
                <a16:creationId xmlns:a16="http://schemas.microsoft.com/office/drawing/2014/main" id="{3B8ABB07-9087-AF45-A947-8DA27F92D62B}"/>
              </a:ext>
            </a:extLst>
          </p:cNvPr>
          <p:cNvPicPr>
            <a:picLocks noRot="1" noChangeAspect="1" noChangeArrowheads="1"/>
          </p:cNvPicPr>
          <p:nvPr>
            <a:videoFile r:link="rId1"/>
            <p:extLst>
              <p:ext uri="{DAA4B4D4-6D71-4841-9C94-3DE7FCFB9230}">
                <p14:media xmlns:p14="http://schemas.microsoft.com/office/powerpoint/2010/main" r:link="rId2"/>
              </p:ext>
            </p:extLst>
          </p:nvPr>
        </p:nvPicPr>
        <p:blipFill>
          <a:blip r:embed="rId6">
            <a:extLst>
              <a:ext uri="{28A0092B-C50C-407E-A947-70E740481C1C}">
                <a14:useLocalDpi xmlns:a14="http://schemas.microsoft.com/office/drawing/2010/main" val="0"/>
              </a:ext>
            </a:extLst>
          </a:blip>
          <a:srcRect/>
          <a:stretch>
            <a:fillRect/>
          </a:stretch>
        </p:blipFill>
        <p:spPr bwMode="auto">
          <a:xfrm>
            <a:off x="1295400" y="1490436"/>
            <a:ext cx="6731000" cy="504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a:extLst>
              <a:ext uri="{FF2B5EF4-FFF2-40B4-BE49-F238E27FC236}">
                <a16:creationId xmlns:a16="http://schemas.microsoft.com/office/drawing/2014/main" id="{61723B57-1960-1F49-8BA5-0B88D62F7749}"/>
              </a:ext>
            </a:extLst>
          </p:cNvPr>
          <p:cNvSpPr txBox="1">
            <a:spLocks/>
          </p:cNvSpPr>
          <p:nvPr/>
        </p:nvSpPr>
        <p:spPr>
          <a:xfrm>
            <a:off x="1397000"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7.0 ACAPULCO, MEXICO</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cs typeface="Arial" pitchFamily="34" charset="0"/>
              </a:rPr>
              <a:t>Wednesday</a:t>
            </a: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  September 8, 2021 at 01:47:47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46665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EC19ED8-14F1-B547-BCC1-FB8CAB720785}"/>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3" name="Picture 18" descr="IRIS_TMlogo.png">
            <a:extLst>
              <a:ext uri="{FF2B5EF4-FFF2-40B4-BE49-F238E27FC236}">
                <a16:creationId xmlns:a16="http://schemas.microsoft.com/office/drawing/2014/main" id="{2E2A5157-CA96-A042-AAC8-FF619EFE6BD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1">
            <a:extLst>
              <a:ext uri="{FF2B5EF4-FFF2-40B4-BE49-F238E27FC236}">
                <a16:creationId xmlns:a16="http://schemas.microsoft.com/office/drawing/2014/main" id="{164C2914-116F-6B41-8BA3-B3241852DE9A}"/>
              </a:ext>
            </a:extLst>
          </p:cNvPr>
          <p:cNvSpPr txBox="1">
            <a:spLocks noChangeArrowheads="1"/>
          </p:cNvSpPr>
          <p:nvPr/>
        </p:nvSpPr>
        <p:spPr bwMode="auto">
          <a:xfrm>
            <a:off x="246063" y="6353175"/>
            <a:ext cx="30305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200" i="1">
                <a:latin typeface="Arial" panose="020B0604020202020204" pitchFamily="34" charset="0"/>
              </a:rPr>
              <a:t>USGS W-Phase Moment Tensor Solution</a:t>
            </a:r>
          </a:p>
        </p:txBody>
      </p:sp>
      <p:sp>
        <p:nvSpPr>
          <p:cNvPr id="15" name="TextBox 7">
            <a:extLst>
              <a:ext uri="{FF2B5EF4-FFF2-40B4-BE49-F238E27FC236}">
                <a16:creationId xmlns:a16="http://schemas.microsoft.com/office/drawing/2014/main" id="{1E14A8EE-BF53-5D47-9BD7-2A8F08D6AA07}"/>
              </a:ext>
            </a:extLst>
          </p:cNvPr>
          <p:cNvSpPr txBox="1">
            <a:spLocks noChangeArrowheads="1"/>
          </p:cNvSpPr>
          <p:nvPr/>
        </p:nvSpPr>
        <p:spPr bwMode="auto">
          <a:xfrm>
            <a:off x="228600" y="1135063"/>
            <a:ext cx="8686800"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600">
                <a:latin typeface="Arial" panose="020B0604020202020204" pitchFamily="34" charset="0"/>
              </a:rPr>
              <a:t>The focal mechanism is how seismologists plot the 3-D stress orientations of an earthquake.  Since an earthquake occurs as slip on a fault, it generates primary (P) waves in quadrants of compression (shaded) and extension (white). The orientation of these quadrants determined from recorded seismic waves determines the type of fault that produced the earthquake. </a:t>
            </a:r>
          </a:p>
        </p:txBody>
      </p:sp>
      <p:pic>
        <p:nvPicPr>
          <p:cNvPr id="16" name="Picture 10" descr="focal.png">
            <a:extLst>
              <a:ext uri="{FF2B5EF4-FFF2-40B4-BE49-F238E27FC236}">
                <a16:creationId xmlns:a16="http://schemas.microsoft.com/office/drawing/2014/main" id="{74CB0EA4-8400-9F4A-84DE-61F5757B711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224338" y="2895600"/>
            <a:ext cx="4614862" cy="203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Box 11">
            <a:extLst>
              <a:ext uri="{FF2B5EF4-FFF2-40B4-BE49-F238E27FC236}">
                <a16:creationId xmlns:a16="http://schemas.microsoft.com/office/drawing/2014/main" id="{F35E75A3-03DA-4643-8897-D37344208A9D}"/>
              </a:ext>
            </a:extLst>
          </p:cNvPr>
          <p:cNvSpPr txBox="1">
            <a:spLocks noChangeArrowheads="1"/>
          </p:cNvSpPr>
          <p:nvPr/>
        </p:nvSpPr>
        <p:spPr bwMode="auto">
          <a:xfrm>
            <a:off x="233363" y="2562225"/>
            <a:ext cx="3990975"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600" dirty="0">
                <a:latin typeface="Arial" panose="020B0604020202020204" pitchFamily="34" charset="0"/>
              </a:rPr>
              <a:t>The location, depth, and thrust-faulting mechanism of this earthquake suggest that it occurred on the interface between the Cocos and North American Plates.</a:t>
            </a:r>
          </a:p>
        </p:txBody>
      </p:sp>
      <p:sp>
        <p:nvSpPr>
          <p:cNvPr id="18" name="TextBox 8">
            <a:extLst>
              <a:ext uri="{FF2B5EF4-FFF2-40B4-BE49-F238E27FC236}">
                <a16:creationId xmlns:a16="http://schemas.microsoft.com/office/drawing/2014/main" id="{95A6EA29-CCC8-B04C-8166-01601797F26B}"/>
              </a:ext>
            </a:extLst>
          </p:cNvPr>
          <p:cNvSpPr txBox="1">
            <a:spLocks noChangeArrowheads="1"/>
          </p:cNvSpPr>
          <p:nvPr/>
        </p:nvSpPr>
        <p:spPr bwMode="auto">
          <a:xfrm>
            <a:off x="3276600" y="5497513"/>
            <a:ext cx="434340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a:latin typeface="Arial" panose="020B0604020202020204" pitchFamily="34" charset="0"/>
              </a:rPr>
              <a:t>The tension axis (T) reflects the minimum compressive stress direction.  The pressure axis (P) reflects the maximum compressive stress direction. </a:t>
            </a:r>
          </a:p>
        </p:txBody>
      </p:sp>
      <p:pic>
        <p:nvPicPr>
          <p:cNvPr id="19" name="Picture 18">
            <a:extLst>
              <a:ext uri="{FF2B5EF4-FFF2-40B4-BE49-F238E27FC236}">
                <a16:creationId xmlns:a16="http://schemas.microsoft.com/office/drawing/2014/main" id="{48B2B72F-9E41-D644-A308-B0E2C45CB57E}"/>
              </a:ext>
            </a:extLst>
          </p:cNvPr>
          <p:cNvPicPr>
            <a:picLocks noChangeAspect="1"/>
          </p:cNvPicPr>
          <p:nvPr/>
        </p:nvPicPr>
        <p:blipFill rotWithShape="1">
          <a:blip r:embed="rId5"/>
          <a:srcRect r="-2264"/>
          <a:stretch/>
        </p:blipFill>
        <p:spPr>
          <a:xfrm>
            <a:off x="658699" y="3913718"/>
            <a:ext cx="2084501" cy="2165181"/>
          </a:xfrm>
          <a:prstGeom prst="rect">
            <a:avLst/>
          </a:prstGeom>
        </p:spPr>
      </p:pic>
      <p:sp>
        <p:nvSpPr>
          <p:cNvPr id="20" name="Title 1">
            <a:extLst>
              <a:ext uri="{FF2B5EF4-FFF2-40B4-BE49-F238E27FC236}">
                <a16:creationId xmlns:a16="http://schemas.microsoft.com/office/drawing/2014/main" id="{A9D3C0FC-C059-4849-8F25-BB359CE82D8C}"/>
              </a:ext>
            </a:extLst>
          </p:cNvPr>
          <p:cNvSpPr txBox="1">
            <a:spLocks/>
          </p:cNvSpPr>
          <p:nvPr/>
        </p:nvSpPr>
        <p:spPr>
          <a:xfrm>
            <a:off x="1397000"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7.0 ACAPULCO, MEXICO</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September 8, 2021 at 01:47:47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13E5B18-7A10-6A43-84AD-E3372D5744B3}"/>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27651" name="Picture 18" descr="IRIS_TMlogo.png">
            <a:extLst>
              <a:ext uri="{FF2B5EF4-FFF2-40B4-BE49-F238E27FC236}">
                <a16:creationId xmlns:a16="http://schemas.microsoft.com/office/drawing/2014/main" id="{8A8460D1-3594-9A42-A756-74B31138EDC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itle 1">
            <a:extLst>
              <a:ext uri="{FF2B5EF4-FFF2-40B4-BE49-F238E27FC236}">
                <a16:creationId xmlns:a16="http://schemas.microsoft.com/office/drawing/2014/main" id="{748B3BA4-DFD6-0049-AEA3-53EE4D09E85B}"/>
              </a:ext>
            </a:extLst>
          </p:cNvPr>
          <p:cNvSpPr txBox="1">
            <a:spLocks/>
          </p:cNvSpPr>
          <p:nvPr/>
        </p:nvSpPr>
        <p:spPr>
          <a:xfrm>
            <a:off x="1397000"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7.0 ACAPULCO, MEXICO</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cs typeface="Arial" pitchFamily="34" charset="0"/>
              </a:rPr>
              <a:t>Wednesday</a:t>
            </a: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  September 8, 2021 </a:t>
            </a:r>
            <a:r>
              <a:rPr lang="en-US" b="1">
                <a:solidFill>
                  <a:schemeClr val="tx2">
                    <a:satMod val="130000"/>
                  </a:schemeClr>
                </a:solidFill>
                <a:effectLst>
                  <a:outerShdw blurRad="50000" dist="30000" dir="5400000" algn="tl" rotWithShape="0">
                    <a:srgbClr val="000000">
                      <a:alpha val="30000"/>
                    </a:srgbClr>
                  </a:outerShdw>
                </a:effectLst>
                <a:ea typeface="+mj-ea"/>
                <a:cs typeface="Arial" pitchFamily="34" charset="0"/>
              </a:rPr>
              <a:t>at 01:47:47 </a:t>
            </a: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22" name="Picture 1">
            <a:extLst>
              <a:ext uri="{FF2B5EF4-FFF2-40B4-BE49-F238E27FC236}">
                <a16:creationId xmlns:a16="http://schemas.microsoft.com/office/drawing/2014/main" id="{205DCEFB-3617-0446-B18D-21C4C15EB5F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3000" y="1032329"/>
            <a:ext cx="7259637" cy="560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7">
            <a:extLst>
              <a:ext uri="{FF2B5EF4-FFF2-40B4-BE49-F238E27FC236}">
                <a16:creationId xmlns:a16="http://schemas.microsoft.com/office/drawing/2014/main" id="{BCCD8202-53E2-794D-B436-D2F80B56A92F}"/>
              </a:ext>
            </a:extLst>
          </p:cNvPr>
          <p:cNvSpPr txBox="1">
            <a:spLocks noChangeArrowheads="1"/>
          </p:cNvSpPr>
          <p:nvPr/>
        </p:nvSpPr>
        <p:spPr bwMode="auto">
          <a:xfrm>
            <a:off x="1924050" y="981529"/>
            <a:ext cx="6478587" cy="7683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lnSpc>
                <a:spcPts val="1800"/>
              </a:lnSpc>
              <a:spcBef>
                <a:spcPct val="0"/>
              </a:spcBef>
              <a:buFontTx/>
              <a:buNone/>
            </a:pPr>
            <a:r>
              <a:rPr lang="en-US" altLang="en-US" sz="1400" dirty="0">
                <a:solidFill>
                  <a:srgbClr val="000000"/>
                </a:solidFill>
                <a:latin typeface="Arial" panose="020B0604020202020204" pitchFamily="34" charset="0"/>
                <a:ea typeface="MS PGothic" panose="020B0600070205080204" pitchFamily="34" charset="-128"/>
              </a:rPr>
              <a:t>The record of the earthquake in Bend, Oregon (BNOR) is illustrated below. Bend is 3651 km (2268 miles, 32.9°) from the location of this earthquake.</a:t>
            </a:r>
          </a:p>
          <a:p>
            <a:pPr eaLnBrk="1" hangingPunct="1">
              <a:lnSpc>
                <a:spcPts val="1800"/>
              </a:lnSpc>
              <a:spcBef>
                <a:spcPct val="0"/>
              </a:spcBef>
              <a:buFontTx/>
              <a:buNone/>
            </a:pPr>
            <a:r>
              <a:rPr lang="en-US" altLang="en-US" sz="1400" dirty="0">
                <a:solidFill>
                  <a:srgbClr val="000000"/>
                </a:solidFill>
                <a:latin typeface="Arial" panose="020B0604020202020204" pitchFamily="34" charset="0"/>
                <a:ea typeface="MS PGothic" panose="020B0600070205080204" pitchFamily="34" charset="-128"/>
              </a:rPr>
              <a:t> </a:t>
            </a:r>
          </a:p>
        </p:txBody>
      </p:sp>
      <p:sp>
        <p:nvSpPr>
          <p:cNvPr id="24" name="TextBox 4">
            <a:extLst>
              <a:ext uri="{FF2B5EF4-FFF2-40B4-BE49-F238E27FC236}">
                <a16:creationId xmlns:a16="http://schemas.microsoft.com/office/drawing/2014/main" id="{E2B1297D-0C7E-D14F-B7F7-737E346374DC}"/>
              </a:ext>
            </a:extLst>
          </p:cNvPr>
          <p:cNvSpPr txBox="1">
            <a:spLocks noChangeArrowheads="1"/>
          </p:cNvSpPr>
          <p:nvPr/>
        </p:nvSpPr>
        <p:spPr bwMode="auto">
          <a:xfrm>
            <a:off x="2984500" y="2405517"/>
            <a:ext cx="376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b="1">
                <a:latin typeface="Arial" panose="020B0604020202020204" pitchFamily="34" charset="0"/>
                <a:ea typeface="MS PGothic" panose="020B0600070205080204" pitchFamily="34" charset="-128"/>
              </a:rPr>
              <a:t>P</a:t>
            </a:r>
          </a:p>
        </p:txBody>
      </p:sp>
      <p:sp>
        <p:nvSpPr>
          <p:cNvPr id="25" name="TextBox 11">
            <a:extLst>
              <a:ext uri="{FF2B5EF4-FFF2-40B4-BE49-F238E27FC236}">
                <a16:creationId xmlns:a16="http://schemas.microsoft.com/office/drawing/2014/main" id="{5486F22B-A9E3-B94C-94FA-51F1656ACED1}"/>
              </a:ext>
            </a:extLst>
          </p:cNvPr>
          <p:cNvSpPr txBox="1">
            <a:spLocks noChangeArrowheads="1"/>
          </p:cNvSpPr>
          <p:nvPr/>
        </p:nvSpPr>
        <p:spPr bwMode="auto">
          <a:xfrm>
            <a:off x="4364037" y="2405517"/>
            <a:ext cx="304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b="1">
                <a:latin typeface="Arial" panose="020B0604020202020204" pitchFamily="34" charset="0"/>
                <a:ea typeface="MS PGothic" panose="020B0600070205080204" pitchFamily="34" charset="-128"/>
              </a:rPr>
              <a:t>S</a:t>
            </a:r>
          </a:p>
        </p:txBody>
      </p:sp>
      <p:sp>
        <p:nvSpPr>
          <p:cNvPr id="26" name="TextBox 25">
            <a:extLst>
              <a:ext uri="{FF2B5EF4-FFF2-40B4-BE49-F238E27FC236}">
                <a16:creationId xmlns:a16="http://schemas.microsoft.com/office/drawing/2014/main" id="{F544FF4F-9304-7A46-AA5A-97E7E4C7DDC4}"/>
              </a:ext>
            </a:extLst>
          </p:cNvPr>
          <p:cNvSpPr txBox="1"/>
          <p:nvPr/>
        </p:nvSpPr>
        <p:spPr>
          <a:xfrm>
            <a:off x="5980112" y="1907042"/>
            <a:ext cx="2152650" cy="369887"/>
          </a:xfrm>
          <a:prstGeom prst="rect">
            <a:avLst/>
          </a:prstGeom>
          <a:solidFill>
            <a:schemeClr val="bg1"/>
          </a:solidFill>
        </p:spPr>
        <p:txBody>
          <a:bodyPr>
            <a:spAutoFit/>
          </a:bodyPr>
          <a:lstStyle/>
          <a:p>
            <a:pPr eaLnBrk="1" hangingPunct="1">
              <a:defRPr/>
            </a:pPr>
            <a:r>
              <a:rPr lang="en-US" spc="200" dirty="0">
                <a:latin typeface="Arial" charset="0"/>
                <a:ea typeface="MS PGothic" charset="-128"/>
              </a:rPr>
              <a:t>Surface Waves</a:t>
            </a:r>
          </a:p>
        </p:txBody>
      </p:sp>
      <p:sp>
        <p:nvSpPr>
          <p:cNvPr id="27" name="TextBox 4">
            <a:extLst>
              <a:ext uri="{FF2B5EF4-FFF2-40B4-BE49-F238E27FC236}">
                <a16:creationId xmlns:a16="http://schemas.microsoft.com/office/drawing/2014/main" id="{A6DD7390-6E8D-3F49-91CF-AAC97B1F078D}"/>
              </a:ext>
            </a:extLst>
          </p:cNvPr>
          <p:cNvSpPr txBox="1">
            <a:spLocks noChangeArrowheads="1"/>
          </p:cNvSpPr>
          <p:nvPr/>
        </p:nvSpPr>
        <p:spPr bwMode="auto">
          <a:xfrm>
            <a:off x="1708150" y="3389767"/>
            <a:ext cx="6764337" cy="5222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dirty="0">
                <a:solidFill>
                  <a:srgbClr val="000000"/>
                </a:solidFill>
                <a:latin typeface="Arial" panose="020B0604020202020204" pitchFamily="34" charset="0"/>
                <a:ea typeface="MS PGothic" panose="020B0600070205080204" pitchFamily="34" charset="-128"/>
              </a:rPr>
              <a:t>Following the earthquake, it </a:t>
            </a:r>
            <a:r>
              <a:rPr lang="en-US" altLang="en-US" sz="1400" dirty="0">
                <a:latin typeface="Arial" panose="020B0604020202020204" pitchFamily="34" charset="0"/>
                <a:ea typeface="MS PGothic" panose="020B0600070205080204" pitchFamily="34" charset="-128"/>
              </a:rPr>
              <a:t>took 6 minutes and 36 seconds </a:t>
            </a:r>
            <a:r>
              <a:rPr lang="en-US" altLang="en-US" sz="1400" dirty="0">
                <a:solidFill>
                  <a:srgbClr val="000000"/>
                </a:solidFill>
                <a:latin typeface="Arial" panose="020B0604020202020204" pitchFamily="34" charset="0"/>
                <a:ea typeface="MS PGothic" panose="020B0600070205080204" pitchFamily="34" charset="-128"/>
              </a:rPr>
              <a:t>for the compressional P waves to travel a curved path through the mantle to Bend, Oregon.</a:t>
            </a:r>
          </a:p>
        </p:txBody>
      </p:sp>
      <p:sp>
        <p:nvSpPr>
          <p:cNvPr id="28" name="TextBox 6">
            <a:extLst>
              <a:ext uri="{FF2B5EF4-FFF2-40B4-BE49-F238E27FC236}">
                <a16:creationId xmlns:a16="http://schemas.microsoft.com/office/drawing/2014/main" id="{8C34A543-D376-EA4D-9EF6-0AB960CBC893}"/>
              </a:ext>
            </a:extLst>
          </p:cNvPr>
          <p:cNvSpPr txBox="1">
            <a:spLocks noChangeArrowheads="1"/>
          </p:cNvSpPr>
          <p:nvPr/>
        </p:nvSpPr>
        <p:spPr bwMode="auto">
          <a:xfrm>
            <a:off x="1760537" y="5264604"/>
            <a:ext cx="6661150" cy="9540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 typeface="Arial" panose="020B0604020202020204" pitchFamily="34" charset="0"/>
              <a:buNone/>
            </a:pPr>
            <a:r>
              <a:rPr lang="en-US" altLang="en-US" sz="1400" dirty="0">
                <a:solidFill>
                  <a:srgbClr val="000000"/>
                </a:solidFill>
                <a:latin typeface="Arial" panose="020B0604020202020204" pitchFamily="34" charset="0"/>
                <a:ea typeface="MS PGothic" panose="020B0600070205080204" pitchFamily="34" charset="-128"/>
              </a:rPr>
              <a:t>Surface waves traveled the 3651 km (2268 miles) along the perimeter of the Earth from the earthquake to the recording station. </a:t>
            </a:r>
            <a:r>
              <a:rPr lang="en-US" altLang="en-US" sz="1400" dirty="0">
                <a:latin typeface="Arial" panose="020B0604020202020204" pitchFamily="34" charset="0"/>
                <a:ea typeface="MS PGothic" panose="020B0600070205080204" pitchFamily="34" charset="-128"/>
              </a:rPr>
              <a:t>The surface wave began to arrive in Bend about 17 minutes </a:t>
            </a:r>
            <a:r>
              <a:rPr lang="en-US" altLang="en-US" sz="1400" dirty="0">
                <a:solidFill>
                  <a:srgbClr val="000000"/>
                </a:solidFill>
                <a:latin typeface="Arial" panose="020B0604020202020204" pitchFamily="34" charset="0"/>
                <a:ea typeface="MS PGothic" panose="020B0600070205080204" pitchFamily="34" charset="-128"/>
              </a:rPr>
              <a:t>after the earthquake occurred below Acapulco</a:t>
            </a:r>
            <a:r>
              <a:rPr lang="en-US" altLang="en-US" sz="1400" dirty="0">
                <a:latin typeface="Arial" panose="020B0604020202020204" pitchFamily="34" charset="0"/>
                <a:ea typeface="MS PGothic" panose="020B0600070205080204" pitchFamily="34" charset="-128"/>
              </a:rPr>
              <a:t>.</a:t>
            </a:r>
          </a:p>
          <a:p>
            <a:pPr eaLnBrk="1" hangingPunct="1">
              <a:spcBef>
                <a:spcPct val="0"/>
              </a:spcBef>
              <a:buFont typeface="Arial" panose="020B0604020202020204" pitchFamily="34" charset="0"/>
              <a:buNone/>
            </a:pPr>
            <a:r>
              <a:rPr lang="en-US" altLang="en-US" sz="1400" dirty="0">
                <a:latin typeface="Arial" panose="020B0604020202020204" pitchFamily="34" charset="0"/>
                <a:ea typeface="MS PGothic" panose="020B0600070205080204" pitchFamily="34" charset="-128"/>
              </a:rPr>
              <a:t> </a:t>
            </a:r>
            <a:r>
              <a:rPr lang="en-US" altLang="en-US" sz="1400" dirty="0">
                <a:solidFill>
                  <a:srgbClr val="000000"/>
                </a:solidFill>
                <a:latin typeface="Arial" panose="020B0604020202020204" pitchFamily="34" charset="0"/>
                <a:ea typeface="MS PGothic" panose="020B0600070205080204" pitchFamily="34" charset="-128"/>
              </a:rPr>
              <a:t> </a:t>
            </a:r>
          </a:p>
        </p:txBody>
      </p:sp>
    </p:spTree>
    <p:extLst>
      <p:ext uri="{BB962C8B-B14F-4D97-AF65-F5344CB8AC3E}">
        <p14:creationId xmlns:p14="http://schemas.microsoft.com/office/powerpoint/2010/main" val="81894469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10658</TotalTime>
  <Words>1144</Words>
  <Application>Microsoft Office PowerPoint</Application>
  <PresentationFormat>On-screen Show (4:3)</PresentationFormat>
  <Paragraphs>99</Paragraphs>
  <Slides>10</Slides>
  <Notes>9</Notes>
  <HiddenSlides>0</HiddenSlides>
  <MMClips>1</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10</vt:i4>
      </vt:variant>
    </vt:vector>
  </HeadingPairs>
  <TitlesOfParts>
    <vt:vector size="14" baseType="lpstr">
      <vt:lpstr>Arial</vt:lpstr>
      <vt:lpstr>Calibri</vt:lpstr>
      <vt:lpstr>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Tammy Bravo</cp:lastModifiedBy>
  <cp:revision>822</cp:revision>
  <cp:lastPrinted>2013-04-07T18:50:57Z</cp:lastPrinted>
  <dcterms:created xsi:type="dcterms:W3CDTF">2009-05-31T20:07:40Z</dcterms:created>
  <dcterms:modified xsi:type="dcterms:W3CDTF">2021-09-08T06:34:02Z</dcterms:modified>
</cp:coreProperties>
</file>