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3"/>
  </p:notesMasterIdLst>
  <p:sldIdLst>
    <p:sldId id="377" r:id="rId3"/>
    <p:sldId id="396" r:id="rId4"/>
    <p:sldId id="397" r:id="rId5"/>
    <p:sldId id="355" r:id="rId6"/>
    <p:sldId id="402" r:id="rId7"/>
    <p:sldId id="404" r:id="rId8"/>
    <p:sldId id="395" r:id="rId9"/>
    <p:sldId id="399" r:id="rId10"/>
    <p:sldId id="403" r:id="rId11"/>
    <p:sldId id="373"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799" autoAdjust="0"/>
    <p:restoredTop sz="64865" autoAdjust="0"/>
  </p:normalViewPr>
  <p:slideViewPr>
    <p:cSldViewPr>
      <p:cViewPr varScale="1">
        <p:scale>
          <a:sx n="74" d="100"/>
          <a:sy n="74" d="100"/>
        </p:scale>
        <p:origin x="2262"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0FC981C-199B-EE4B-9EC8-213DE3561FD7}"/>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A2A669A0-C259-6646-9CC1-851E829B306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cs typeface="Arial" panose="020B0604020202020204" pitchFamily="34" charset="0"/>
              </a:defRPr>
            </a:lvl1pPr>
          </a:lstStyle>
          <a:p>
            <a:pPr>
              <a:defRPr/>
            </a:pPr>
            <a:fld id="{223E0CAF-C9BB-D64A-A12B-6109ACF149A0}" type="datetimeFigureOut">
              <a:rPr lang="en-US" altLang="en-US"/>
              <a:pPr>
                <a:defRPr/>
              </a:pPr>
              <a:t>9/9/2021</a:t>
            </a:fld>
            <a:endParaRPr lang="en-US" altLang="en-US"/>
          </a:p>
        </p:txBody>
      </p:sp>
      <p:sp>
        <p:nvSpPr>
          <p:cNvPr id="4" name="Slide Image Placeholder 3">
            <a:extLst>
              <a:ext uri="{FF2B5EF4-FFF2-40B4-BE49-F238E27FC236}">
                <a16:creationId xmlns:a16="http://schemas.microsoft.com/office/drawing/2014/main" id="{DA1BDB15-8BDD-5947-8013-7E084807FA3B}"/>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57AACF1C-CE30-AA41-ABA9-AFC3D33FA582}"/>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837DDB8-1B19-AB47-A2D6-7FA316A6EE8D}"/>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A58089C2-3F22-E341-9554-6DBD91A972D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21C6B0DD-6215-704D-81E9-604F5192AE6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DA3FB44F-00E4-1E4C-9B8B-29A3ACC5F4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D13D1FCB-0103-CC40-82F9-5A4EE5EB3B8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sz="1200" kern="1200" dirty="0">
                <a:solidFill>
                  <a:schemeClr val="tx1"/>
                </a:solidFill>
                <a:effectLst/>
                <a:latin typeface="+mn-lt"/>
                <a:ea typeface="ＭＳ Ｐゴシック" panose="020B0600070205080204" pitchFamily="34" charset="-128"/>
                <a:cs typeface="ＭＳ Ｐゴシック" charset="0"/>
              </a:rPr>
              <a:t>Para obtener más detalles, visite USGS: </a:t>
            </a: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https://earthquake.usgs.gov/earthquakes/eventpage/us7000f93v</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spcBef>
                <a:spcPct val="0"/>
              </a:spcBef>
            </a:pPr>
            <a:endParaRPr lang="en-US" altLang="en-US" dirty="0"/>
          </a:p>
        </p:txBody>
      </p:sp>
      <p:sp>
        <p:nvSpPr>
          <p:cNvPr id="16388" name="Slide Number Placeholder 3">
            <a:extLst>
              <a:ext uri="{FF2B5EF4-FFF2-40B4-BE49-F238E27FC236}">
                <a16:creationId xmlns:a16="http://schemas.microsoft.com/office/drawing/2014/main" id="{F5AB3075-3173-494E-8B0B-ACA67C268B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677BB7C-ABB3-784B-945B-4EED030508D5}" type="slidenum">
              <a:rPr lang="en-US" altLang="en-US" sz="1300" smtClean="0"/>
              <a:pPr>
                <a:spcBef>
                  <a:spcPct val="0"/>
                </a:spcBef>
              </a:pPr>
              <a:t>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7620E4E5-210A-2941-84BA-6406B9E7CE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9011CED5-879F-5943-B8DD-34E618E6E2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t>Escalas de intensidad de movimiento fueron desarrolladas para estandarizar las mediciones y facilitar la comparación de diferentes terremotos. La escala de intensidad de Mercalli Modificada es una escala de diez niveles, numeradas del  I al X. Los números más bajos representan temblores imperceptibles, mientras que X representa la destrucción total.</a:t>
            </a:r>
          </a:p>
          <a:p>
            <a:pPr eaLnBrk="1" hangingPunct="1">
              <a:spcBef>
                <a:spcPct val="0"/>
              </a:spcBef>
            </a:pPr>
            <a:endParaRPr lang="en-US" altLang="en-US" dirty="0"/>
          </a:p>
        </p:txBody>
      </p:sp>
      <p:sp>
        <p:nvSpPr>
          <p:cNvPr id="18436" name="Slide Number Placeholder 3">
            <a:extLst>
              <a:ext uri="{FF2B5EF4-FFF2-40B4-BE49-F238E27FC236}">
                <a16:creationId xmlns:a16="http://schemas.microsoft.com/office/drawing/2014/main" id="{AC2D1C4F-877C-DE4C-BAD8-A1BF149C468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D6DE3DE-4CFD-074F-9239-FB51A77AA9A2}"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336CE742-EE3A-D14B-A89D-783DE8E525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E66DF6BF-AAD8-2645-B0BE-93D1B427866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a:p>
            <a:pPr eaLnBrk="1" hangingPunct="1">
              <a:spcBef>
                <a:spcPct val="0"/>
              </a:spcBef>
            </a:pPr>
            <a:endParaRPr lang="en-US" altLang="en-US" b="1" dirty="0"/>
          </a:p>
          <a:p>
            <a:pPr eaLnBrk="1" hangingPunct="1">
              <a:spcBef>
                <a:spcPct val="0"/>
              </a:spcBef>
            </a:pPr>
            <a:r>
              <a:rPr lang="es-ES" altLang="en-US" b="1" dirty="0">
                <a:ea typeface="ＭＳ Ｐゴシック" panose="020B0600070205080204" pitchFamily="34" charset="-128"/>
              </a:rPr>
              <a:t>Animación relevante: </a:t>
            </a:r>
            <a:r>
              <a:rPr lang="es-ES" altLang="en-US" dirty="0">
                <a:ea typeface="ＭＳ Ｐゴシック" panose="020B0600070205080204" pitchFamily="34" charset="-128"/>
              </a:rPr>
              <a:t>Intensidad del terremoto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p>
          <a:p>
            <a:pPr eaLnBrk="1" hangingPunct="1">
              <a:spcBef>
                <a:spcPct val="0"/>
              </a:spcBef>
            </a:pPr>
            <a:endParaRPr lang="en-US" altLang="en-US" dirty="0"/>
          </a:p>
        </p:txBody>
      </p:sp>
      <p:sp>
        <p:nvSpPr>
          <p:cNvPr id="20484" name="Slide Number Placeholder 3">
            <a:extLst>
              <a:ext uri="{FF2B5EF4-FFF2-40B4-BE49-F238E27FC236}">
                <a16:creationId xmlns:a16="http://schemas.microsoft.com/office/drawing/2014/main" id="{115B5B2B-8A7E-FA4F-8A86-569F8BDF2B3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A039B49-03F3-CF45-BB21-1AF3E70032E8}" type="slidenum">
              <a:rPr lang="en-US" altLang="en-US" sz="1300" smtClean="0">
                <a:cs typeface="Arial" panose="020B0604020202020204" pitchFamily="34" charset="0"/>
              </a:rPr>
              <a:pPr>
                <a:spcBef>
                  <a:spcPct val="0"/>
                </a:spcBef>
              </a:pPr>
              <a:t>3</a:t>
            </a:fld>
            <a:endParaRPr lang="en-US" altLang="en-US" sz="130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6610DB99-544B-9F4B-8AC0-2295E4B0495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E2F13C45-9D19-664A-85D4-17CE65608D0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2532" name="Slide Number Placeholder 3">
            <a:extLst>
              <a:ext uri="{FF2B5EF4-FFF2-40B4-BE49-F238E27FC236}">
                <a16:creationId xmlns:a16="http://schemas.microsoft.com/office/drawing/2014/main" id="{3386B87B-9D91-4C44-A397-30C8FB74E90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7E3A5BA-2EE3-C240-8DB2-2BF79A92BB64}" type="slidenum">
              <a:rPr lang="en-US" altLang="en-US" sz="1300" smtClean="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937F7206-FA8E-9D45-B871-BFCDA8A65A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C0F435DC-529C-1040-82E5-C263A6D2ED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s-ES_tradnl" altLang="en-US" sz="1200" b="1" dirty="0">
                <a:solidFill>
                  <a:srgbClr val="393996"/>
                </a:solidFill>
                <a:latin typeface="Arial" panose="020B0604020202020204" pitchFamily="34" charset="0"/>
                <a:cs typeface="Arial" panose="020B0604020202020204" pitchFamily="34" charset="0"/>
              </a:rPr>
              <a:t>Explorando la Sismología:</a:t>
            </a:r>
          </a:p>
          <a:p>
            <a:pPr>
              <a:defRPr/>
            </a:pPr>
            <a:r>
              <a:rPr lang="es-ES_tradnl" altLang="en-US" sz="1200" dirty="0">
                <a:latin typeface="Arial" panose="020B0604020202020204" pitchFamily="34" charset="0"/>
                <a:cs typeface="Arial" panose="020B0604020202020204" pitchFamily="34" charset="0"/>
              </a:rPr>
              <a:t>Navegador Interactivo de Terremotos – Mapa mundial o visualizador 3D  </a:t>
            </a:r>
            <a:r>
              <a:rPr lang="es-ES_tradnl" altLang="en-US" sz="1100" dirty="0">
                <a:latin typeface="Arial" panose="020B0604020202020204" pitchFamily="34" charset="0"/>
                <a:cs typeface="Arial" panose="020B0604020202020204" pitchFamily="34" charset="0"/>
                <a:hlinkClick r:id="rId3"/>
              </a:rPr>
              <a:t>http://www.iris.edu/ieb</a:t>
            </a:r>
            <a:endParaRPr lang="es-ES_tradnl" altLang="en-US" sz="1100" dirty="0">
              <a:latin typeface="Arial" panose="020B0604020202020204" pitchFamily="34" charset="0"/>
              <a:cs typeface="Arial" panose="020B0604020202020204" pitchFamily="34" charset="0"/>
            </a:endParaRPr>
          </a:p>
          <a:p>
            <a:pPr eaLnBrk="1" hangingPunct="1">
              <a:spcBef>
                <a:spcPct val="0"/>
              </a:spcBef>
            </a:pPr>
            <a:endParaRPr lang="en-US" altLang="en-US" dirty="0"/>
          </a:p>
        </p:txBody>
      </p:sp>
      <p:sp>
        <p:nvSpPr>
          <p:cNvPr id="24580" name="Slide Number Placeholder 3">
            <a:extLst>
              <a:ext uri="{FF2B5EF4-FFF2-40B4-BE49-F238E27FC236}">
                <a16:creationId xmlns:a16="http://schemas.microsoft.com/office/drawing/2014/main" id="{004603ED-915C-DC4B-94A4-12190CCDB7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73AFC1F-87BE-7D4C-A22C-D73DCF5CE92E}" type="slidenum">
              <a:rPr lang="en-US" altLang="en-US" smtClean="0"/>
              <a:pPr>
                <a:spcBef>
                  <a:spcPct val="0"/>
                </a:spcBef>
              </a:pPr>
              <a:t>5</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1B0ECAAB-A427-214A-8E69-54140F3DA33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71658439-46A0-4743-9AAB-B30D2DE5EBD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lnSpc>
                <a:spcPct val="107000"/>
              </a:lnSpc>
              <a:spcBef>
                <a:spcPts val="0"/>
              </a:spcBef>
              <a:spcAft>
                <a:spcPts val="800"/>
              </a:spcAft>
            </a:pPr>
            <a:r>
              <a:rPr lang="es-VE" sz="1800" b="1" dirty="0">
                <a:effectLst/>
                <a:latin typeface="Calibri" panose="020F0502020204030204" pitchFamily="34" charset="0"/>
                <a:ea typeface="Calibri" panose="020F0502020204030204" pitchFamily="34" charset="0"/>
                <a:cs typeface="Times New Roman" panose="02020603050405020304" pitchFamily="18" charset="0"/>
              </a:rPr>
              <a:t>Animación Relevante: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VE" sz="1800" dirty="0">
                <a:effectLst/>
                <a:latin typeface="Calibri" panose="020F0502020204030204" pitchFamily="34" charset="0"/>
                <a:ea typeface="Calibri" panose="020F0502020204030204" pitchFamily="34" charset="0"/>
                <a:cs typeface="Times New Roman" panose="02020603050405020304" pitchFamily="18" charset="0"/>
              </a:rPr>
              <a:t>¿Cómo funciona el “Sistema de Alerta Temprana de Terremotos” de México? </a:t>
            </a:r>
            <a:r>
              <a:rPr lang="en-US" altLang="en-US" dirty="0">
                <a:hlinkClick r:id="rId3"/>
              </a:rPr>
              <a:t>https://www.iris.edu/hq/inclass/animation/235</a:t>
            </a:r>
            <a:endParaRPr lang="en-US" altLang="en-US" dirty="0"/>
          </a:p>
        </p:txBody>
      </p:sp>
      <p:sp>
        <p:nvSpPr>
          <p:cNvPr id="26628" name="Slide Number Placeholder 3">
            <a:extLst>
              <a:ext uri="{FF2B5EF4-FFF2-40B4-BE49-F238E27FC236}">
                <a16:creationId xmlns:a16="http://schemas.microsoft.com/office/drawing/2014/main" id="{86E67472-48A2-3C4A-83AA-A1BE2B48CDB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A14D70C-4450-6040-BAC6-0FAE23DB1FC8}" type="slidenum">
              <a:rPr lang="en-US" altLang="en-US" smtClean="0">
                <a:solidFill>
                  <a:srgbClr val="000000"/>
                </a:solidFill>
                <a:latin typeface="Calibri" panose="020F0502020204030204" pitchFamily="34" charset="0"/>
              </a:rPr>
              <a:pPr/>
              <a:t>7</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D4764EEB-0682-B643-9068-B932C9CFBA1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66097656-3240-9F43-BCDF-2C8227C031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1400" b="1" noProof="0" dirty="0">
                <a:solidFill>
                  <a:srgbClr val="393996"/>
                </a:solidFill>
              </a:rPr>
              <a:t>Animación Relevante:</a:t>
            </a:r>
          </a:p>
          <a:p>
            <a:pPr marL="0" marR="0">
              <a:lnSpc>
                <a:spcPct val="107000"/>
              </a:lnSpc>
              <a:spcBef>
                <a:spcPts val="0"/>
              </a:spcBef>
              <a:spcAft>
                <a:spcPts val="800"/>
              </a:spcAft>
            </a:pPr>
            <a:r>
              <a:rPr lang="es-VE" altLang="en-US" sz="1400" noProof="0" dirty="0"/>
              <a:t>Comprendiendo los mecanismos focales  </a:t>
            </a:r>
            <a:r>
              <a:rPr lang="es-VE" sz="1800" noProof="0" dirty="0">
                <a:effectLst/>
                <a:latin typeface="Calibri" panose="020F0502020204030204" pitchFamily="34" charset="0"/>
                <a:ea typeface="Calibri" panose="020F0502020204030204" pitchFamily="34" charset="0"/>
                <a:cs typeface="Times New Roman" panose="02020603050405020304" pitchFamily="18" charset="0"/>
              </a:rPr>
              <a:t> </a:t>
            </a:r>
            <a:r>
              <a:rPr lang="es-VE" sz="18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http://www.iris.edu/hq/inclass/animation/focal_mechanisms_explained</a:t>
            </a:r>
            <a:endParaRPr lang="es-V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spcBef>
                <a:spcPct val="0"/>
              </a:spcBef>
            </a:pPr>
            <a:endParaRPr lang="es-VE" altLang="en-US" noProof="0" dirty="0"/>
          </a:p>
        </p:txBody>
      </p:sp>
      <p:sp>
        <p:nvSpPr>
          <p:cNvPr id="28676" name="Slide Number Placeholder 3">
            <a:extLst>
              <a:ext uri="{FF2B5EF4-FFF2-40B4-BE49-F238E27FC236}">
                <a16:creationId xmlns:a16="http://schemas.microsoft.com/office/drawing/2014/main" id="{5981FAD0-533D-8D4C-81C5-962283DA3D7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3A0183D-BBB1-FE43-9644-C81A8A93F810}" type="slidenum">
              <a:rPr lang="en-US" altLang="en-US" smtClean="0"/>
              <a:pPr>
                <a:spcBef>
                  <a:spcPct val="0"/>
                </a:spcBef>
              </a:pPr>
              <a:t>8</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D4764EEB-0682-B643-9068-B932C9CFBA1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66097656-3240-9F43-BCDF-2C8227C031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400" b="1" kern="1200" dirty="0">
                <a:solidFill>
                  <a:schemeClr val="tx1"/>
                </a:solidFill>
                <a:effectLst/>
                <a:latin typeface="+mn-lt"/>
                <a:ea typeface="ＭＳ Ｐゴシック" charset="0"/>
                <a:cs typeface="ＭＳ Ｐゴシック" charset="0"/>
              </a:rPr>
              <a:t>Animaciones Relevantes:</a:t>
            </a:r>
            <a:endParaRPr lang="en-US" sz="1400" kern="1200" dirty="0">
              <a:solidFill>
                <a:schemeClr val="tx1"/>
              </a:solidFill>
              <a:effectLst/>
              <a:latin typeface="+mn-lt"/>
              <a:ea typeface="ＭＳ Ｐゴシック" charset="0"/>
              <a:cs typeface="ＭＳ Ｐゴシック" charset="0"/>
            </a:endParaRPr>
          </a:p>
          <a:p>
            <a:r>
              <a:rPr lang="es-ES" sz="1400" kern="1200" dirty="0">
                <a:solidFill>
                  <a:schemeClr val="tx1"/>
                </a:solidFill>
                <a:effectLst/>
                <a:latin typeface="+mn-lt"/>
                <a:ea typeface="ＭＳ Ｐゴシック" charset="0"/>
                <a:cs typeface="ＭＳ Ｐゴシック" charset="0"/>
              </a:rPr>
              <a:t>Curvas de tiempo de viaje: cómo se crean</a:t>
            </a:r>
            <a:endParaRPr lang="en-US" sz="1400" kern="1200" dirty="0">
              <a:solidFill>
                <a:schemeClr val="tx1"/>
              </a:solidFill>
              <a:effectLst/>
              <a:latin typeface="+mn-lt"/>
              <a:ea typeface="ＭＳ Ｐゴシック" charset="0"/>
              <a:cs typeface="ＭＳ Ｐゴシック" charset="0"/>
            </a:endParaRPr>
          </a:p>
          <a:p>
            <a:r>
              <a:rPr lang="es-ES" sz="1400" u="sng" kern="1200" dirty="0">
                <a:solidFill>
                  <a:schemeClr val="tx1"/>
                </a:solidFill>
                <a:effectLst/>
                <a:latin typeface="+mn-lt"/>
                <a:ea typeface="ＭＳ Ｐゴシック" charset="0"/>
                <a:cs typeface="ＭＳ Ｐゴシック" charset="0"/>
                <a:hlinkClick r:id="rId3"/>
              </a:rPr>
              <a:t>https://www.iris.edu/hq/inclass/animation/traveltime_curves_how_they_are_created</a:t>
            </a:r>
            <a:endParaRPr lang="en-US" altLang="en-US" sz="1400" dirty="0"/>
          </a:p>
        </p:txBody>
      </p:sp>
      <p:sp>
        <p:nvSpPr>
          <p:cNvPr id="28676" name="Slide Number Placeholder 3">
            <a:extLst>
              <a:ext uri="{FF2B5EF4-FFF2-40B4-BE49-F238E27FC236}">
                <a16:creationId xmlns:a16="http://schemas.microsoft.com/office/drawing/2014/main" id="{5981FAD0-533D-8D4C-81C5-962283DA3D7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3A0183D-BBB1-FE43-9644-C81A8A93F810}" type="slidenum">
              <a:rPr lang="en-US" altLang="en-US" smtClean="0"/>
              <a:pPr>
                <a:spcBef>
                  <a:spcPct val="0"/>
                </a:spcBef>
              </a:pPr>
              <a:t>9</a:t>
            </a:fld>
            <a:endParaRPr lang="en-US" altLang="en-US"/>
          </a:p>
        </p:txBody>
      </p:sp>
    </p:spTree>
    <p:extLst>
      <p:ext uri="{BB962C8B-B14F-4D97-AF65-F5344CB8AC3E}">
        <p14:creationId xmlns:p14="http://schemas.microsoft.com/office/powerpoint/2010/main" val="705958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E54A333B-BCBD-0848-ADF5-E695E27BB8F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4947D8F1-EAC5-0544-B091-3F9C91FF8A1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2772" name="Slide Number Placeholder 3">
            <a:extLst>
              <a:ext uri="{FF2B5EF4-FFF2-40B4-BE49-F238E27FC236}">
                <a16:creationId xmlns:a16="http://schemas.microsoft.com/office/drawing/2014/main" id="{426F99EE-E3FB-C048-A0DD-69A1CB09399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5B064F7-BCC7-9D40-817A-266E5AE7BCA0}" type="slidenum">
              <a:rPr lang="en-US" altLang="en-US" sz="1300" smtClean="0"/>
              <a:pPr>
                <a:spcBef>
                  <a:spcPct val="0"/>
                </a:spcBef>
              </a:pPr>
              <a:t>10</a:t>
            </a:fld>
            <a:endParaRPr lang="en-US"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EF103762-DCC4-DE47-91A5-E4A26145D533}"/>
              </a:ext>
            </a:extLst>
          </p:cNvPr>
          <p:cNvSpPr>
            <a:spLocks noGrp="1"/>
          </p:cNvSpPr>
          <p:nvPr>
            <p:ph type="dt" sz="half" idx="10"/>
          </p:nvPr>
        </p:nvSpPr>
        <p:spPr/>
        <p:txBody>
          <a:bodyPr/>
          <a:lstStyle>
            <a:lvl1pPr>
              <a:defRPr/>
            </a:lvl1pPr>
          </a:lstStyle>
          <a:p>
            <a:pPr>
              <a:defRPr/>
            </a:pPr>
            <a:fld id="{CC5C01F9-B801-1D44-B151-71D01B8AA1CD}" type="datetimeFigureOut">
              <a:rPr lang="en-US" altLang="en-US"/>
              <a:pPr>
                <a:defRPr/>
              </a:pPr>
              <a:t>9/9/2021</a:t>
            </a:fld>
            <a:endParaRPr lang="en-US" altLang="en-US"/>
          </a:p>
        </p:txBody>
      </p:sp>
      <p:sp>
        <p:nvSpPr>
          <p:cNvPr id="5" name="Footer Placeholder 4">
            <a:extLst>
              <a:ext uri="{FF2B5EF4-FFF2-40B4-BE49-F238E27FC236}">
                <a16:creationId xmlns:a16="http://schemas.microsoft.com/office/drawing/2014/main" id="{30716D21-5576-904F-866A-66B248993F2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9EB5916-420E-E249-BE1D-D0107EE4D204}"/>
              </a:ext>
            </a:extLst>
          </p:cNvPr>
          <p:cNvSpPr>
            <a:spLocks noGrp="1"/>
          </p:cNvSpPr>
          <p:nvPr>
            <p:ph type="sldNum" sz="quarter" idx="12"/>
          </p:nvPr>
        </p:nvSpPr>
        <p:spPr/>
        <p:txBody>
          <a:bodyPr/>
          <a:lstStyle>
            <a:lvl1pPr>
              <a:defRPr/>
            </a:lvl1pPr>
          </a:lstStyle>
          <a:p>
            <a:pPr>
              <a:defRPr/>
            </a:pPr>
            <a:fld id="{65B17279-86B9-1340-BC66-D9E94A180402}" type="slidenum">
              <a:rPr lang="en-US" altLang="en-US"/>
              <a:pPr>
                <a:defRPr/>
              </a:pPr>
              <a:t>‹#›</a:t>
            </a:fld>
            <a:endParaRPr lang="en-US" altLang="en-US"/>
          </a:p>
        </p:txBody>
      </p:sp>
    </p:spTree>
    <p:extLst>
      <p:ext uri="{BB962C8B-B14F-4D97-AF65-F5344CB8AC3E}">
        <p14:creationId xmlns:p14="http://schemas.microsoft.com/office/powerpoint/2010/main" val="24930256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4EE4E1-0E80-9747-8004-EA791BF40C30}"/>
              </a:ext>
            </a:extLst>
          </p:cNvPr>
          <p:cNvSpPr>
            <a:spLocks noGrp="1"/>
          </p:cNvSpPr>
          <p:nvPr>
            <p:ph type="dt" sz="half" idx="10"/>
          </p:nvPr>
        </p:nvSpPr>
        <p:spPr/>
        <p:txBody>
          <a:bodyPr/>
          <a:lstStyle>
            <a:lvl1pPr>
              <a:defRPr/>
            </a:lvl1pPr>
          </a:lstStyle>
          <a:p>
            <a:pPr>
              <a:defRPr/>
            </a:pPr>
            <a:fld id="{8E6F2AD2-A938-FF44-90A0-1F4EF21C1FBC}" type="datetimeFigureOut">
              <a:rPr lang="en-US" altLang="en-US"/>
              <a:pPr>
                <a:defRPr/>
              </a:pPr>
              <a:t>9/9/2021</a:t>
            </a:fld>
            <a:endParaRPr lang="en-US" altLang="en-US"/>
          </a:p>
        </p:txBody>
      </p:sp>
      <p:sp>
        <p:nvSpPr>
          <p:cNvPr id="5" name="Footer Placeholder 4">
            <a:extLst>
              <a:ext uri="{FF2B5EF4-FFF2-40B4-BE49-F238E27FC236}">
                <a16:creationId xmlns:a16="http://schemas.microsoft.com/office/drawing/2014/main" id="{1E232FC0-D67B-6E4C-B17F-7028256391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8B8D701-1234-1142-A4B4-A7A61D969345}"/>
              </a:ext>
            </a:extLst>
          </p:cNvPr>
          <p:cNvSpPr>
            <a:spLocks noGrp="1"/>
          </p:cNvSpPr>
          <p:nvPr>
            <p:ph type="sldNum" sz="quarter" idx="12"/>
          </p:nvPr>
        </p:nvSpPr>
        <p:spPr/>
        <p:txBody>
          <a:bodyPr/>
          <a:lstStyle>
            <a:lvl1pPr>
              <a:defRPr/>
            </a:lvl1pPr>
          </a:lstStyle>
          <a:p>
            <a:pPr>
              <a:defRPr/>
            </a:pPr>
            <a:fld id="{4D8D0CD9-43A5-EF4F-BB5B-261839F393F4}" type="slidenum">
              <a:rPr lang="en-US" altLang="en-US"/>
              <a:pPr>
                <a:defRPr/>
              </a:pPr>
              <a:t>‹#›</a:t>
            </a:fld>
            <a:endParaRPr lang="en-US" altLang="en-US"/>
          </a:p>
        </p:txBody>
      </p:sp>
    </p:spTree>
    <p:extLst>
      <p:ext uri="{BB962C8B-B14F-4D97-AF65-F5344CB8AC3E}">
        <p14:creationId xmlns:p14="http://schemas.microsoft.com/office/powerpoint/2010/main" val="3286219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0CB429-91D8-CF41-A4C0-88AA6144245F}"/>
              </a:ext>
            </a:extLst>
          </p:cNvPr>
          <p:cNvSpPr>
            <a:spLocks noGrp="1"/>
          </p:cNvSpPr>
          <p:nvPr>
            <p:ph type="dt" sz="half" idx="10"/>
          </p:nvPr>
        </p:nvSpPr>
        <p:spPr/>
        <p:txBody>
          <a:bodyPr/>
          <a:lstStyle>
            <a:lvl1pPr>
              <a:defRPr/>
            </a:lvl1pPr>
          </a:lstStyle>
          <a:p>
            <a:pPr>
              <a:defRPr/>
            </a:pPr>
            <a:fld id="{7748F2BF-8BAB-9948-A4B8-F6327023233F}" type="datetimeFigureOut">
              <a:rPr lang="en-US" altLang="en-US"/>
              <a:pPr>
                <a:defRPr/>
              </a:pPr>
              <a:t>9/9/2021</a:t>
            </a:fld>
            <a:endParaRPr lang="en-US" altLang="en-US"/>
          </a:p>
        </p:txBody>
      </p:sp>
      <p:sp>
        <p:nvSpPr>
          <p:cNvPr id="5" name="Footer Placeholder 4">
            <a:extLst>
              <a:ext uri="{FF2B5EF4-FFF2-40B4-BE49-F238E27FC236}">
                <a16:creationId xmlns:a16="http://schemas.microsoft.com/office/drawing/2014/main" id="{9D420ABD-0CC2-1B44-8A85-E6B743077E0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005293B-D97E-6D44-AB13-C11665F5EADC}"/>
              </a:ext>
            </a:extLst>
          </p:cNvPr>
          <p:cNvSpPr>
            <a:spLocks noGrp="1"/>
          </p:cNvSpPr>
          <p:nvPr>
            <p:ph type="sldNum" sz="quarter" idx="12"/>
          </p:nvPr>
        </p:nvSpPr>
        <p:spPr/>
        <p:txBody>
          <a:bodyPr/>
          <a:lstStyle>
            <a:lvl1pPr>
              <a:defRPr/>
            </a:lvl1pPr>
          </a:lstStyle>
          <a:p>
            <a:pPr>
              <a:defRPr/>
            </a:pPr>
            <a:fld id="{19D72552-D1A3-DB4F-992D-481C70FDD253}" type="slidenum">
              <a:rPr lang="en-US" altLang="en-US"/>
              <a:pPr>
                <a:defRPr/>
              </a:pPr>
              <a:t>‹#›</a:t>
            </a:fld>
            <a:endParaRPr lang="en-US" altLang="en-US"/>
          </a:p>
        </p:txBody>
      </p:sp>
    </p:spTree>
    <p:extLst>
      <p:ext uri="{BB962C8B-B14F-4D97-AF65-F5344CB8AC3E}">
        <p14:creationId xmlns:p14="http://schemas.microsoft.com/office/powerpoint/2010/main" val="497683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7FB9C79C-56AA-5147-9D0C-9968B450BE52}"/>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FB8191EF-BA5F-5045-BB14-4EE936668FCB}" type="datetimeFigureOut">
              <a:rPr lang="en-US"/>
              <a:pPr>
                <a:defRPr/>
              </a:pPr>
              <a:t>9/9/2021</a:t>
            </a:fld>
            <a:endParaRPr lang="en-US"/>
          </a:p>
        </p:txBody>
      </p:sp>
      <p:sp>
        <p:nvSpPr>
          <p:cNvPr id="5" name="Footer Placeholder 4">
            <a:extLst>
              <a:ext uri="{FF2B5EF4-FFF2-40B4-BE49-F238E27FC236}">
                <a16:creationId xmlns:a16="http://schemas.microsoft.com/office/drawing/2014/main" id="{0917E8B1-088C-D24A-A94A-0D0C8A828AB4}"/>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5F3BFD0F-E3A5-F146-B1E7-7F39E4BD2D8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C78B796A-B753-6340-B954-067C78D7190D}" type="slidenum">
              <a:rPr lang="en-US" altLang="en-US"/>
              <a:pPr>
                <a:defRPr/>
              </a:pPr>
              <a:t>‹#›</a:t>
            </a:fld>
            <a:endParaRPr lang="en-US" altLang="en-US"/>
          </a:p>
        </p:txBody>
      </p:sp>
    </p:spTree>
    <p:extLst>
      <p:ext uri="{BB962C8B-B14F-4D97-AF65-F5344CB8AC3E}">
        <p14:creationId xmlns:p14="http://schemas.microsoft.com/office/powerpoint/2010/main" val="41878136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CC7069-FF90-6947-BC62-D45E2842D0F9}"/>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74C461C1-74B8-4E41-A3AB-58289E4BEEED}" type="datetimeFigureOut">
              <a:rPr lang="en-US"/>
              <a:pPr>
                <a:defRPr/>
              </a:pPr>
              <a:t>9/9/2021</a:t>
            </a:fld>
            <a:endParaRPr lang="en-US"/>
          </a:p>
        </p:txBody>
      </p:sp>
      <p:sp>
        <p:nvSpPr>
          <p:cNvPr id="5" name="Footer Placeholder 4">
            <a:extLst>
              <a:ext uri="{FF2B5EF4-FFF2-40B4-BE49-F238E27FC236}">
                <a16:creationId xmlns:a16="http://schemas.microsoft.com/office/drawing/2014/main" id="{42D085BE-1F1F-D149-B54B-899D1CF85789}"/>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F3EC83F5-CC2C-EC40-B926-1BEE2F3C1089}"/>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B7D07E2E-7871-EC4C-B408-25BAB512FEB9}" type="slidenum">
              <a:rPr lang="en-US" altLang="en-US"/>
              <a:pPr>
                <a:defRPr/>
              </a:pPr>
              <a:t>‹#›</a:t>
            </a:fld>
            <a:endParaRPr lang="en-US" altLang="en-US"/>
          </a:p>
        </p:txBody>
      </p:sp>
    </p:spTree>
    <p:extLst>
      <p:ext uri="{BB962C8B-B14F-4D97-AF65-F5344CB8AC3E}">
        <p14:creationId xmlns:p14="http://schemas.microsoft.com/office/powerpoint/2010/main" val="2292781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4C86535-7B52-5D43-8B8C-2D106FED78F6}"/>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F258D066-3FFD-2947-A81C-E727E7568245}" type="datetimeFigureOut">
              <a:rPr lang="en-US"/>
              <a:pPr>
                <a:defRPr/>
              </a:pPr>
              <a:t>9/9/2021</a:t>
            </a:fld>
            <a:endParaRPr lang="en-US"/>
          </a:p>
        </p:txBody>
      </p:sp>
      <p:sp>
        <p:nvSpPr>
          <p:cNvPr id="5" name="Footer Placeholder 4">
            <a:extLst>
              <a:ext uri="{FF2B5EF4-FFF2-40B4-BE49-F238E27FC236}">
                <a16:creationId xmlns:a16="http://schemas.microsoft.com/office/drawing/2014/main" id="{D07D63B5-2FE5-504B-8991-C931BA3C0E58}"/>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2BDF8ADA-EF21-F645-A882-1BA07B1E1CB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627FDA28-FE7A-424B-AC43-58B494F77892}" type="slidenum">
              <a:rPr lang="en-US" altLang="en-US"/>
              <a:pPr>
                <a:defRPr/>
              </a:pPr>
              <a:t>‹#›</a:t>
            </a:fld>
            <a:endParaRPr lang="en-US" altLang="en-US"/>
          </a:p>
        </p:txBody>
      </p:sp>
    </p:spTree>
    <p:extLst>
      <p:ext uri="{BB962C8B-B14F-4D97-AF65-F5344CB8AC3E}">
        <p14:creationId xmlns:p14="http://schemas.microsoft.com/office/powerpoint/2010/main" val="38955989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A15B71-173D-5B4E-8A63-5202C0E73D23}"/>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EC1BE47D-DF03-2D43-A809-29C90B0B8E40}" type="datetimeFigureOut">
              <a:rPr lang="en-US"/>
              <a:pPr>
                <a:defRPr/>
              </a:pPr>
              <a:t>9/9/2021</a:t>
            </a:fld>
            <a:endParaRPr lang="en-US"/>
          </a:p>
        </p:txBody>
      </p:sp>
      <p:sp>
        <p:nvSpPr>
          <p:cNvPr id="6" name="Footer Placeholder 5">
            <a:extLst>
              <a:ext uri="{FF2B5EF4-FFF2-40B4-BE49-F238E27FC236}">
                <a16:creationId xmlns:a16="http://schemas.microsoft.com/office/drawing/2014/main" id="{61FCAC36-F4E8-2047-B5DB-E397434F8C14}"/>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7" name="Slide Number Placeholder 6">
            <a:extLst>
              <a:ext uri="{FF2B5EF4-FFF2-40B4-BE49-F238E27FC236}">
                <a16:creationId xmlns:a16="http://schemas.microsoft.com/office/drawing/2014/main" id="{F2091B5A-0BDF-1F45-A8B5-4ECD6D699E26}"/>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4F209799-0A54-CE4E-9124-CFE7964CBC41}" type="slidenum">
              <a:rPr lang="en-US" altLang="en-US"/>
              <a:pPr>
                <a:defRPr/>
              </a:pPr>
              <a:t>‹#›</a:t>
            </a:fld>
            <a:endParaRPr lang="en-US" altLang="en-US"/>
          </a:p>
        </p:txBody>
      </p:sp>
    </p:spTree>
    <p:extLst>
      <p:ext uri="{BB962C8B-B14F-4D97-AF65-F5344CB8AC3E}">
        <p14:creationId xmlns:p14="http://schemas.microsoft.com/office/powerpoint/2010/main" val="37656529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EB54A9-AFF9-8541-B84B-99203BBFC4C5}"/>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EF984052-CBE4-F64C-97F0-01767907B519}" type="datetimeFigureOut">
              <a:rPr lang="en-US"/>
              <a:pPr>
                <a:defRPr/>
              </a:pPr>
              <a:t>9/9/2021</a:t>
            </a:fld>
            <a:endParaRPr lang="en-US"/>
          </a:p>
        </p:txBody>
      </p:sp>
      <p:sp>
        <p:nvSpPr>
          <p:cNvPr id="8" name="Footer Placeholder 7">
            <a:extLst>
              <a:ext uri="{FF2B5EF4-FFF2-40B4-BE49-F238E27FC236}">
                <a16:creationId xmlns:a16="http://schemas.microsoft.com/office/drawing/2014/main" id="{9B9A4AFD-28A3-0B48-B245-938D456871C1}"/>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9" name="Slide Number Placeholder 8">
            <a:extLst>
              <a:ext uri="{FF2B5EF4-FFF2-40B4-BE49-F238E27FC236}">
                <a16:creationId xmlns:a16="http://schemas.microsoft.com/office/drawing/2014/main" id="{E7B61618-A8A2-EE44-B432-A979C47A11E0}"/>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82657B21-1F9F-B74A-874F-F76C7555428F}" type="slidenum">
              <a:rPr lang="en-US" altLang="en-US"/>
              <a:pPr>
                <a:defRPr/>
              </a:pPr>
              <a:t>‹#›</a:t>
            </a:fld>
            <a:endParaRPr lang="en-US" altLang="en-US"/>
          </a:p>
        </p:txBody>
      </p:sp>
    </p:spTree>
    <p:extLst>
      <p:ext uri="{BB962C8B-B14F-4D97-AF65-F5344CB8AC3E}">
        <p14:creationId xmlns:p14="http://schemas.microsoft.com/office/powerpoint/2010/main" val="24884870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8E17DA8-9F16-C24A-95BF-3FD05B08EB1A}"/>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8CF069B6-6DA7-3A48-A883-7724A68256BA}" type="datetimeFigureOut">
              <a:rPr lang="en-US"/>
              <a:pPr>
                <a:defRPr/>
              </a:pPr>
              <a:t>9/9/2021</a:t>
            </a:fld>
            <a:endParaRPr lang="en-US"/>
          </a:p>
        </p:txBody>
      </p:sp>
      <p:sp>
        <p:nvSpPr>
          <p:cNvPr id="4" name="Footer Placeholder 3">
            <a:extLst>
              <a:ext uri="{FF2B5EF4-FFF2-40B4-BE49-F238E27FC236}">
                <a16:creationId xmlns:a16="http://schemas.microsoft.com/office/drawing/2014/main" id="{9E439456-E044-AD4A-BC43-B880DBA9B985}"/>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5" name="Slide Number Placeholder 4">
            <a:extLst>
              <a:ext uri="{FF2B5EF4-FFF2-40B4-BE49-F238E27FC236}">
                <a16:creationId xmlns:a16="http://schemas.microsoft.com/office/drawing/2014/main" id="{2E27AFC5-67DF-494B-B7C4-6A197651550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C5468467-FAA7-7049-8ED8-13810A7448A0}" type="slidenum">
              <a:rPr lang="en-US" altLang="en-US"/>
              <a:pPr>
                <a:defRPr/>
              </a:pPr>
              <a:t>‹#›</a:t>
            </a:fld>
            <a:endParaRPr lang="en-US" altLang="en-US"/>
          </a:p>
        </p:txBody>
      </p:sp>
    </p:spTree>
    <p:extLst>
      <p:ext uri="{BB962C8B-B14F-4D97-AF65-F5344CB8AC3E}">
        <p14:creationId xmlns:p14="http://schemas.microsoft.com/office/powerpoint/2010/main" val="34419730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6BD5DB-6547-AE41-81E1-3C6EF0B5C47F}"/>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3452E2FC-9527-DA43-B7F0-F0B7122B400C}" type="datetimeFigureOut">
              <a:rPr lang="en-US"/>
              <a:pPr>
                <a:defRPr/>
              </a:pPr>
              <a:t>9/9/2021</a:t>
            </a:fld>
            <a:endParaRPr lang="en-US"/>
          </a:p>
        </p:txBody>
      </p:sp>
      <p:sp>
        <p:nvSpPr>
          <p:cNvPr id="3" name="Footer Placeholder 2">
            <a:extLst>
              <a:ext uri="{FF2B5EF4-FFF2-40B4-BE49-F238E27FC236}">
                <a16:creationId xmlns:a16="http://schemas.microsoft.com/office/drawing/2014/main" id="{B5F14835-A009-EE41-8E1C-807191EC27FE}"/>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4" name="Slide Number Placeholder 3">
            <a:extLst>
              <a:ext uri="{FF2B5EF4-FFF2-40B4-BE49-F238E27FC236}">
                <a16:creationId xmlns:a16="http://schemas.microsoft.com/office/drawing/2014/main" id="{941ACA9C-6C7F-0042-BC29-F85DE971EF4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C799C58E-8DB3-8D41-BDB0-E3EC5D717A86}" type="slidenum">
              <a:rPr lang="en-US" altLang="en-US"/>
              <a:pPr>
                <a:defRPr/>
              </a:pPr>
              <a:t>‹#›</a:t>
            </a:fld>
            <a:endParaRPr lang="en-US" altLang="en-US"/>
          </a:p>
        </p:txBody>
      </p:sp>
    </p:spTree>
    <p:extLst>
      <p:ext uri="{BB962C8B-B14F-4D97-AF65-F5344CB8AC3E}">
        <p14:creationId xmlns:p14="http://schemas.microsoft.com/office/powerpoint/2010/main" val="22310091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B8BF650-CE48-BE40-B209-94BB25879A80}"/>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0AB784BB-F62F-BC41-B035-C4B86B033114}" type="datetimeFigureOut">
              <a:rPr lang="en-US"/>
              <a:pPr>
                <a:defRPr/>
              </a:pPr>
              <a:t>9/9/2021</a:t>
            </a:fld>
            <a:endParaRPr lang="en-US"/>
          </a:p>
        </p:txBody>
      </p:sp>
      <p:sp>
        <p:nvSpPr>
          <p:cNvPr id="6" name="Footer Placeholder 5">
            <a:extLst>
              <a:ext uri="{FF2B5EF4-FFF2-40B4-BE49-F238E27FC236}">
                <a16:creationId xmlns:a16="http://schemas.microsoft.com/office/drawing/2014/main" id="{2DDF0586-3BAF-FC4C-8347-CBF60C1C59D5}"/>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7" name="Slide Number Placeholder 6">
            <a:extLst>
              <a:ext uri="{FF2B5EF4-FFF2-40B4-BE49-F238E27FC236}">
                <a16:creationId xmlns:a16="http://schemas.microsoft.com/office/drawing/2014/main" id="{65F431F6-47B4-A947-A939-38BE7480BABF}"/>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4A574B17-5566-C34B-A5BE-FD416E4187AB}" type="slidenum">
              <a:rPr lang="en-US" altLang="en-US"/>
              <a:pPr>
                <a:defRPr/>
              </a:pPr>
              <a:t>‹#›</a:t>
            </a:fld>
            <a:endParaRPr lang="en-US" altLang="en-US"/>
          </a:p>
        </p:txBody>
      </p:sp>
    </p:spTree>
    <p:extLst>
      <p:ext uri="{BB962C8B-B14F-4D97-AF65-F5344CB8AC3E}">
        <p14:creationId xmlns:p14="http://schemas.microsoft.com/office/powerpoint/2010/main" val="314086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ADE94E-4BAA-3540-9547-8A35C75B9177}"/>
              </a:ext>
            </a:extLst>
          </p:cNvPr>
          <p:cNvSpPr>
            <a:spLocks noGrp="1"/>
          </p:cNvSpPr>
          <p:nvPr>
            <p:ph type="dt" sz="half" idx="10"/>
          </p:nvPr>
        </p:nvSpPr>
        <p:spPr/>
        <p:txBody>
          <a:bodyPr/>
          <a:lstStyle>
            <a:lvl1pPr>
              <a:defRPr/>
            </a:lvl1pPr>
          </a:lstStyle>
          <a:p>
            <a:pPr>
              <a:defRPr/>
            </a:pPr>
            <a:fld id="{AF72DB64-0219-5A4D-9E5A-FE908BD07BEC}" type="datetimeFigureOut">
              <a:rPr lang="en-US" altLang="en-US"/>
              <a:pPr>
                <a:defRPr/>
              </a:pPr>
              <a:t>9/9/2021</a:t>
            </a:fld>
            <a:endParaRPr lang="en-US" altLang="en-US"/>
          </a:p>
        </p:txBody>
      </p:sp>
      <p:sp>
        <p:nvSpPr>
          <p:cNvPr id="5" name="Footer Placeholder 4">
            <a:extLst>
              <a:ext uri="{FF2B5EF4-FFF2-40B4-BE49-F238E27FC236}">
                <a16:creationId xmlns:a16="http://schemas.microsoft.com/office/drawing/2014/main" id="{D7780FD4-AAB8-C349-A0E5-286A3E22352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8DD36A4-A4B8-E54A-85B8-42E66D14899C}"/>
              </a:ext>
            </a:extLst>
          </p:cNvPr>
          <p:cNvSpPr>
            <a:spLocks noGrp="1"/>
          </p:cNvSpPr>
          <p:nvPr>
            <p:ph type="sldNum" sz="quarter" idx="12"/>
          </p:nvPr>
        </p:nvSpPr>
        <p:spPr/>
        <p:txBody>
          <a:bodyPr/>
          <a:lstStyle>
            <a:lvl1pPr>
              <a:defRPr/>
            </a:lvl1pPr>
          </a:lstStyle>
          <a:p>
            <a:pPr>
              <a:defRPr/>
            </a:pPr>
            <a:fld id="{04F95A03-D4CF-4244-AF63-1D2C62570599}" type="slidenum">
              <a:rPr lang="en-US" altLang="en-US"/>
              <a:pPr>
                <a:defRPr/>
              </a:pPr>
              <a:t>‹#›</a:t>
            </a:fld>
            <a:endParaRPr lang="en-US" altLang="en-US"/>
          </a:p>
        </p:txBody>
      </p:sp>
    </p:spTree>
    <p:extLst>
      <p:ext uri="{BB962C8B-B14F-4D97-AF65-F5344CB8AC3E}">
        <p14:creationId xmlns:p14="http://schemas.microsoft.com/office/powerpoint/2010/main" val="6853626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E21BF01-A774-DF41-968E-A99BF5F5952D}"/>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5452093A-9463-9D49-9B1E-C4BC01621FA2}" type="datetimeFigureOut">
              <a:rPr lang="en-US"/>
              <a:pPr>
                <a:defRPr/>
              </a:pPr>
              <a:t>9/9/2021</a:t>
            </a:fld>
            <a:endParaRPr lang="en-US"/>
          </a:p>
        </p:txBody>
      </p:sp>
      <p:sp>
        <p:nvSpPr>
          <p:cNvPr id="6" name="Footer Placeholder 5">
            <a:extLst>
              <a:ext uri="{FF2B5EF4-FFF2-40B4-BE49-F238E27FC236}">
                <a16:creationId xmlns:a16="http://schemas.microsoft.com/office/drawing/2014/main" id="{46574411-B22C-E046-9F97-159F22509358}"/>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7" name="Slide Number Placeholder 6">
            <a:extLst>
              <a:ext uri="{FF2B5EF4-FFF2-40B4-BE49-F238E27FC236}">
                <a16:creationId xmlns:a16="http://schemas.microsoft.com/office/drawing/2014/main" id="{5BF3A406-0D1B-9D4C-99F6-69F3F128240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F9B03056-C354-A54B-B58D-7259BCE5A7C4}" type="slidenum">
              <a:rPr lang="en-US" altLang="en-US"/>
              <a:pPr>
                <a:defRPr/>
              </a:pPr>
              <a:t>‹#›</a:t>
            </a:fld>
            <a:endParaRPr lang="en-US" altLang="en-US"/>
          </a:p>
        </p:txBody>
      </p:sp>
    </p:spTree>
    <p:extLst>
      <p:ext uri="{BB962C8B-B14F-4D97-AF65-F5344CB8AC3E}">
        <p14:creationId xmlns:p14="http://schemas.microsoft.com/office/powerpoint/2010/main" val="20599046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3AC101-6B40-9443-8EEE-365399905C0A}"/>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29CAF6CF-8B91-BB40-A445-33700F6280AA}" type="datetimeFigureOut">
              <a:rPr lang="en-US"/>
              <a:pPr>
                <a:defRPr/>
              </a:pPr>
              <a:t>9/9/2021</a:t>
            </a:fld>
            <a:endParaRPr lang="en-US"/>
          </a:p>
        </p:txBody>
      </p:sp>
      <p:sp>
        <p:nvSpPr>
          <p:cNvPr id="5" name="Footer Placeholder 4">
            <a:extLst>
              <a:ext uri="{FF2B5EF4-FFF2-40B4-BE49-F238E27FC236}">
                <a16:creationId xmlns:a16="http://schemas.microsoft.com/office/drawing/2014/main" id="{80D82DC1-48CA-4F4B-8AE7-B7988FAFB78C}"/>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8CE3651B-B991-224D-99C7-BE79D8E41939}"/>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95A6CF6C-C15D-5C44-A3EC-702E8321EA80}" type="slidenum">
              <a:rPr lang="en-US" altLang="en-US"/>
              <a:pPr>
                <a:defRPr/>
              </a:pPr>
              <a:t>‹#›</a:t>
            </a:fld>
            <a:endParaRPr lang="en-US" altLang="en-US"/>
          </a:p>
        </p:txBody>
      </p:sp>
    </p:spTree>
    <p:extLst>
      <p:ext uri="{BB962C8B-B14F-4D97-AF65-F5344CB8AC3E}">
        <p14:creationId xmlns:p14="http://schemas.microsoft.com/office/powerpoint/2010/main" val="2841437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E5340B-194D-EE49-9B51-639E1ECC553B}"/>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4FDB00A9-80B1-D942-8794-86F6CE9DAF61}" type="datetimeFigureOut">
              <a:rPr lang="en-US"/>
              <a:pPr>
                <a:defRPr/>
              </a:pPr>
              <a:t>9/9/2021</a:t>
            </a:fld>
            <a:endParaRPr lang="en-US"/>
          </a:p>
        </p:txBody>
      </p:sp>
      <p:sp>
        <p:nvSpPr>
          <p:cNvPr id="5" name="Footer Placeholder 4">
            <a:extLst>
              <a:ext uri="{FF2B5EF4-FFF2-40B4-BE49-F238E27FC236}">
                <a16:creationId xmlns:a16="http://schemas.microsoft.com/office/drawing/2014/main" id="{B83317BD-F466-EE41-92C0-14E5001AF3B4}"/>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60FA5FEA-DC2A-3341-AC62-914B86C58FF9}"/>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31134C82-9E71-1B4B-B8FA-DBBF5F2C1052}" type="slidenum">
              <a:rPr lang="en-US" altLang="en-US"/>
              <a:pPr>
                <a:defRPr/>
              </a:pPr>
              <a:t>‹#›</a:t>
            </a:fld>
            <a:endParaRPr lang="en-US" altLang="en-US"/>
          </a:p>
        </p:txBody>
      </p:sp>
    </p:spTree>
    <p:extLst>
      <p:ext uri="{BB962C8B-B14F-4D97-AF65-F5344CB8AC3E}">
        <p14:creationId xmlns:p14="http://schemas.microsoft.com/office/powerpoint/2010/main" val="12311371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AF3C31F-7A7E-FE47-97F3-C1782FBC1379}"/>
              </a:ext>
            </a:extLst>
          </p:cNvPr>
          <p:cNvSpPr>
            <a:spLocks noGrp="1"/>
          </p:cNvSpPr>
          <p:nvPr>
            <p:ph type="dt" sz="half" idx="10"/>
          </p:nvPr>
        </p:nvSpPr>
        <p:spPr/>
        <p:txBody>
          <a:bodyPr/>
          <a:lstStyle>
            <a:lvl1pPr>
              <a:defRPr/>
            </a:lvl1pPr>
          </a:lstStyle>
          <a:p>
            <a:pPr>
              <a:defRPr/>
            </a:pPr>
            <a:fld id="{CF77FC7A-D050-3646-8EF2-E936BF359861}" type="datetimeFigureOut">
              <a:rPr lang="en-US" altLang="en-US"/>
              <a:pPr>
                <a:defRPr/>
              </a:pPr>
              <a:t>9/9/2021</a:t>
            </a:fld>
            <a:endParaRPr lang="en-US" altLang="en-US"/>
          </a:p>
        </p:txBody>
      </p:sp>
      <p:sp>
        <p:nvSpPr>
          <p:cNvPr id="5" name="Footer Placeholder 4">
            <a:extLst>
              <a:ext uri="{FF2B5EF4-FFF2-40B4-BE49-F238E27FC236}">
                <a16:creationId xmlns:a16="http://schemas.microsoft.com/office/drawing/2014/main" id="{0494C76F-BD3A-C444-B571-4C9CDF07716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772DA21-AD9F-2148-B534-D1B671C4913A}"/>
              </a:ext>
            </a:extLst>
          </p:cNvPr>
          <p:cNvSpPr>
            <a:spLocks noGrp="1"/>
          </p:cNvSpPr>
          <p:nvPr>
            <p:ph type="sldNum" sz="quarter" idx="12"/>
          </p:nvPr>
        </p:nvSpPr>
        <p:spPr/>
        <p:txBody>
          <a:bodyPr/>
          <a:lstStyle>
            <a:lvl1pPr>
              <a:defRPr/>
            </a:lvl1pPr>
          </a:lstStyle>
          <a:p>
            <a:pPr>
              <a:defRPr/>
            </a:pPr>
            <a:fld id="{E7BE1B63-80BF-9844-85F2-2AEAB738545F}" type="slidenum">
              <a:rPr lang="en-US" altLang="en-US"/>
              <a:pPr>
                <a:defRPr/>
              </a:pPr>
              <a:t>‹#›</a:t>
            </a:fld>
            <a:endParaRPr lang="en-US" altLang="en-US"/>
          </a:p>
        </p:txBody>
      </p:sp>
    </p:spTree>
    <p:extLst>
      <p:ext uri="{BB962C8B-B14F-4D97-AF65-F5344CB8AC3E}">
        <p14:creationId xmlns:p14="http://schemas.microsoft.com/office/powerpoint/2010/main" val="3757077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78DFF5EB-5C9D-B449-AF33-753848CEE184}"/>
              </a:ext>
            </a:extLst>
          </p:cNvPr>
          <p:cNvSpPr>
            <a:spLocks noGrp="1"/>
          </p:cNvSpPr>
          <p:nvPr>
            <p:ph type="dt" sz="half" idx="10"/>
          </p:nvPr>
        </p:nvSpPr>
        <p:spPr/>
        <p:txBody>
          <a:bodyPr/>
          <a:lstStyle>
            <a:lvl1pPr>
              <a:defRPr/>
            </a:lvl1pPr>
          </a:lstStyle>
          <a:p>
            <a:pPr>
              <a:defRPr/>
            </a:pPr>
            <a:fld id="{7833DBD1-0FD2-EC4D-9F28-E114A65F0C34}" type="datetimeFigureOut">
              <a:rPr lang="en-US" altLang="en-US"/>
              <a:pPr>
                <a:defRPr/>
              </a:pPr>
              <a:t>9/9/2021</a:t>
            </a:fld>
            <a:endParaRPr lang="en-US" altLang="en-US"/>
          </a:p>
        </p:txBody>
      </p:sp>
      <p:sp>
        <p:nvSpPr>
          <p:cNvPr id="6" name="Footer Placeholder 4">
            <a:extLst>
              <a:ext uri="{FF2B5EF4-FFF2-40B4-BE49-F238E27FC236}">
                <a16:creationId xmlns:a16="http://schemas.microsoft.com/office/drawing/2014/main" id="{EC539605-735F-6140-BB39-39806C488A9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7F8B22F-D30D-6F4A-9F98-2BFC0F7A01E2}"/>
              </a:ext>
            </a:extLst>
          </p:cNvPr>
          <p:cNvSpPr>
            <a:spLocks noGrp="1"/>
          </p:cNvSpPr>
          <p:nvPr>
            <p:ph type="sldNum" sz="quarter" idx="12"/>
          </p:nvPr>
        </p:nvSpPr>
        <p:spPr/>
        <p:txBody>
          <a:bodyPr/>
          <a:lstStyle>
            <a:lvl1pPr>
              <a:defRPr/>
            </a:lvl1pPr>
          </a:lstStyle>
          <a:p>
            <a:pPr>
              <a:defRPr/>
            </a:pPr>
            <a:fld id="{3AE4AA98-90D2-2342-8281-92D7079F14C1}" type="slidenum">
              <a:rPr lang="en-US" altLang="en-US"/>
              <a:pPr>
                <a:defRPr/>
              </a:pPr>
              <a:t>‹#›</a:t>
            </a:fld>
            <a:endParaRPr lang="en-US" altLang="en-US"/>
          </a:p>
        </p:txBody>
      </p:sp>
    </p:spTree>
    <p:extLst>
      <p:ext uri="{BB962C8B-B14F-4D97-AF65-F5344CB8AC3E}">
        <p14:creationId xmlns:p14="http://schemas.microsoft.com/office/powerpoint/2010/main" val="4012340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F92ED7A2-975C-C645-806D-00E1FE4A7656}"/>
              </a:ext>
            </a:extLst>
          </p:cNvPr>
          <p:cNvSpPr>
            <a:spLocks noGrp="1"/>
          </p:cNvSpPr>
          <p:nvPr>
            <p:ph type="dt" sz="half" idx="10"/>
          </p:nvPr>
        </p:nvSpPr>
        <p:spPr/>
        <p:txBody>
          <a:bodyPr/>
          <a:lstStyle>
            <a:lvl1pPr>
              <a:defRPr/>
            </a:lvl1pPr>
          </a:lstStyle>
          <a:p>
            <a:pPr>
              <a:defRPr/>
            </a:pPr>
            <a:fld id="{B0B1272D-B5F2-1B4A-8D97-6D9909D7D307}" type="datetimeFigureOut">
              <a:rPr lang="en-US" altLang="en-US"/>
              <a:pPr>
                <a:defRPr/>
              </a:pPr>
              <a:t>9/9/2021</a:t>
            </a:fld>
            <a:endParaRPr lang="en-US" altLang="en-US"/>
          </a:p>
        </p:txBody>
      </p:sp>
      <p:sp>
        <p:nvSpPr>
          <p:cNvPr id="8" name="Footer Placeholder 4">
            <a:extLst>
              <a:ext uri="{FF2B5EF4-FFF2-40B4-BE49-F238E27FC236}">
                <a16:creationId xmlns:a16="http://schemas.microsoft.com/office/drawing/2014/main" id="{F023923B-CCB0-AB4E-82BF-2DAEACE5BA7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DE751708-F4B3-B742-97B6-6D844EB308EB}"/>
              </a:ext>
            </a:extLst>
          </p:cNvPr>
          <p:cNvSpPr>
            <a:spLocks noGrp="1"/>
          </p:cNvSpPr>
          <p:nvPr>
            <p:ph type="sldNum" sz="quarter" idx="12"/>
          </p:nvPr>
        </p:nvSpPr>
        <p:spPr/>
        <p:txBody>
          <a:bodyPr/>
          <a:lstStyle>
            <a:lvl1pPr>
              <a:defRPr/>
            </a:lvl1pPr>
          </a:lstStyle>
          <a:p>
            <a:pPr>
              <a:defRPr/>
            </a:pPr>
            <a:fld id="{0D728474-2282-3048-A887-E97BE14BFBD6}" type="slidenum">
              <a:rPr lang="en-US" altLang="en-US"/>
              <a:pPr>
                <a:defRPr/>
              </a:pPr>
              <a:t>‹#›</a:t>
            </a:fld>
            <a:endParaRPr lang="en-US" altLang="en-US"/>
          </a:p>
        </p:txBody>
      </p:sp>
    </p:spTree>
    <p:extLst>
      <p:ext uri="{BB962C8B-B14F-4D97-AF65-F5344CB8AC3E}">
        <p14:creationId xmlns:p14="http://schemas.microsoft.com/office/powerpoint/2010/main" val="2750542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724687AB-6AB9-1C4A-8899-3A95A1FF0355}"/>
              </a:ext>
            </a:extLst>
          </p:cNvPr>
          <p:cNvSpPr>
            <a:spLocks noGrp="1"/>
          </p:cNvSpPr>
          <p:nvPr>
            <p:ph type="dt" sz="half" idx="10"/>
          </p:nvPr>
        </p:nvSpPr>
        <p:spPr/>
        <p:txBody>
          <a:bodyPr/>
          <a:lstStyle>
            <a:lvl1pPr>
              <a:defRPr/>
            </a:lvl1pPr>
          </a:lstStyle>
          <a:p>
            <a:pPr>
              <a:defRPr/>
            </a:pPr>
            <a:fld id="{E3F93E6D-0FCF-9647-A6F5-CBDFEB36D265}" type="datetimeFigureOut">
              <a:rPr lang="en-US" altLang="en-US"/>
              <a:pPr>
                <a:defRPr/>
              </a:pPr>
              <a:t>9/9/2021</a:t>
            </a:fld>
            <a:endParaRPr lang="en-US" altLang="en-US"/>
          </a:p>
        </p:txBody>
      </p:sp>
      <p:sp>
        <p:nvSpPr>
          <p:cNvPr id="4" name="Footer Placeholder 4">
            <a:extLst>
              <a:ext uri="{FF2B5EF4-FFF2-40B4-BE49-F238E27FC236}">
                <a16:creationId xmlns:a16="http://schemas.microsoft.com/office/drawing/2014/main" id="{E056C055-676B-454D-AC1E-9253E919097E}"/>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87D4D619-91E8-BB4A-A19D-0C6B0A93CFAA}"/>
              </a:ext>
            </a:extLst>
          </p:cNvPr>
          <p:cNvSpPr>
            <a:spLocks noGrp="1"/>
          </p:cNvSpPr>
          <p:nvPr>
            <p:ph type="sldNum" sz="quarter" idx="12"/>
          </p:nvPr>
        </p:nvSpPr>
        <p:spPr/>
        <p:txBody>
          <a:bodyPr/>
          <a:lstStyle>
            <a:lvl1pPr>
              <a:defRPr/>
            </a:lvl1pPr>
          </a:lstStyle>
          <a:p>
            <a:pPr>
              <a:defRPr/>
            </a:pPr>
            <a:fld id="{0EC0D790-EA84-8B49-BC32-A69A67D0DEDC}" type="slidenum">
              <a:rPr lang="en-US" altLang="en-US"/>
              <a:pPr>
                <a:defRPr/>
              </a:pPr>
              <a:t>‹#›</a:t>
            </a:fld>
            <a:endParaRPr lang="en-US" altLang="en-US"/>
          </a:p>
        </p:txBody>
      </p:sp>
    </p:spTree>
    <p:extLst>
      <p:ext uri="{BB962C8B-B14F-4D97-AF65-F5344CB8AC3E}">
        <p14:creationId xmlns:p14="http://schemas.microsoft.com/office/powerpoint/2010/main" val="2730612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E477E1D9-307B-574C-A40D-18C058873F05}"/>
              </a:ext>
            </a:extLst>
          </p:cNvPr>
          <p:cNvSpPr>
            <a:spLocks noGrp="1"/>
          </p:cNvSpPr>
          <p:nvPr>
            <p:ph type="dt" sz="half" idx="10"/>
          </p:nvPr>
        </p:nvSpPr>
        <p:spPr/>
        <p:txBody>
          <a:bodyPr/>
          <a:lstStyle>
            <a:lvl1pPr>
              <a:defRPr/>
            </a:lvl1pPr>
          </a:lstStyle>
          <a:p>
            <a:pPr>
              <a:defRPr/>
            </a:pPr>
            <a:fld id="{7D68F517-8F52-4C47-8169-40173E7EDEE4}" type="datetimeFigureOut">
              <a:rPr lang="en-US" altLang="en-US"/>
              <a:pPr>
                <a:defRPr/>
              </a:pPr>
              <a:t>9/9/2021</a:t>
            </a:fld>
            <a:endParaRPr lang="en-US" altLang="en-US"/>
          </a:p>
        </p:txBody>
      </p:sp>
      <p:sp>
        <p:nvSpPr>
          <p:cNvPr id="3" name="Footer Placeholder 4">
            <a:extLst>
              <a:ext uri="{FF2B5EF4-FFF2-40B4-BE49-F238E27FC236}">
                <a16:creationId xmlns:a16="http://schemas.microsoft.com/office/drawing/2014/main" id="{1AA4494C-5C42-2347-B879-ED72A9ED8609}"/>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1F96EC03-1CB6-A349-B6ED-41FBCB7DF162}"/>
              </a:ext>
            </a:extLst>
          </p:cNvPr>
          <p:cNvSpPr>
            <a:spLocks noGrp="1"/>
          </p:cNvSpPr>
          <p:nvPr>
            <p:ph type="sldNum" sz="quarter" idx="12"/>
          </p:nvPr>
        </p:nvSpPr>
        <p:spPr/>
        <p:txBody>
          <a:bodyPr/>
          <a:lstStyle>
            <a:lvl1pPr>
              <a:defRPr/>
            </a:lvl1pPr>
          </a:lstStyle>
          <a:p>
            <a:pPr>
              <a:defRPr/>
            </a:pPr>
            <a:fld id="{E61A970A-EAF3-C644-8EE3-180BF1919C24}" type="slidenum">
              <a:rPr lang="en-US" altLang="en-US"/>
              <a:pPr>
                <a:defRPr/>
              </a:pPr>
              <a:t>‹#›</a:t>
            </a:fld>
            <a:endParaRPr lang="en-US" altLang="en-US"/>
          </a:p>
        </p:txBody>
      </p:sp>
    </p:spTree>
    <p:extLst>
      <p:ext uri="{BB962C8B-B14F-4D97-AF65-F5344CB8AC3E}">
        <p14:creationId xmlns:p14="http://schemas.microsoft.com/office/powerpoint/2010/main" val="16984283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C5A0977-C4F0-8B47-B79B-BEDBBFA1E54C}"/>
              </a:ext>
            </a:extLst>
          </p:cNvPr>
          <p:cNvSpPr>
            <a:spLocks noGrp="1"/>
          </p:cNvSpPr>
          <p:nvPr>
            <p:ph type="dt" sz="half" idx="10"/>
          </p:nvPr>
        </p:nvSpPr>
        <p:spPr/>
        <p:txBody>
          <a:bodyPr/>
          <a:lstStyle>
            <a:lvl1pPr>
              <a:defRPr/>
            </a:lvl1pPr>
          </a:lstStyle>
          <a:p>
            <a:pPr>
              <a:defRPr/>
            </a:pPr>
            <a:fld id="{B0B219BF-120B-D94F-BBC1-DE08641CC341}" type="datetimeFigureOut">
              <a:rPr lang="en-US" altLang="en-US"/>
              <a:pPr>
                <a:defRPr/>
              </a:pPr>
              <a:t>9/9/2021</a:t>
            </a:fld>
            <a:endParaRPr lang="en-US" altLang="en-US"/>
          </a:p>
        </p:txBody>
      </p:sp>
      <p:sp>
        <p:nvSpPr>
          <p:cNvPr id="6" name="Footer Placeholder 4">
            <a:extLst>
              <a:ext uri="{FF2B5EF4-FFF2-40B4-BE49-F238E27FC236}">
                <a16:creationId xmlns:a16="http://schemas.microsoft.com/office/drawing/2014/main" id="{8868F640-817A-3F45-ADFD-2D0AC476691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F6CD284-D431-5241-B2BB-B7226D8EA69A}"/>
              </a:ext>
            </a:extLst>
          </p:cNvPr>
          <p:cNvSpPr>
            <a:spLocks noGrp="1"/>
          </p:cNvSpPr>
          <p:nvPr>
            <p:ph type="sldNum" sz="quarter" idx="12"/>
          </p:nvPr>
        </p:nvSpPr>
        <p:spPr/>
        <p:txBody>
          <a:bodyPr/>
          <a:lstStyle>
            <a:lvl1pPr>
              <a:defRPr/>
            </a:lvl1pPr>
          </a:lstStyle>
          <a:p>
            <a:pPr>
              <a:defRPr/>
            </a:pPr>
            <a:fld id="{BC89D515-80D8-A648-9B3D-61EC439DFF05}" type="slidenum">
              <a:rPr lang="en-US" altLang="en-US"/>
              <a:pPr>
                <a:defRPr/>
              </a:pPr>
              <a:t>‹#›</a:t>
            </a:fld>
            <a:endParaRPr lang="en-US" altLang="en-US"/>
          </a:p>
        </p:txBody>
      </p:sp>
    </p:spTree>
    <p:extLst>
      <p:ext uri="{BB962C8B-B14F-4D97-AF65-F5344CB8AC3E}">
        <p14:creationId xmlns:p14="http://schemas.microsoft.com/office/powerpoint/2010/main" val="3052298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A3D4968-DA09-6848-A600-FE8E20F223E2}"/>
              </a:ext>
            </a:extLst>
          </p:cNvPr>
          <p:cNvSpPr>
            <a:spLocks noGrp="1"/>
          </p:cNvSpPr>
          <p:nvPr>
            <p:ph type="dt" sz="half" idx="10"/>
          </p:nvPr>
        </p:nvSpPr>
        <p:spPr/>
        <p:txBody>
          <a:bodyPr/>
          <a:lstStyle>
            <a:lvl1pPr>
              <a:defRPr/>
            </a:lvl1pPr>
          </a:lstStyle>
          <a:p>
            <a:pPr>
              <a:defRPr/>
            </a:pPr>
            <a:fld id="{793B364E-0139-4741-9F05-6A4A7FDB4636}" type="datetimeFigureOut">
              <a:rPr lang="en-US" altLang="en-US"/>
              <a:pPr>
                <a:defRPr/>
              </a:pPr>
              <a:t>9/9/2021</a:t>
            </a:fld>
            <a:endParaRPr lang="en-US" altLang="en-US"/>
          </a:p>
        </p:txBody>
      </p:sp>
      <p:sp>
        <p:nvSpPr>
          <p:cNvPr id="6" name="Footer Placeholder 4">
            <a:extLst>
              <a:ext uri="{FF2B5EF4-FFF2-40B4-BE49-F238E27FC236}">
                <a16:creationId xmlns:a16="http://schemas.microsoft.com/office/drawing/2014/main" id="{9673389F-EAC9-7645-A1AD-E66343569F5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E5BA322-C2AD-0949-99FF-2D722CE3DECD}"/>
              </a:ext>
            </a:extLst>
          </p:cNvPr>
          <p:cNvSpPr>
            <a:spLocks noGrp="1"/>
          </p:cNvSpPr>
          <p:nvPr>
            <p:ph type="sldNum" sz="quarter" idx="12"/>
          </p:nvPr>
        </p:nvSpPr>
        <p:spPr/>
        <p:txBody>
          <a:bodyPr/>
          <a:lstStyle>
            <a:lvl1pPr>
              <a:defRPr/>
            </a:lvl1pPr>
          </a:lstStyle>
          <a:p>
            <a:pPr>
              <a:defRPr/>
            </a:pPr>
            <a:fld id="{E5AA1BE1-3DB6-F740-BC6E-2DA4C3F8DF8F}" type="slidenum">
              <a:rPr lang="en-US" altLang="en-US"/>
              <a:pPr>
                <a:defRPr/>
              </a:pPr>
              <a:t>‹#›</a:t>
            </a:fld>
            <a:endParaRPr lang="en-US" altLang="en-US"/>
          </a:p>
        </p:txBody>
      </p:sp>
    </p:spTree>
    <p:extLst>
      <p:ext uri="{BB962C8B-B14F-4D97-AF65-F5344CB8AC3E}">
        <p14:creationId xmlns:p14="http://schemas.microsoft.com/office/powerpoint/2010/main" val="2279037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E3DE0E42-5DE6-CC42-9F3E-C8928404DCE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225088A6-9997-3B46-9647-C442006A0A60}"/>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0B7413C-9254-1145-A942-9DE3C1CEB082}"/>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39981C94-9713-DF44-88EC-454FC23AEC64}" type="datetimeFigureOut">
              <a:rPr lang="en-US" altLang="en-US"/>
              <a:pPr>
                <a:defRPr/>
              </a:pPr>
              <a:t>9/9/2021</a:t>
            </a:fld>
            <a:endParaRPr lang="en-US" altLang="en-US"/>
          </a:p>
        </p:txBody>
      </p:sp>
      <p:sp>
        <p:nvSpPr>
          <p:cNvPr id="5" name="Footer Placeholder 4">
            <a:extLst>
              <a:ext uri="{FF2B5EF4-FFF2-40B4-BE49-F238E27FC236}">
                <a16:creationId xmlns:a16="http://schemas.microsoft.com/office/drawing/2014/main" id="{050172E3-2AC7-E54F-9AD4-0AF5D9083091}"/>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5F049D95-38D8-0B46-BDFC-04E1E3034154}"/>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C1DC0712-1556-BF4B-9B60-CAD1D11D502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652" r:id="rId1"/>
    <p:sldLayoutId id="2147484653" r:id="rId2"/>
    <p:sldLayoutId id="2147484654" r:id="rId3"/>
    <p:sldLayoutId id="2147484655" r:id="rId4"/>
    <p:sldLayoutId id="2147484656" r:id="rId5"/>
    <p:sldLayoutId id="2147484657" r:id="rId6"/>
    <p:sldLayoutId id="2147484658" r:id="rId7"/>
    <p:sldLayoutId id="2147484659" r:id="rId8"/>
    <p:sldLayoutId id="2147484660" r:id="rId9"/>
    <p:sldLayoutId id="2147484661" r:id="rId10"/>
    <p:sldLayoutId id="2147484662"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25763685-0167-5344-B283-A233B45B5A65}"/>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1D3C2277-EE0D-CD40-9908-33DBF172F2A1}"/>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30251EE-8A35-5F42-93E9-99E3B0281EF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F52A791F-263C-4242-80BA-9600DC3D1624}" type="datetimeFigureOut">
              <a:rPr lang="en-US"/>
              <a:pPr>
                <a:defRPr/>
              </a:pPr>
              <a:t>9/9/2021</a:t>
            </a:fld>
            <a:endParaRPr lang="en-US"/>
          </a:p>
        </p:txBody>
      </p:sp>
      <p:sp>
        <p:nvSpPr>
          <p:cNvPr id="5" name="Footer Placeholder 4">
            <a:extLst>
              <a:ext uri="{FF2B5EF4-FFF2-40B4-BE49-F238E27FC236}">
                <a16:creationId xmlns:a16="http://schemas.microsoft.com/office/drawing/2014/main" id="{A76E946B-B613-5A4B-A95E-2CC85F7C91FC}"/>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FF1B2945-E314-C74A-B945-A073592B365B}"/>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pPr>
              <a:defRPr/>
            </a:pPr>
            <a:fld id="{344454FC-6B72-6D4C-9113-62011201743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663" r:id="rId1"/>
    <p:sldLayoutId id="2147484664" r:id="rId2"/>
    <p:sldLayoutId id="2147484665" r:id="rId3"/>
    <p:sldLayoutId id="2147484666" r:id="rId4"/>
    <p:sldLayoutId id="2147484667" r:id="rId5"/>
    <p:sldLayoutId id="2147484668" r:id="rId6"/>
    <p:sldLayoutId id="2147484669" r:id="rId7"/>
    <p:sldLayoutId id="2147484670" r:id="rId8"/>
    <p:sldLayoutId id="2147484671" r:id="rId9"/>
    <p:sldLayoutId id="2147484672" r:id="rId10"/>
    <p:sldLayoutId id="2147484673"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hyperlink" Target="about:blank" TargetMode="Externa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hyperlink" Target="about:blank" TargetMode="External"/><Relationship Id="rId5" Type="http://schemas.openxmlformats.org/officeDocument/2006/relationships/image" Target="../media/image20.pn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about:blank" TargetMode="External"/><Relationship Id="rId1" Type="http://schemas.openxmlformats.org/officeDocument/2006/relationships/video" Target="about:blank" TargetMode="External"/><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FA7B1E3-7E90-A441-9909-E9125336380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3" name="Picture 8" descr="IRIS_TMlogo.png">
            <a:extLst>
              <a:ext uri="{FF2B5EF4-FFF2-40B4-BE49-F238E27FC236}">
                <a16:creationId xmlns:a16="http://schemas.microsoft.com/office/drawing/2014/main" id="{2CCB26F7-927F-5744-A993-D9CCF600A1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14">
            <a:extLst>
              <a:ext uri="{FF2B5EF4-FFF2-40B4-BE49-F238E27FC236}">
                <a16:creationId xmlns:a16="http://schemas.microsoft.com/office/drawing/2014/main" id="{77C3150D-5185-B142-BAF1-9AF72017EEBF}"/>
              </a:ext>
            </a:extLst>
          </p:cNvPr>
          <p:cNvSpPr txBox="1">
            <a:spLocks noChangeArrowheads="1"/>
          </p:cNvSpPr>
          <p:nvPr/>
        </p:nvSpPr>
        <p:spPr bwMode="auto">
          <a:xfrm>
            <a:off x="527505" y="1018540"/>
            <a:ext cx="5694819"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 altLang="en-US" sz="1750" dirty="0">
                <a:latin typeface="Arial" panose="020B0604020202020204" pitchFamily="34" charset="0"/>
              </a:rPr>
              <a:t>Un terremoto de magnitud 7,0 ocurrió en Acapulco, México, a una profundidad de 20 km (12 millas). Se ha reportado una muerte.</a:t>
            </a:r>
          </a:p>
          <a:p>
            <a:pPr>
              <a:spcBef>
                <a:spcPct val="0"/>
              </a:spcBef>
              <a:buFontTx/>
              <a:buNone/>
            </a:pPr>
            <a:endParaRPr lang="es-ES" altLang="en-US" sz="1750" dirty="0">
              <a:latin typeface="Arial" panose="020B0604020202020204" pitchFamily="34" charset="0"/>
            </a:endParaRPr>
          </a:p>
          <a:p>
            <a:pPr>
              <a:spcBef>
                <a:spcPct val="0"/>
              </a:spcBef>
              <a:buFontTx/>
              <a:buNone/>
            </a:pPr>
            <a:r>
              <a:rPr lang="es-ES" altLang="en-US" sz="1750" dirty="0">
                <a:latin typeface="Arial" panose="020B0604020202020204" pitchFamily="34" charset="0"/>
              </a:rPr>
              <a:t>El sismo provocó que los edificios se mecieran y balancearan en la Ciudad de México, que se encuentra a  280 kilómetros de distancia.</a:t>
            </a:r>
          </a:p>
        </p:txBody>
      </p:sp>
      <p:sp>
        <p:nvSpPr>
          <p:cNvPr id="11" name="Title 1">
            <a:extLst>
              <a:ext uri="{FF2B5EF4-FFF2-40B4-BE49-F238E27FC236}">
                <a16:creationId xmlns:a16="http://schemas.microsoft.com/office/drawing/2014/main" id="{E7948529-8FFE-0D45-AF11-40A8403D0DAB}"/>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ACAPULCO, MÉXICO </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8 de Septiembre, 2021 a las 01:47:47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Picture 1">
            <a:extLst>
              <a:ext uri="{FF2B5EF4-FFF2-40B4-BE49-F238E27FC236}">
                <a16:creationId xmlns:a16="http://schemas.microsoft.com/office/drawing/2014/main" id="{5CB8A203-DAE2-5B40-843E-79421219FC99}"/>
              </a:ext>
            </a:extLst>
          </p:cNvPr>
          <p:cNvPicPr>
            <a:picLocks noChangeAspect="1"/>
          </p:cNvPicPr>
          <p:nvPr/>
        </p:nvPicPr>
        <p:blipFill>
          <a:blip r:embed="rId4"/>
          <a:stretch>
            <a:fillRect/>
          </a:stretch>
        </p:blipFill>
        <p:spPr>
          <a:xfrm>
            <a:off x="6242506" y="608538"/>
            <a:ext cx="2520494" cy="2439462"/>
          </a:xfrm>
          <a:prstGeom prst="rect">
            <a:avLst/>
          </a:prstGeom>
          <a:ln w="12700">
            <a:solidFill>
              <a:schemeClr val="tx1"/>
            </a:solidFill>
          </a:ln>
        </p:spPr>
      </p:pic>
      <p:sp>
        <p:nvSpPr>
          <p:cNvPr id="10" name="5-Point Star 9">
            <a:extLst>
              <a:ext uri="{FF2B5EF4-FFF2-40B4-BE49-F238E27FC236}">
                <a16:creationId xmlns:a16="http://schemas.microsoft.com/office/drawing/2014/main" id="{2D47DF89-711E-5E4F-93E2-CDDFCB09830F}"/>
              </a:ext>
            </a:extLst>
          </p:cNvPr>
          <p:cNvSpPr>
            <a:spLocks noChangeAspect="1"/>
          </p:cNvSpPr>
          <p:nvPr/>
        </p:nvSpPr>
        <p:spPr>
          <a:xfrm>
            <a:off x="7309306" y="1978204"/>
            <a:ext cx="366713" cy="366713"/>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 name="TextBox 4">
            <a:extLst>
              <a:ext uri="{FF2B5EF4-FFF2-40B4-BE49-F238E27FC236}">
                <a16:creationId xmlns:a16="http://schemas.microsoft.com/office/drawing/2014/main" id="{13DAA187-FC2C-C940-835A-57B5D6004159}"/>
              </a:ext>
            </a:extLst>
          </p:cNvPr>
          <p:cNvSpPr txBox="1"/>
          <p:nvPr/>
        </p:nvSpPr>
        <p:spPr>
          <a:xfrm>
            <a:off x="6222324" y="4594855"/>
            <a:ext cx="2491465" cy="2031325"/>
          </a:xfrm>
          <a:prstGeom prst="rect">
            <a:avLst/>
          </a:prstGeom>
          <a:noFill/>
        </p:spPr>
        <p:txBody>
          <a:bodyPr wrap="square" rtlCol="0">
            <a:spAutoFit/>
          </a:bodyPr>
          <a:lstStyle/>
          <a:p>
            <a:r>
              <a:rPr lang="es-ES" sz="1400" dirty="0"/>
              <a:t>Una pareja pasa junto a un taxi que resultó dañado por la caída de escombros después de un fuerte terremoto en Acapulco, México.</a:t>
            </a:r>
          </a:p>
          <a:p>
            <a:endParaRPr lang="es-ES" sz="1400" dirty="0"/>
          </a:p>
          <a:p>
            <a:r>
              <a:rPr lang="es-ES" sz="1400" dirty="0"/>
              <a:t>(Foto AP / Bernardino Hernández)</a:t>
            </a:r>
          </a:p>
        </p:txBody>
      </p:sp>
      <p:pic>
        <p:nvPicPr>
          <p:cNvPr id="14" name="Picture 13" descr="A picture containing ground, outdoor&#10;&#10;Description automatically generated">
            <a:extLst>
              <a:ext uri="{FF2B5EF4-FFF2-40B4-BE49-F238E27FC236}">
                <a16:creationId xmlns:a16="http://schemas.microsoft.com/office/drawing/2014/main" id="{DCCAA474-A92A-46EB-B1D0-5FE35F2B5D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1" y="2971800"/>
            <a:ext cx="5486400" cy="36576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61155E1-6160-7D48-BF18-B12899489EE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31748" name="Picture 1">
            <a:extLst>
              <a:ext uri="{FF2B5EF4-FFF2-40B4-BE49-F238E27FC236}">
                <a16:creationId xmlns:a16="http://schemas.microsoft.com/office/drawing/2014/main" id="{E47CB9A4-3E36-EE4F-8F39-6D993496603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
            <a:extLst>
              <a:ext uri="{FF2B5EF4-FFF2-40B4-BE49-F238E27FC236}">
                <a16:creationId xmlns:a16="http://schemas.microsoft.com/office/drawing/2014/main" id="{103793B6-1231-1744-8ECE-6A489CD7462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TextBox 1">
            <a:extLst>
              <a:ext uri="{FF2B5EF4-FFF2-40B4-BE49-F238E27FC236}">
                <a16:creationId xmlns:a16="http://schemas.microsoft.com/office/drawing/2014/main" id="{6038AA0F-9550-814D-BAA6-B0AC3A5E9ED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31751" name="Picture 4">
            <a:extLst>
              <a:ext uri="{FF2B5EF4-FFF2-40B4-BE49-F238E27FC236}">
                <a16:creationId xmlns:a16="http://schemas.microsoft.com/office/drawing/2014/main" id="{C8AB120C-72D3-8F40-B42B-CE21AE73B36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6FFB1660-3F06-43D9-8D82-DAEB360109B2}"/>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AA6CBE2-C668-714B-9819-DEEF6A9F1BB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17411" name="Picture 12" descr="scale.jpg">
            <a:extLst>
              <a:ext uri="{FF2B5EF4-FFF2-40B4-BE49-F238E27FC236}">
                <a16:creationId xmlns:a16="http://schemas.microsoft.com/office/drawing/2014/main" id="{B17FD7CF-D3C3-E646-9B33-EC20F4F472F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9846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extBox 15">
            <a:extLst>
              <a:ext uri="{FF2B5EF4-FFF2-40B4-BE49-F238E27FC236}">
                <a16:creationId xmlns:a16="http://schemas.microsoft.com/office/drawing/2014/main" id="{4A86C5D5-54F3-1544-9D14-258A00C54270}"/>
              </a:ext>
            </a:extLst>
          </p:cNvPr>
          <p:cNvSpPr txBox="1">
            <a:spLocks noChangeArrowheads="1"/>
          </p:cNvSpPr>
          <p:nvPr/>
        </p:nvSpPr>
        <p:spPr bwMode="auto">
          <a:xfrm>
            <a:off x="242888" y="1143000"/>
            <a:ext cx="413592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800" dirty="0">
                <a:latin typeface="Arial" panose="020B0604020202020204" pitchFamily="34" charset="0"/>
              </a:rPr>
              <a:t>La escala de intensidad de Mercalli modificada (MMI) es una escala de diez niveles, numeradas del  I al X, que indica la severidad de los movimientos telúricos.</a:t>
            </a:r>
          </a:p>
          <a:p>
            <a:pPr eaLnBrk="1" hangingPunct="1">
              <a:spcBef>
                <a:spcPct val="0"/>
              </a:spcBef>
              <a:buFontTx/>
              <a:buNone/>
            </a:pPr>
            <a:endParaRPr lang="es-ES" altLang="en-US" sz="1800" dirty="0">
              <a:latin typeface="Arial" panose="020B0604020202020204" pitchFamily="34" charset="0"/>
            </a:endParaRPr>
          </a:p>
          <a:p>
            <a:pPr eaLnBrk="1" hangingPunct="1">
              <a:spcBef>
                <a:spcPct val="0"/>
              </a:spcBef>
              <a:buFontTx/>
              <a:buNone/>
            </a:pPr>
            <a:r>
              <a:rPr lang="es-ES" altLang="en-US" sz="1800" dirty="0">
                <a:latin typeface="Arial" panose="020B0604020202020204" pitchFamily="34" charset="0"/>
              </a:rPr>
              <a:t>El área cercana al epicentro experimentó un temblor muy fuerte.</a:t>
            </a:r>
            <a:endParaRPr lang="en-US" altLang="en-US" sz="1800" dirty="0">
              <a:latin typeface="Arial" panose="020B0604020202020204" pitchFamily="34" charset="0"/>
            </a:endParaRPr>
          </a:p>
        </p:txBody>
      </p:sp>
      <p:pic>
        <p:nvPicPr>
          <p:cNvPr id="17416" name="Picture 8" descr="IRIS_TMlogo.png">
            <a:extLst>
              <a:ext uri="{FF2B5EF4-FFF2-40B4-BE49-F238E27FC236}">
                <a16:creationId xmlns:a16="http://schemas.microsoft.com/office/drawing/2014/main" id="{A715543B-FAC0-1A4C-8646-E4D4FDBF467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7" name="TextBox 15">
            <a:extLst>
              <a:ext uri="{FF2B5EF4-FFF2-40B4-BE49-F238E27FC236}">
                <a16:creationId xmlns:a16="http://schemas.microsoft.com/office/drawing/2014/main" id="{72D33874-6B30-6D4E-A18E-0713A5A41AF5}"/>
              </a:ext>
            </a:extLst>
          </p:cNvPr>
          <p:cNvSpPr txBox="1">
            <a:spLocks noChangeArrowheads="1"/>
          </p:cNvSpPr>
          <p:nvPr/>
        </p:nvSpPr>
        <p:spPr bwMode="auto">
          <a:xfrm>
            <a:off x="152400" y="6397625"/>
            <a:ext cx="50292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100" i="1" dirty="0">
                <a:latin typeface="Arial" panose="020B0604020202020204" pitchFamily="34" charset="0"/>
              </a:rPr>
              <a:t>Imagen Cortesía del Servicio Geológico de los EE.UU.</a:t>
            </a:r>
          </a:p>
        </p:txBody>
      </p:sp>
      <p:pic>
        <p:nvPicPr>
          <p:cNvPr id="2" name="Picture 1">
            <a:extLst>
              <a:ext uri="{FF2B5EF4-FFF2-40B4-BE49-F238E27FC236}">
                <a16:creationId xmlns:a16="http://schemas.microsoft.com/office/drawing/2014/main" id="{2BC6EE53-0D27-FF4A-979C-97CDED27BF6D}"/>
              </a:ext>
            </a:extLst>
          </p:cNvPr>
          <p:cNvPicPr>
            <a:picLocks noChangeAspect="1"/>
          </p:cNvPicPr>
          <p:nvPr/>
        </p:nvPicPr>
        <p:blipFill>
          <a:blip r:embed="rId5"/>
          <a:stretch>
            <a:fillRect/>
          </a:stretch>
        </p:blipFill>
        <p:spPr>
          <a:xfrm>
            <a:off x="4419600" y="1180641"/>
            <a:ext cx="4191000" cy="4852041"/>
          </a:xfrm>
          <a:prstGeom prst="rect">
            <a:avLst/>
          </a:prstGeom>
          <a:ln w="12700">
            <a:solidFill>
              <a:schemeClr val="tx1"/>
            </a:solidFill>
          </a:ln>
        </p:spPr>
      </p:pic>
      <p:sp>
        <p:nvSpPr>
          <p:cNvPr id="14" name="Title 1">
            <a:extLst>
              <a:ext uri="{FF2B5EF4-FFF2-40B4-BE49-F238E27FC236}">
                <a16:creationId xmlns:a16="http://schemas.microsoft.com/office/drawing/2014/main" id="{377AC5D0-C6EC-495E-AD56-B71D0F89899C}"/>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ACAPULCO, MÉXICO </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8 de Septiembre, 2021 a las 01:47:47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8" name="TextBox 15">
            <a:extLst>
              <a:ext uri="{FF2B5EF4-FFF2-40B4-BE49-F238E27FC236}">
                <a16:creationId xmlns:a16="http://schemas.microsoft.com/office/drawing/2014/main" id="{D7201FDA-9049-45FD-935D-D0D4F63685DB}"/>
              </a:ext>
            </a:extLst>
          </p:cNvPr>
          <p:cNvSpPr txBox="1">
            <a:spLocks noChangeArrowheads="1"/>
          </p:cNvSpPr>
          <p:nvPr/>
        </p:nvSpPr>
        <p:spPr bwMode="auto">
          <a:xfrm>
            <a:off x="4197352" y="6069103"/>
            <a:ext cx="48768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200" i="1" dirty="0">
                <a:latin typeface="Arial" panose="020B0604020202020204" pitchFamily="34" charset="0"/>
              </a:rPr>
              <a:t>USGS Intensidad de Movimiento Estimada del Terremoto M 7,0</a:t>
            </a:r>
          </a:p>
        </p:txBody>
      </p:sp>
      <p:sp>
        <p:nvSpPr>
          <p:cNvPr id="19" name="TextBox 18">
            <a:extLst>
              <a:ext uri="{FF2B5EF4-FFF2-40B4-BE49-F238E27FC236}">
                <a16:creationId xmlns:a16="http://schemas.microsoft.com/office/drawing/2014/main" id="{590BCFF7-65E1-45E7-BECB-51047BF03289}"/>
              </a:ext>
            </a:extLst>
          </p:cNvPr>
          <p:cNvSpPr txBox="1">
            <a:spLocks noChangeArrowheads="1"/>
          </p:cNvSpPr>
          <p:nvPr/>
        </p:nvSpPr>
        <p:spPr bwMode="auto">
          <a:xfrm>
            <a:off x="2244993" y="3478213"/>
            <a:ext cx="2109787" cy="287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VE" altLang="en-US" sz="1400" b="1" dirty="0">
                <a:latin typeface="Arial" panose="020B0604020202020204" pitchFamily="34" charset="0"/>
              </a:rPr>
              <a:t>Temblor Percibido</a:t>
            </a:r>
          </a:p>
          <a:p>
            <a:pPr algn="ctr" eaLnBrk="1" hangingPunct="1">
              <a:spcBef>
                <a:spcPct val="0"/>
              </a:spcBef>
              <a:buFontTx/>
              <a:buNone/>
            </a:pPr>
            <a:endParaRPr lang="es-VE" altLang="en-US" sz="1400" b="1" dirty="0">
              <a:latin typeface="Arial" panose="020B0604020202020204" pitchFamily="34" charset="0"/>
            </a:endParaRP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highlight>
                  <a:srgbClr val="C0C0C0"/>
                </a:highlight>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20" name="TextBox 19">
            <a:extLst>
              <a:ext uri="{FF2B5EF4-FFF2-40B4-BE49-F238E27FC236}">
                <a16:creationId xmlns:a16="http://schemas.microsoft.com/office/drawing/2014/main" id="{43ADBC20-B7AC-4CC4-88B0-254338CB331D}"/>
              </a:ext>
            </a:extLst>
          </p:cNvPr>
          <p:cNvSpPr txBox="1"/>
          <p:nvPr/>
        </p:nvSpPr>
        <p:spPr>
          <a:xfrm>
            <a:off x="1139369" y="3606661"/>
            <a:ext cx="610511" cy="307777"/>
          </a:xfrm>
          <a:prstGeom prst="rect">
            <a:avLst/>
          </a:prstGeom>
          <a:noFill/>
        </p:spPr>
        <p:txBody>
          <a:bodyPr wrap="square" rtlCol="0">
            <a:spAutoFit/>
          </a:bodyPr>
          <a:lstStyle/>
          <a:p>
            <a:r>
              <a:rPr lang="en-US" sz="1400" dirty="0"/>
              <a:t>MMI</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FBA5D4-26A4-7646-983F-667DB967889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19459" name="Picture 8" descr="IRIS_TMlogo.png">
            <a:extLst>
              <a:ext uri="{FF2B5EF4-FFF2-40B4-BE49-F238E27FC236}">
                <a16:creationId xmlns:a16="http://schemas.microsoft.com/office/drawing/2014/main" id="{51EA2261-E630-B340-82A9-705CB81038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18">
            <a:extLst>
              <a:ext uri="{FF2B5EF4-FFF2-40B4-BE49-F238E27FC236}">
                <a16:creationId xmlns:a16="http://schemas.microsoft.com/office/drawing/2014/main" id="{D825F7A6-E7C8-494C-8B5F-52AA2608A48B}"/>
              </a:ext>
            </a:extLst>
          </p:cNvPr>
          <p:cNvSpPr txBox="1">
            <a:spLocks noChangeArrowheads="1"/>
          </p:cNvSpPr>
          <p:nvPr/>
        </p:nvSpPr>
        <p:spPr bwMode="auto">
          <a:xfrm>
            <a:off x="242888" y="1092875"/>
            <a:ext cx="426614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600" dirty="0">
                <a:latin typeface="Arial" panose="020B0604020202020204" pitchFamily="34" charset="0"/>
                <a:cs typeface="Arial" panose="020B0604020202020204" pitchFamily="34" charset="0"/>
              </a:rPr>
              <a:t>El mapa de USGS PAGER muestra la población expuesta a diferentes niveles de intensidad de Mercalli modificada (MMI). A raíz de este terremoto, 985.000 personas sintieron un temblor muy fuerte. Más de 2 millones de personas experimentaron temblores de moderados a fuertes.</a:t>
            </a:r>
            <a:endParaRPr lang="en-US" altLang="en-US" sz="1600" dirty="0">
              <a:solidFill>
                <a:srgbClr val="000000"/>
              </a:solidFill>
              <a:latin typeface="Arial" panose="020B0604020202020204" pitchFamily="34" charset="0"/>
              <a:cs typeface="Arial" panose="020B0604020202020204" pitchFamily="34" charset="0"/>
            </a:endParaRPr>
          </a:p>
        </p:txBody>
      </p:sp>
      <p:sp>
        <p:nvSpPr>
          <p:cNvPr id="19461" name="TextBox 15">
            <a:extLst>
              <a:ext uri="{FF2B5EF4-FFF2-40B4-BE49-F238E27FC236}">
                <a16:creationId xmlns:a16="http://schemas.microsoft.com/office/drawing/2014/main" id="{18E6AD5A-BA17-8542-A1EF-BE818709C9BC}"/>
              </a:ext>
            </a:extLst>
          </p:cNvPr>
          <p:cNvSpPr txBox="1">
            <a:spLocks noChangeArrowheads="1"/>
          </p:cNvSpPr>
          <p:nvPr/>
        </p:nvSpPr>
        <p:spPr bwMode="auto">
          <a:xfrm>
            <a:off x="4572001" y="6473825"/>
            <a:ext cx="4572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
        <p:nvSpPr>
          <p:cNvPr id="19462" name="TextBox 20">
            <a:extLst>
              <a:ext uri="{FF2B5EF4-FFF2-40B4-BE49-F238E27FC236}">
                <a16:creationId xmlns:a16="http://schemas.microsoft.com/office/drawing/2014/main" id="{DE8733D0-46D5-F349-A63B-B7A7AA6F91DD}"/>
              </a:ext>
            </a:extLst>
          </p:cNvPr>
          <p:cNvSpPr txBox="1">
            <a:spLocks noChangeArrowheads="1"/>
          </p:cNvSpPr>
          <p:nvPr/>
        </p:nvSpPr>
        <p:spPr bwMode="auto">
          <a:xfrm>
            <a:off x="3505200" y="5521325"/>
            <a:ext cx="559593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2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pic>
        <p:nvPicPr>
          <p:cNvPr id="2" name="Picture 1">
            <a:extLst>
              <a:ext uri="{FF2B5EF4-FFF2-40B4-BE49-F238E27FC236}">
                <a16:creationId xmlns:a16="http://schemas.microsoft.com/office/drawing/2014/main" id="{62F61BD2-2F50-844E-96C3-6BBEC588E9FF}"/>
              </a:ext>
            </a:extLst>
          </p:cNvPr>
          <p:cNvPicPr>
            <a:picLocks noChangeAspect="1"/>
          </p:cNvPicPr>
          <p:nvPr/>
        </p:nvPicPr>
        <p:blipFill>
          <a:blip r:embed="rId4"/>
          <a:stretch>
            <a:fillRect/>
          </a:stretch>
        </p:blipFill>
        <p:spPr>
          <a:xfrm>
            <a:off x="4581724" y="1095374"/>
            <a:ext cx="4266140" cy="4257675"/>
          </a:xfrm>
          <a:prstGeom prst="rect">
            <a:avLst/>
          </a:prstGeom>
        </p:spPr>
      </p:pic>
      <p:sp>
        <p:nvSpPr>
          <p:cNvPr id="10" name="Title 1">
            <a:extLst>
              <a:ext uri="{FF2B5EF4-FFF2-40B4-BE49-F238E27FC236}">
                <a16:creationId xmlns:a16="http://schemas.microsoft.com/office/drawing/2014/main" id="{8ED69F03-BF49-4116-AEED-6EA95974FD5C}"/>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ACAPULCO, MÉXICO </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8 de Septiembre, 2021 a las 01:47:47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11" name="Picture 10">
            <a:extLst>
              <a:ext uri="{FF2B5EF4-FFF2-40B4-BE49-F238E27FC236}">
                <a16:creationId xmlns:a16="http://schemas.microsoft.com/office/drawing/2014/main" id="{EC5E81A9-9225-4936-9A0E-3D7856870F34}"/>
              </a:ext>
            </a:extLst>
          </p:cNvPr>
          <p:cNvPicPr>
            <a:picLocks noChangeAspect="1"/>
          </p:cNvPicPr>
          <p:nvPr/>
        </p:nvPicPr>
        <p:blipFill>
          <a:blip r:embed="rId5"/>
          <a:stretch>
            <a:fillRect/>
          </a:stretch>
        </p:blipFill>
        <p:spPr>
          <a:xfrm>
            <a:off x="409575" y="3066562"/>
            <a:ext cx="2838450" cy="36576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9B5816-AD41-7445-BAC6-F78F73F2B2E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1507" name="Picture 8" descr="IRIS_TMlogo.png">
            <a:extLst>
              <a:ext uri="{FF2B5EF4-FFF2-40B4-BE49-F238E27FC236}">
                <a16:creationId xmlns:a16="http://schemas.microsoft.com/office/drawing/2014/main" id="{0B72D181-0DD1-BA4F-8A2E-FD4E45945A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a:extLst>
              <a:ext uri="{FF2B5EF4-FFF2-40B4-BE49-F238E27FC236}">
                <a16:creationId xmlns:a16="http://schemas.microsoft.com/office/drawing/2014/main" id="{D8E5A42F-747D-9A4B-94C6-4F1D52A354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11407"/>
          <a:stretch>
            <a:fillRect/>
          </a:stretch>
        </p:blipFill>
        <p:spPr bwMode="auto">
          <a:xfrm>
            <a:off x="914400" y="1060450"/>
            <a:ext cx="7315200" cy="43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6">
            <a:extLst>
              <a:ext uri="{FF2B5EF4-FFF2-40B4-BE49-F238E27FC236}">
                <a16:creationId xmlns:a16="http://schemas.microsoft.com/office/drawing/2014/main" id="{F802C57A-5447-F44B-BFE6-B96442B3F5DE}"/>
              </a:ext>
            </a:extLst>
          </p:cNvPr>
          <p:cNvSpPr txBox="1">
            <a:spLocks noChangeArrowheads="1"/>
          </p:cNvSpPr>
          <p:nvPr/>
        </p:nvSpPr>
        <p:spPr bwMode="auto">
          <a:xfrm rot="2358952">
            <a:off x="3452813" y="4144963"/>
            <a:ext cx="19177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200">
                <a:solidFill>
                  <a:schemeClr val="bg1"/>
                </a:solidFill>
                <a:latin typeface="Arial" panose="020B0604020202020204" pitchFamily="34" charset="0"/>
              </a:rPr>
              <a:t>Middle   America   Trench</a:t>
            </a:r>
          </a:p>
        </p:txBody>
      </p:sp>
      <p:sp>
        <p:nvSpPr>
          <p:cNvPr id="14" name="5-Point Star 13">
            <a:extLst>
              <a:ext uri="{FF2B5EF4-FFF2-40B4-BE49-F238E27FC236}">
                <a16:creationId xmlns:a16="http://schemas.microsoft.com/office/drawing/2014/main" id="{EA8F63EE-9167-0443-A3EE-F814A4CFF632}"/>
              </a:ext>
            </a:extLst>
          </p:cNvPr>
          <p:cNvSpPr>
            <a:spLocks noChangeAspect="1"/>
          </p:cNvSpPr>
          <p:nvPr/>
        </p:nvSpPr>
        <p:spPr>
          <a:xfrm>
            <a:off x="4697890" y="4038600"/>
            <a:ext cx="366713" cy="366713"/>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5" name="TextBox 12">
            <a:extLst>
              <a:ext uri="{FF2B5EF4-FFF2-40B4-BE49-F238E27FC236}">
                <a16:creationId xmlns:a16="http://schemas.microsoft.com/office/drawing/2014/main" id="{F42FEAE0-7400-2641-B33D-2A9D048DFA72}"/>
              </a:ext>
            </a:extLst>
          </p:cNvPr>
          <p:cNvSpPr txBox="1">
            <a:spLocks noChangeArrowheads="1"/>
          </p:cNvSpPr>
          <p:nvPr/>
        </p:nvSpPr>
        <p:spPr bwMode="auto">
          <a:xfrm>
            <a:off x="5037258" y="3960346"/>
            <a:ext cx="1909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dirty="0">
                <a:solidFill>
                  <a:srgbClr val="FFFF00"/>
                </a:solidFill>
                <a:latin typeface="Arial" panose="020B0604020202020204" pitchFamily="34" charset="0"/>
              </a:rPr>
              <a:t>8 Septiembre, 2021 Terremoto M7,0</a:t>
            </a:r>
          </a:p>
        </p:txBody>
      </p:sp>
      <p:sp>
        <p:nvSpPr>
          <p:cNvPr id="16" name="TextBox 42">
            <a:extLst>
              <a:ext uri="{FF2B5EF4-FFF2-40B4-BE49-F238E27FC236}">
                <a16:creationId xmlns:a16="http://schemas.microsoft.com/office/drawing/2014/main" id="{17432140-5B35-C044-9E63-58F8C32277C6}"/>
              </a:ext>
            </a:extLst>
          </p:cNvPr>
          <p:cNvSpPr txBox="1">
            <a:spLocks noChangeArrowheads="1"/>
          </p:cNvSpPr>
          <p:nvPr/>
        </p:nvSpPr>
        <p:spPr bwMode="auto">
          <a:xfrm>
            <a:off x="392113" y="5457825"/>
            <a:ext cx="8599487"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500" dirty="0">
                <a:latin typeface="Arial" panose="020B0604020202020204" pitchFamily="34" charset="0"/>
              </a:rPr>
              <a:t>Como parte del “Anillo de Fuego”  </a:t>
            </a:r>
            <a:r>
              <a:rPr lang="es-ES" altLang="en-US" sz="1500" dirty="0" err="1">
                <a:latin typeface="Arial" panose="020B0604020202020204" pitchFamily="34" charset="0"/>
              </a:rPr>
              <a:t>circun</a:t>
            </a:r>
            <a:r>
              <a:rPr lang="es-ES" altLang="en-US" sz="1500" dirty="0">
                <a:latin typeface="Arial" panose="020B0604020202020204" pitchFamily="34" charset="0"/>
              </a:rPr>
              <a:t>-Pacífico, México es una de las regiones con mayor actividad sismológica y volcánica de la Tierra. La mayor parte de México está sobre la Placa de América del Norte. Costa afuera del sur de México, la Placa oceánica de Cocos se subduce debajo de la Placa de América del Norte en la Fosa de América Central. En el área de este terremoto, la placa de Cocos se subduce hacia el noreste a una velocidad de aproximadamente 6,5 cm / año.</a:t>
            </a:r>
            <a:endParaRPr lang="en-US" altLang="en-US" sz="1500" dirty="0">
              <a:latin typeface="Arial" panose="020B0604020202020204" pitchFamily="34" charset="0"/>
            </a:endParaRPr>
          </a:p>
        </p:txBody>
      </p:sp>
      <p:sp>
        <p:nvSpPr>
          <p:cNvPr id="12" name="Title 1">
            <a:extLst>
              <a:ext uri="{FF2B5EF4-FFF2-40B4-BE49-F238E27FC236}">
                <a16:creationId xmlns:a16="http://schemas.microsoft.com/office/drawing/2014/main" id="{34622424-7E28-4C6A-B809-36579F1F3583}"/>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ACAPULCO, MÉXICO </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8 de Septiembre, 2021 a las 01:47:47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D22205-2520-0749-ADA7-16BDE50ABE85}"/>
              </a:ext>
            </a:extLst>
          </p:cNvPr>
          <p:cNvPicPr>
            <a:picLocks noChangeAspect="1"/>
          </p:cNvPicPr>
          <p:nvPr/>
        </p:nvPicPr>
        <p:blipFill>
          <a:blip r:embed="rId3"/>
          <a:stretch>
            <a:fillRect/>
          </a:stretch>
        </p:blipFill>
        <p:spPr>
          <a:xfrm>
            <a:off x="813469" y="2324856"/>
            <a:ext cx="7391400" cy="4195707"/>
          </a:xfrm>
          <a:prstGeom prst="rect">
            <a:avLst/>
          </a:prstGeom>
          <a:ln w="12700">
            <a:solidFill>
              <a:schemeClr val="tx1"/>
            </a:solidFill>
          </a:ln>
        </p:spPr>
      </p:pic>
      <p:sp>
        <p:nvSpPr>
          <p:cNvPr id="4" name="Rectangle 3">
            <a:extLst>
              <a:ext uri="{FF2B5EF4-FFF2-40B4-BE49-F238E27FC236}">
                <a16:creationId xmlns:a16="http://schemas.microsoft.com/office/drawing/2014/main" id="{19BB1E4A-25AE-764A-8973-F693C76CC38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3555" name="Picture 8" descr="IRIS_TMlogo.png">
            <a:extLst>
              <a:ext uri="{FF2B5EF4-FFF2-40B4-BE49-F238E27FC236}">
                <a16:creationId xmlns:a16="http://schemas.microsoft.com/office/drawing/2014/main" id="{123F9A80-8F51-EA45-83E9-F1442BBA65B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Box 14">
            <a:extLst>
              <a:ext uri="{FF2B5EF4-FFF2-40B4-BE49-F238E27FC236}">
                <a16:creationId xmlns:a16="http://schemas.microsoft.com/office/drawing/2014/main" id="{7C2527E3-0857-4E4E-A775-5CDE71643D5F}"/>
              </a:ext>
            </a:extLst>
          </p:cNvPr>
          <p:cNvSpPr txBox="1">
            <a:spLocks noChangeArrowheads="1"/>
          </p:cNvSpPr>
          <p:nvPr/>
        </p:nvSpPr>
        <p:spPr bwMode="auto">
          <a:xfrm>
            <a:off x="762000" y="1047300"/>
            <a:ext cx="7820025" cy="1100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2000"/>
              </a:lnSpc>
              <a:spcBef>
                <a:spcPct val="0"/>
              </a:spcBef>
              <a:buFontTx/>
              <a:buNone/>
            </a:pPr>
            <a:r>
              <a:rPr lang="es-ES" altLang="en-US" sz="1600" dirty="0">
                <a:latin typeface="Arial" panose="020B0604020202020204" pitchFamily="34" charset="0"/>
              </a:rPr>
              <a:t>El epicentro de este terremoto se muestra con la estrella roja en el mapa a continuación. El navegador de terremotos de IRIS muestra 30 años de terremotos mayores que M5,0. Curiosamente, hasta hoy no ha habido terremotos M7,0 a lo largo de este tramo costero durante este siglo.</a:t>
            </a:r>
            <a:endParaRPr lang="en-US" altLang="en-US" sz="1600" dirty="0">
              <a:latin typeface="Arial" panose="020B0604020202020204" pitchFamily="34" charset="0"/>
            </a:endParaRPr>
          </a:p>
        </p:txBody>
      </p:sp>
      <p:sp>
        <p:nvSpPr>
          <p:cNvPr id="5" name="5-Point Star 4">
            <a:extLst>
              <a:ext uri="{FF2B5EF4-FFF2-40B4-BE49-F238E27FC236}">
                <a16:creationId xmlns:a16="http://schemas.microsoft.com/office/drawing/2014/main" id="{32459FD5-E251-5042-A0F1-E91ECEBFAD90}"/>
              </a:ext>
            </a:extLst>
          </p:cNvPr>
          <p:cNvSpPr/>
          <p:nvPr/>
        </p:nvSpPr>
        <p:spPr>
          <a:xfrm>
            <a:off x="4267200" y="4708007"/>
            <a:ext cx="228600" cy="228600"/>
          </a:xfrm>
          <a:prstGeom prst="star5">
            <a:avLst/>
          </a:prstGeom>
          <a:solidFill>
            <a:srgbClr val="FF0000"/>
          </a:solidFill>
          <a:ln>
            <a:solidFill>
              <a:srgbClr val="0000FF"/>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p>
        </p:txBody>
      </p:sp>
      <p:sp>
        <p:nvSpPr>
          <p:cNvPr id="6" name="TextBox 5">
            <a:extLst>
              <a:ext uri="{FF2B5EF4-FFF2-40B4-BE49-F238E27FC236}">
                <a16:creationId xmlns:a16="http://schemas.microsoft.com/office/drawing/2014/main" id="{4D41B5B8-D9F0-E446-93EF-C46EE9F20641}"/>
              </a:ext>
            </a:extLst>
          </p:cNvPr>
          <p:cNvSpPr txBox="1"/>
          <p:nvPr/>
        </p:nvSpPr>
        <p:spPr>
          <a:xfrm>
            <a:off x="4114800" y="5697966"/>
            <a:ext cx="1308100" cy="307777"/>
          </a:xfrm>
          <a:prstGeom prst="rect">
            <a:avLst/>
          </a:prstGeom>
          <a:noFill/>
        </p:spPr>
        <p:txBody>
          <a:bodyPr wrap="square" rtlCol="0">
            <a:spAutoFit/>
          </a:bodyPr>
          <a:lstStyle/>
          <a:p>
            <a:r>
              <a:rPr lang="en-US" altLang="en-US" sz="1400" dirty="0"/>
              <a:t>Cocos Plate</a:t>
            </a:r>
            <a:endParaRPr lang="en-US" sz="1400" dirty="0"/>
          </a:p>
        </p:txBody>
      </p:sp>
      <p:sp>
        <p:nvSpPr>
          <p:cNvPr id="14" name="TextBox 13">
            <a:extLst>
              <a:ext uri="{FF2B5EF4-FFF2-40B4-BE49-F238E27FC236}">
                <a16:creationId xmlns:a16="http://schemas.microsoft.com/office/drawing/2014/main" id="{7767B4F2-87B9-7A45-B68F-206905AC9E63}"/>
              </a:ext>
            </a:extLst>
          </p:cNvPr>
          <p:cNvSpPr txBox="1"/>
          <p:nvPr/>
        </p:nvSpPr>
        <p:spPr>
          <a:xfrm>
            <a:off x="1834481" y="5723864"/>
            <a:ext cx="1308100" cy="307777"/>
          </a:xfrm>
          <a:prstGeom prst="rect">
            <a:avLst/>
          </a:prstGeom>
          <a:noFill/>
        </p:spPr>
        <p:txBody>
          <a:bodyPr wrap="square" rtlCol="0">
            <a:spAutoFit/>
          </a:bodyPr>
          <a:lstStyle/>
          <a:p>
            <a:r>
              <a:rPr lang="en-US" altLang="en-US" sz="1400" dirty="0"/>
              <a:t>Pacific Plate</a:t>
            </a:r>
            <a:endParaRPr lang="en-US" sz="1400" dirty="0"/>
          </a:p>
        </p:txBody>
      </p:sp>
      <p:sp>
        <p:nvSpPr>
          <p:cNvPr id="15" name="TextBox 14">
            <a:extLst>
              <a:ext uri="{FF2B5EF4-FFF2-40B4-BE49-F238E27FC236}">
                <a16:creationId xmlns:a16="http://schemas.microsoft.com/office/drawing/2014/main" id="{80444F6D-DA84-B44B-A7A8-68EFB76128D1}"/>
              </a:ext>
            </a:extLst>
          </p:cNvPr>
          <p:cNvSpPr txBox="1"/>
          <p:nvPr/>
        </p:nvSpPr>
        <p:spPr>
          <a:xfrm>
            <a:off x="4514409" y="3770288"/>
            <a:ext cx="2717307" cy="307777"/>
          </a:xfrm>
          <a:prstGeom prst="rect">
            <a:avLst/>
          </a:prstGeom>
          <a:noFill/>
        </p:spPr>
        <p:txBody>
          <a:bodyPr wrap="square" rtlCol="0">
            <a:spAutoFit/>
          </a:bodyPr>
          <a:lstStyle/>
          <a:p>
            <a:r>
              <a:rPr lang="en-US" altLang="en-US" sz="1400" dirty="0"/>
              <a:t>North American Plate</a:t>
            </a:r>
            <a:endParaRPr lang="en-US" sz="1400" dirty="0"/>
          </a:p>
        </p:txBody>
      </p:sp>
      <p:pic>
        <p:nvPicPr>
          <p:cNvPr id="7" name="Picture 6">
            <a:extLst>
              <a:ext uri="{FF2B5EF4-FFF2-40B4-BE49-F238E27FC236}">
                <a16:creationId xmlns:a16="http://schemas.microsoft.com/office/drawing/2014/main" id="{941F044A-2FA0-A648-91D5-E3931A9FD577}"/>
              </a:ext>
            </a:extLst>
          </p:cNvPr>
          <p:cNvPicPr>
            <a:picLocks noChangeAspect="1"/>
          </p:cNvPicPr>
          <p:nvPr/>
        </p:nvPicPr>
        <p:blipFill>
          <a:blip r:embed="rId5"/>
          <a:stretch>
            <a:fillRect/>
          </a:stretch>
        </p:blipFill>
        <p:spPr>
          <a:xfrm>
            <a:off x="1001471" y="4936607"/>
            <a:ext cx="701787" cy="1466850"/>
          </a:xfrm>
          <a:prstGeom prst="rect">
            <a:avLst/>
          </a:prstGeom>
          <a:ln w="12700">
            <a:solidFill>
              <a:schemeClr val="tx1"/>
            </a:solidFill>
          </a:ln>
        </p:spPr>
      </p:pic>
      <p:sp>
        <p:nvSpPr>
          <p:cNvPr id="17" name="Right Arrow 16">
            <a:extLst>
              <a:ext uri="{FF2B5EF4-FFF2-40B4-BE49-F238E27FC236}">
                <a16:creationId xmlns:a16="http://schemas.microsoft.com/office/drawing/2014/main" id="{11E73AF3-935F-D345-842C-EF0A869E6463}"/>
              </a:ext>
            </a:extLst>
          </p:cNvPr>
          <p:cNvSpPr/>
          <p:nvPr/>
        </p:nvSpPr>
        <p:spPr>
          <a:xfrm rot="18370476">
            <a:off x="3229601" y="4807457"/>
            <a:ext cx="347210" cy="173326"/>
          </a:xfrm>
          <a:prstGeom prst="right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Arrow 17">
            <a:extLst>
              <a:ext uri="{FF2B5EF4-FFF2-40B4-BE49-F238E27FC236}">
                <a16:creationId xmlns:a16="http://schemas.microsoft.com/office/drawing/2014/main" id="{1C73C8AD-C95B-E143-B7F5-8E070712E818}"/>
              </a:ext>
            </a:extLst>
          </p:cNvPr>
          <p:cNvSpPr/>
          <p:nvPr/>
        </p:nvSpPr>
        <p:spPr>
          <a:xfrm rot="18370476">
            <a:off x="5014013" y="5437772"/>
            <a:ext cx="347210" cy="173326"/>
          </a:xfrm>
          <a:prstGeom prst="right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F18F1349-530D-FE42-AE2D-77A0ED2319CE}"/>
              </a:ext>
            </a:extLst>
          </p:cNvPr>
          <p:cNvSpPr txBox="1"/>
          <p:nvPr/>
        </p:nvSpPr>
        <p:spPr>
          <a:xfrm rot="1077156">
            <a:off x="3574119" y="5025243"/>
            <a:ext cx="1620915" cy="246221"/>
          </a:xfrm>
          <a:prstGeom prst="rect">
            <a:avLst/>
          </a:prstGeom>
          <a:noFill/>
        </p:spPr>
        <p:txBody>
          <a:bodyPr wrap="square" rtlCol="0">
            <a:spAutoFit/>
          </a:bodyPr>
          <a:lstStyle/>
          <a:p>
            <a:r>
              <a:rPr lang="en-US" altLang="en-US" sz="1000" dirty="0"/>
              <a:t>Middle America Trench</a:t>
            </a:r>
            <a:endParaRPr lang="en-US" sz="1000" dirty="0"/>
          </a:p>
        </p:txBody>
      </p:sp>
      <p:sp>
        <p:nvSpPr>
          <p:cNvPr id="9" name="TextBox 8">
            <a:extLst>
              <a:ext uri="{FF2B5EF4-FFF2-40B4-BE49-F238E27FC236}">
                <a16:creationId xmlns:a16="http://schemas.microsoft.com/office/drawing/2014/main" id="{9BBB968B-BB9B-E042-9A79-1D4F989B87F0}"/>
              </a:ext>
            </a:extLst>
          </p:cNvPr>
          <p:cNvSpPr txBox="1"/>
          <p:nvPr/>
        </p:nvSpPr>
        <p:spPr>
          <a:xfrm>
            <a:off x="6400800" y="2321811"/>
            <a:ext cx="1143000" cy="276999"/>
          </a:xfrm>
          <a:prstGeom prst="rect">
            <a:avLst/>
          </a:prstGeom>
          <a:noFill/>
        </p:spPr>
        <p:txBody>
          <a:bodyPr wrap="square" rtlCol="0">
            <a:spAutoFit/>
          </a:bodyPr>
          <a:lstStyle/>
          <a:p>
            <a:r>
              <a:rPr lang="en-US" sz="1200" dirty="0" err="1">
                <a:solidFill>
                  <a:srgbClr val="0070C0"/>
                </a:solidFill>
              </a:rPr>
              <a:t>www.iris</a:t>
            </a:r>
            <a:r>
              <a:rPr lang="en-US" sz="1200" dirty="0">
                <a:solidFill>
                  <a:srgbClr val="0070C0"/>
                </a:solidFill>
              </a:rPr>
              <a:t>/</a:t>
            </a:r>
            <a:r>
              <a:rPr lang="en-US" sz="1200" dirty="0" err="1">
                <a:solidFill>
                  <a:srgbClr val="0070C0"/>
                </a:solidFill>
              </a:rPr>
              <a:t>ieb</a:t>
            </a:r>
            <a:endParaRPr lang="en-US" sz="1200" dirty="0">
              <a:solidFill>
                <a:srgbClr val="0070C0"/>
              </a:solidFill>
            </a:endParaRPr>
          </a:p>
        </p:txBody>
      </p:sp>
      <p:sp>
        <p:nvSpPr>
          <p:cNvPr id="16" name="Title 1">
            <a:extLst>
              <a:ext uri="{FF2B5EF4-FFF2-40B4-BE49-F238E27FC236}">
                <a16:creationId xmlns:a16="http://schemas.microsoft.com/office/drawing/2014/main" id="{54466EBA-F6EC-49DC-A62C-800045F2F2A7}"/>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ACAPULCO, MÉXICO </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8 de Septiembre, 2021 a las 01:47:47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DAEA3E8-0AE5-4740-931F-34F4A1F4C61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 name="Picture 8" descr="IRIS_TMlogo.png">
            <a:extLst>
              <a:ext uri="{FF2B5EF4-FFF2-40B4-BE49-F238E27FC236}">
                <a16:creationId xmlns:a16="http://schemas.microsoft.com/office/drawing/2014/main" id="{4F0CE86C-03A7-714F-BAF5-4A15AA1DDDD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4">
            <a:extLst>
              <a:ext uri="{FF2B5EF4-FFF2-40B4-BE49-F238E27FC236}">
                <a16:creationId xmlns:a16="http://schemas.microsoft.com/office/drawing/2014/main" id="{01505837-0C4A-C543-90FD-EDDEBFCF3B60}"/>
              </a:ext>
            </a:extLst>
          </p:cNvPr>
          <p:cNvSpPr txBox="1">
            <a:spLocks noChangeArrowheads="1"/>
          </p:cNvSpPr>
          <p:nvPr/>
        </p:nvSpPr>
        <p:spPr bwMode="auto">
          <a:xfrm>
            <a:off x="257175" y="990600"/>
            <a:ext cx="8505825" cy="109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2000"/>
              </a:lnSpc>
              <a:spcBef>
                <a:spcPct val="0"/>
              </a:spcBef>
              <a:buFontTx/>
              <a:buNone/>
            </a:pPr>
            <a:r>
              <a:rPr lang="es-ES" altLang="en-US" sz="1400" dirty="0">
                <a:latin typeface="Arial" panose="020B0604020202020204" pitchFamily="34" charset="0"/>
              </a:rPr>
              <a:t>Este epicentro de este terremoto se muestra con la estrella azul en el mapa a continuación. La placa de Cocos se subduce hacia el noreste por debajo de la Placa de América del Norte en la Fosa de América Central. La profundidad de este terremoto se ajusta al patrón de terremotos de profundidad superficial e intermedia que se agrupan a lo largo del límite de la placa de mega empuje.</a:t>
            </a:r>
            <a:endParaRPr lang="en-US" altLang="en-US" sz="1400" dirty="0">
              <a:latin typeface="Arial" panose="020B0604020202020204" pitchFamily="34" charset="0"/>
            </a:endParaRPr>
          </a:p>
        </p:txBody>
      </p:sp>
      <p:sp>
        <p:nvSpPr>
          <p:cNvPr id="7" name="TextBox 15">
            <a:extLst>
              <a:ext uri="{FF2B5EF4-FFF2-40B4-BE49-F238E27FC236}">
                <a16:creationId xmlns:a16="http://schemas.microsoft.com/office/drawing/2014/main" id="{8DC108E9-F351-5742-8AE3-AE1CC4C9CBFD}"/>
              </a:ext>
            </a:extLst>
          </p:cNvPr>
          <p:cNvSpPr txBox="1">
            <a:spLocks noChangeArrowheads="1"/>
          </p:cNvSpPr>
          <p:nvPr/>
        </p:nvSpPr>
        <p:spPr bwMode="auto">
          <a:xfrm>
            <a:off x="6659563" y="5562600"/>
            <a:ext cx="248443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400" i="1" dirty="0">
                <a:latin typeface="Arial" panose="020B0604020202020204" pitchFamily="34" charset="0"/>
              </a:rPr>
              <a:t>Fuente de la imagen: Informe de archivo abierto 2010–1083-H del Servicio Geológico de EE. UU.</a:t>
            </a:r>
            <a:endParaRPr lang="en-US" altLang="en-US" sz="1400" i="1" dirty="0">
              <a:latin typeface="Arial" panose="020B0604020202020204" pitchFamily="34" charset="0"/>
            </a:endParaRPr>
          </a:p>
        </p:txBody>
      </p:sp>
      <p:pic>
        <p:nvPicPr>
          <p:cNvPr id="8" name="Picture 7" descr="OFR Map.tiff">
            <a:extLst>
              <a:ext uri="{FF2B5EF4-FFF2-40B4-BE49-F238E27FC236}">
                <a16:creationId xmlns:a16="http://schemas.microsoft.com/office/drawing/2014/main" id="{B6313067-1B08-2644-A0B6-7D0BFCFFD309}"/>
              </a:ext>
            </a:extLst>
          </p:cNvPr>
          <p:cNvPicPr>
            <a:picLocks noChangeAspect="1"/>
          </p:cNvPicPr>
          <p:nvPr/>
        </p:nvPicPr>
        <p:blipFill>
          <a:blip r:embed="rId3"/>
          <a:srcRect l="4861" t="16908" r="13889"/>
          <a:stretch>
            <a:fillRect/>
          </a:stretch>
        </p:blipFill>
        <p:spPr bwMode="auto">
          <a:xfrm>
            <a:off x="319088" y="2157413"/>
            <a:ext cx="6232525" cy="4572000"/>
          </a:xfrm>
          <a:prstGeom prst="rect">
            <a:avLst/>
          </a:prstGeom>
          <a:noFill/>
          <a:ln w="9525">
            <a:solidFill>
              <a:srgbClr val="660066"/>
            </a:solidFill>
            <a:miter lim="800000"/>
            <a:headEnd/>
            <a:tailEnd/>
          </a:ln>
          <a:effectLst>
            <a:outerShdw blurRad="50800" dist="38100" dir="2700000" algn="tl" rotWithShape="0">
              <a:srgbClr val="000000">
                <a:alpha val="39999"/>
              </a:srgbClr>
            </a:outerShdw>
          </a:effectLst>
        </p:spPr>
      </p:pic>
      <p:pic>
        <p:nvPicPr>
          <p:cNvPr id="9" name="Picture 5">
            <a:extLst>
              <a:ext uri="{FF2B5EF4-FFF2-40B4-BE49-F238E27FC236}">
                <a16:creationId xmlns:a16="http://schemas.microsoft.com/office/drawing/2014/main" id="{B7A3C051-41C9-E74B-AAA7-3A7D38A9E5F5}"/>
              </a:ext>
            </a:extLst>
          </p:cNvPr>
          <p:cNvPicPr>
            <a:picLocks noChangeAspect="1"/>
          </p:cNvPicPr>
          <p:nvPr/>
        </p:nvPicPr>
        <p:blipFill>
          <a:blip r:embed="rId4"/>
          <a:srcRect l="7031" t="4361" r="7692" b="7457"/>
          <a:stretch>
            <a:fillRect/>
          </a:stretch>
        </p:blipFill>
        <p:spPr bwMode="auto">
          <a:xfrm>
            <a:off x="6985000" y="2157413"/>
            <a:ext cx="1566863" cy="2911475"/>
          </a:xfrm>
          <a:prstGeom prst="rect">
            <a:avLst/>
          </a:prstGeom>
          <a:noFill/>
          <a:ln w="9525">
            <a:solidFill>
              <a:srgbClr val="660066"/>
            </a:solidFill>
            <a:miter lim="800000"/>
            <a:headEnd/>
            <a:tailEnd/>
          </a:ln>
          <a:effectLst>
            <a:outerShdw blurRad="50800" dist="38100" dir="2700000" algn="tl" rotWithShape="0">
              <a:srgbClr val="000000">
                <a:alpha val="42999"/>
              </a:srgbClr>
            </a:outerShdw>
          </a:effectLst>
        </p:spPr>
      </p:pic>
      <p:sp>
        <p:nvSpPr>
          <p:cNvPr id="10" name="5-Point Star 9">
            <a:extLst>
              <a:ext uri="{FF2B5EF4-FFF2-40B4-BE49-F238E27FC236}">
                <a16:creationId xmlns:a16="http://schemas.microsoft.com/office/drawing/2014/main" id="{E60FADC0-D0BF-B743-97EC-B7E5F1052820}"/>
              </a:ext>
            </a:extLst>
          </p:cNvPr>
          <p:cNvSpPr/>
          <p:nvPr/>
        </p:nvSpPr>
        <p:spPr>
          <a:xfrm>
            <a:off x="2743200" y="3733800"/>
            <a:ext cx="228600" cy="228600"/>
          </a:xfrm>
          <a:prstGeom prst="star5">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p>
        </p:txBody>
      </p:sp>
      <p:pic>
        <p:nvPicPr>
          <p:cNvPr id="11" name="Picture 10">
            <a:extLst>
              <a:ext uri="{FF2B5EF4-FFF2-40B4-BE49-F238E27FC236}">
                <a16:creationId xmlns:a16="http://schemas.microsoft.com/office/drawing/2014/main" id="{648AE015-5C49-594B-AE19-3CD796C0B4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57156" y="4968958"/>
            <a:ext cx="3323809" cy="1733333"/>
          </a:xfrm>
          <a:prstGeom prst="rect">
            <a:avLst/>
          </a:prstGeom>
        </p:spPr>
      </p:pic>
      <p:sp>
        <p:nvSpPr>
          <p:cNvPr id="13" name="Title 1">
            <a:extLst>
              <a:ext uri="{FF2B5EF4-FFF2-40B4-BE49-F238E27FC236}">
                <a16:creationId xmlns:a16="http://schemas.microsoft.com/office/drawing/2014/main" id="{EE927FFB-51D0-47AD-B7A6-A228C8893CAE}"/>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ACAPULCO, MÉXICO </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8 de Septiembre, 2021 a las 01:47:47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326327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4EDE4D-82F9-4B42-A525-99C9EC9294D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cs typeface="Arial" panose="020B0604020202020204" pitchFamily="34" charset="0"/>
            </a:endParaRPr>
          </a:p>
        </p:txBody>
      </p:sp>
      <p:pic>
        <p:nvPicPr>
          <p:cNvPr id="25603" name="Picture 18" descr="IRIS_TMlogo.png">
            <a:extLst>
              <a:ext uri="{FF2B5EF4-FFF2-40B4-BE49-F238E27FC236}">
                <a16:creationId xmlns:a16="http://schemas.microsoft.com/office/drawing/2014/main" id="{4B78BB25-5279-8A47-A6FC-11393AAC355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Box 6">
            <a:extLst>
              <a:ext uri="{FF2B5EF4-FFF2-40B4-BE49-F238E27FC236}">
                <a16:creationId xmlns:a16="http://schemas.microsoft.com/office/drawing/2014/main" id="{8E6B4A38-57C9-A843-B6F4-D285060F3E6B}"/>
              </a:ext>
            </a:extLst>
          </p:cNvPr>
          <p:cNvSpPr txBox="1">
            <a:spLocks noChangeArrowheads="1"/>
          </p:cNvSpPr>
          <p:nvPr/>
        </p:nvSpPr>
        <p:spPr bwMode="auto">
          <a:xfrm>
            <a:off x="914400" y="1033236"/>
            <a:ext cx="7786688" cy="3231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s-ES" altLang="en-US" sz="1500" dirty="0">
                <a:solidFill>
                  <a:srgbClr val="000000"/>
                </a:solidFill>
                <a:latin typeface="Arial" panose="020B0604020202020204" pitchFamily="34" charset="0"/>
              </a:rPr>
              <a:t>Animación de la tectónica regional y la historia de los terremotos del suroeste de México.</a:t>
            </a:r>
            <a:endParaRPr lang="en-US" altLang="en-US" sz="1500" dirty="0">
              <a:solidFill>
                <a:srgbClr val="000000"/>
              </a:solidFill>
              <a:latin typeface="Arial" panose="020B0604020202020204" pitchFamily="34" charset="0"/>
            </a:endParaRPr>
          </a:p>
        </p:txBody>
      </p:sp>
      <p:pic>
        <p:nvPicPr>
          <p:cNvPr id="2" name="A_007_Mexico1984.mp4">
            <a:hlinkClick r:id="" action="ppaction://media"/>
            <a:extLst>
              <a:ext uri="{FF2B5EF4-FFF2-40B4-BE49-F238E27FC236}">
                <a16:creationId xmlns:a16="http://schemas.microsoft.com/office/drawing/2014/main" id="{3B8ABB07-9087-AF45-A947-8DA27F92D62B}"/>
              </a:ext>
            </a:extLst>
          </p:cNvPr>
          <p:cNvPicPr>
            <a:picLocks noRot="1" noChangeAspect="1" noChangeArrowheads="1"/>
          </p:cNvPicPr>
          <p:nvPr>
            <a:videoFile r:link="rId1"/>
            <p:extLst>
              <p:ext uri="{DAA4B4D4-6D71-4841-9C94-3DE7FCFB9230}">
                <p14:media xmlns:p14="http://schemas.microsoft.com/office/powerpoint/2010/main" r:link="rId2"/>
              </p:ext>
            </p:extLst>
          </p:nvPr>
        </p:nvPicPr>
        <p:blipFill>
          <a:blip r:embed="rId6">
            <a:extLst>
              <a:ext uri="{28A0092B-C50C-407E-A947-70E740481C1C}">
                <a14:useLocalDpi xmlns:a14="http://schemas.microsoft.com/office/drawing/2010/main" val="0"/>
              </a:ext>
            </a:extLst>
          </a:blip>
          <a:srcRect/>
          <a:stretch>
            <a:fillRect/>
          </a:stretch>
        </p:blipFill>
        <p:spPr bwMode="auto">
          <a:xfrm>
            <a:off x="1295400" y="1490436"/>
            <a:ext cx="6731000" cy="504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a:extLst>
              <a:ext uri="{FF2B5EF4-FFF2-40B4-BE49-F238E27FC236}">
                <a16:creationId xmlns:a16="http://schemas.microsoft.com/office/drawing/2014/main" id="{550F674A-79D8-4F91-80E3-11EDB23D12A6}"/>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ACAPULCO, MÉXICO </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8 de Septiembre, 2021 a las 01:47:47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46665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C19ED8-14F1-B547-BCC1-FB8CAB72078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 name="Picture 18" descr="IRIS_TMlogo.png">
            <a:extLst>
              <a:ext uri="{FF2B5EF4-FFF2-40B4-BE49-F238E27FC236}">
                <a16:creationId xmlns:a16="http://schemas.microsoft.com/office/drawing/2014/main" id="{2E2A5157-CA96-A042-AAC8-FF619EFE6BD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1">
            <a:extLst>
              <a:ext uri="{FF2B5EF4-FFF2-40B4-BE49-F238E27FC236}">
                <a16:creationId xmlns:a16="http://schemas.microsoft.com/office/drawing/2014/main" id="{164C2914-116F-6B41-8BA3-B3241852DE9A}"/>
              </a:ext>
            </a:extLst>
          </p:cNvPr>
          <p:cNvSpPr txBox="1">
            <a:spLocks noChangeArrowheads="1"/>
          </p:cNvSpPr>
          <p:nvPr/>
        </p:nvSpPr>
        <p:spPr bwMode="auto">
          <a:xfrm>
            <a:off x="246063" y="6353175"/>
            <a:ext cx="37163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Centroide  </a:t>
            </a:r>
          </a:p>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Fase W , USGS​</a:t>
            </a:r>
            <a:endParaRPr lang="es-ES_tradnl" altLang="en-US" sz="1200" dirty="0">
              <a:latin typeface="Arial" panose="020B0604020202020204" pitchFamily="34" charset="0"/>
              <a:cs typeface="Arial" panose="020B0604020202020204" pitchFamily="34" charset="0"/>
            </a:endParaRPr>
          </a:p>
        </p:txBody>
      </p:sp>
      <p:sp>
        <p:nvSpPr>
          <p:cNvPr id="15" name="TextBox 7">
            <a:extLst>
              <a:ext uri="{FF2B5EF4-FFF2-40B4-BE49-F238E27FC236}">
                <a16:creationId xmlns:a16="http://schemas.microsoft.com/office/drawing/2014/main" id="{1E14A8EE-BF53-5D47-9BD7-2A8F08D6AA07}"/>
              </a:ext>
            </a:extLst>
          </p:cNvPr>
          <p:cNvSpPr txBox="1">
            <a:spLocks noChangeArrowheads="1"/>
          </p:cNvSpPr>
          <p:nvPr/>
        </p:nvSpPr>
        <p:spPr bwMode="auto">
          <a:xfrm>
            <a:off x="228600" y="1135063"/>
            <a:ext cx="86868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El mecanismo focal es cómo los sismólogos trazan las orientaciones de esfuerzos tridimensionales de un terremoto. Debido a que un terremoto ocurre como deslizamiento en una falla, genera ondas primarias (P) en cuadrantes donde el primer pulso es compresional (sombreado) y cuadrantes donde el primer pulso es extensional (blanco). La orientación de estos cuadrantes determinada a partir de ondas sísmicas registradas determina el tipo de falla que produjo el terremoto.</a:t>
            </a:r>
          </a:p>
        </p:txBody>
      </p:sp>
      <p:pic>
        <p:nvPicPr>
          <p:cNvPr id="16" name="Picture 10" descr="focal.png">
            <a:extLst>
              <a:ext uri="{FF2B5EF4-FFF2-40B4-BE49-F238E27FC236}">
                <a16:creationId xmlns:a16="http://schemas.microsoft.com/office/drawing/2014/main" id="{74CB0EA4-8400-9F4A-84DE-61F5757B711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24338" y="2895600"/>
            <a:ext cx="4614862"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1">
            <a:extLst>
              <a:ext uri="{FF2B5EF4-FFF2-40B4-BE49-F238E27FC236}">
                <a16:creationId xmlns:a16="http://schemas.microsoft.com/office/drawing/2014/main" id="{F35E75A3-03DA-4643-8897-D37344208A9D}"/>
              </a:ext>
            </a:extLst>
          </p:cNvPr>
          <p:cNvSpPr txBox="1">
            <a:spLocks noChangeArrowheads="1"/>
          </p:cNvSpPr>
          <p:nvPr/>
        </p:nvSpPr>
        <p:spPr bwMode="auto">
          <a:xfrm>
            <a:off x="233363" y="2732782"/>
            <a:ext cx="39909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600" dirty="0">
                <a:latin typeface="Arial" panose="020B0604020202020204" pitchFamily="34" charset="0"/>
              </a:rPr>
              <a:t>La ubicación, profundidad y mecanismo de falla de empuje de este terremoto sugieren que ocurrió en la interfaz entre las Placas de Cocos y América del Norte.</a:t>
            </a:r>
            <a:endParaRPr lang="en-US" altLang="en-US" sz="1600" dirty="0">
              <a:latin typeface="Arial" panose="020B0604020202020204" pitchFamily="34" charset="0"/>
            </a:endParaRPr>
          </a:p>
        </p:txBody>
      </p:sp>
      <p:sp>
        <p:nvSpPr>
          <p:cNvPr id="18" name="TextBox 8">
            <a:extLst>
              <a:ext uri="{FF2B5EF4-FFF2-40B4-BE49-F238E27FC236}">
                <a16:creationId xmlns:a16="http://schemas.microsoft.com/office/drawing/2014/main" id="{95A6EA29-CCC8-B04C-8166-01601797F26B}"/>
              </a:ext>
            </a:extLst>
          </p:cNvPr>
          <p:cNvSpPr txBox="1">
            <a:spLocks noChangeArrowheads="1"/>
          </p:cNvSpPr>
          <p:nvPr/>
        </p:nvSpPr>
        <p:spPr bwMode="auto">
          <a:xfrm>
            <a:off x="3276600" y="5497513"/>
            <a:ext cx="43434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latin typeface="Arial" panose="020B0604020202020204" pitchFamily="34" charset="0"/>
              </a:rPr>
              <a:t>El eje de tensión (T) refleja la dirección de la tensión de compresión mínima. El eje de presión (P) refleja la dirección de la tensión de compresión máxima.</a:t>
            </a:r>
          </a:p>
        </p:txBody>
      </p:sp>
      <p:pic>
        <p:nvPicPr>
          <p:cNvPr id="19" name="Picture 18">
            <a:extLst>
              <a:ext uri="{FF2B5EF4-FFF2-40B4-BE49-F238E27FC236}">
                <a16:creationId xmlns:a16="http://schemas.microsoft.com/office/drawing/2014/main" id="{48B2B72F-9E41-D644-A308-B0E2C45CB57E}"/>
              </a:ext>
            </a:extLst>
          </p:cNvPr>
          <p:cNvPicPr>
            <a:picLocks noChangeAspect="1"/>
          </p:cNvPicPr>
          <p:nvPr/>
        </p:nvPicPr>
        <p:blipFill rotWithShape="1">
          <a:blip r:embed="rId5"/>
          <a:srcRect r="-2264"/>
          <a:stretch/>
        </p:blipFill>
        <p:spPr>
          <a:xfrm>
            <a:off x="658699" y="3913718"/>
            <a:ext cx="2084501" cy="2165181"/>
          </a:xfrm>
          <a:prstGeom prst="rect">
            <a:avLst/>
          </a:prstGeom>
        </p:spPr>
      </p:pic>
      <p:sp>
        <p:nvSpPr>
          <p:cNvPr id="12" name="Title 1">
            <a:extLst>
              <a:ext uri="{FF2B5EF4-FFF2-40B4-BE49-F238E27FC236}">
                <a16:creationId xmlns:a16="http://schemas.microsoft.com/office/drawing/2014/main" id="{6368610E-77E8-4EB5-9F9C-52A2546BFC4B}"/>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ACAPULCO, MÉXICO </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8 de Septiembre, 2021 a las 01:47:47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13E5B18-7A10-6A43-84AD-E3372D5744B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VE" dirty="0"/>
          </a:p>
        </p:txBody>
      </p:sp>
      <p:pic>
        <p:nvPicPr>
          <p:cNvPr id="27651" name="Picture 18" descr="IRIS_TMlogo.png">
            <a:extLst>
              <a:ext uri="{FF2B5EF4-FFF2-40B4-BE49-F238E27FC236}">
                <a16:creationId xmlns:a16="http://schemas.microsoft.com/office/drawing/2014/main" id="{8A8460D1-3594-9A42-A756-74B31138EDC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
            <a:extLst>
              <a:ext uri="{FF2B5EF4-FFF2-40B4-BE49-F238E27FC236}">
                <a16:creationId xmlns:a16="http://schemas.microsoft.com/office/drawing/2014/main" id="{205DCEFB-3617-0446-B18D-21C4C15EB5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032329"/>
            <a:ext cx="7259637" cy="560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7">
            <a:extLst>
              <a:ext uri="{FF2B5EF4-FFF2-40B4-BE49-F238E27FC236}">
                <a16:creationId xmlns:a16="http://schemas.microsoft.com/office/drawing/2014/main" id="{BCCD8202-53E2-794D-B436-D2F80B56A92F}"/>
              </a:ext>
            </a:extLst>
          </p:cNvPr>
          <p:cNvSpPr txBox="1">
            <a:spLocks noChangeArrowheads="1"/>
          </p:cNvSpPr>
          <p:nvPr/>
        </p:nvSpPr>
        <p:spPr bwMode="auto">
          <a:xfrm>
            <a:off x="1924050" y="981529"/>
            <a:ext cx="6478587" cy="53521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Tx/>
              <a:buNone/>
            </a:pPr>
            <a:r>
              <a:rPr lang="es-VE" altLang="en-US" sz="1400" dirty="0">
                <a:solidFill>
                  <a:srgbClr val="000000"/>
                </a:solidFill>
                <a:latin typeface="Arial" panose="020B0604020202020204" pitchFamily="34" charset="0"/>
                <a:ea typeface="MS PGothic" panose="020B0600070205080204" pitchFamily="34" charset="-128"/>
              </a:rPr>
              <a:t>El registro del terremoto en Bend, Oregón (BNOR) se ilustra a continuación. Bend está a 3651 km (2268 millas, 32,9 °) de la ubicación de este terremoto.</a:t>
            </a:r>
          </a:p>
        </p:txBody>
      </p:sp>
      <p:sp>
        <p:nvSpPr>
          <p:cNvPr id="24" name="TextBox 4">
            <a:extLst>
              <a:ext uri="{FF2B5EF4-FFF2-40B4-BE49-F238E27FC236}">
                <a16:creationId xmlns:a16="http://schemas.microsoft.com/office/drawing/2014/main" id="{E2B1297D-0C7E-D14F-B7F7-737E346374DC}"/>
              </a:ext>
            </a:extLst>
          </p:cNvPr>
          <p:cNvSpPr txBox="1">
            <a:spLocks noChangeArrowheads="1"/>
          </p:cNvSpPr>
          <p:nvPr/>
        </p:nvSpPr>
        <p:spPr bwMode="auto">
          <a:xfrm>
            <a:off x="2984500" y="2405517"/>
            <a:ext cx="376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800" b="1" dirty="0">
                <a:latin typeface="Arial" panose="020B0604020202020204" pitchFamily="34" charset="0"/>
                <a:ea typeface="MS PGothic" panose="020B0600070205080204" pitchFamily="34" charset="-128"/>
              </a:rPr>
              <a:t>P</a:t>
            </a:r>
          </a:p>
        </p:txBody>
      </p:sp>
      <p:sp>
        <p:nvSpPr>
          <p:cNvPr id="25" name="TextBox 11">
            <a:extLst>
              <a:ext uri="{FF2B5EF4-FFF2-40B4-BE49-F238E27FC236}">
                <a16:creationId xmlns:a16="http://schemas.microsoft.com/office/drawing/2014/main" id="{5486F22B-A9E3-B94C-94FA-51F1656ACED1}"/>
              </a:ext>
            </a:extLst>
          </p:cNvPr>
          <p:cNvSpPr txBox="1">
            <a:spLocks noChangeArrowheads="1"/>
          </p:cNvSpPr>
          <p:nvPr/>
        </p:nvSpPr>
        <p:spPr bwMode="auto">
          <a:xfrm>
            <a:off x="4364037" y="2405517"/>
            <a:ext cx="304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800" b="1" dirty="0">
                <a:latin typeface="Arial" panose="020B0604020202020204" pitchFamily="34" charset="0"/>
                <a:ea typeface="MS PGothic" panose="020B0600070205080204" pitchFamily="34" charset="-128"/>
              </a:rPr>
              <a:t>S</a:t>
            </a:r>
          </a:p>
        </p:txBody>
      </p:sp>
      <p:sp>
        <p:nvSpPr>
          <p:cNvPr id="26" name="TextBox 25">
            <a:extLst>
              <a:ext uri="{FF2B5EF4-FFF2-40B4-BE49-F238E27FC236}">
                <a16:creationId xmlns:a16="http://schemas.microsoft.com/office/drawing/2014/main" id="{F544FF4F-9304-7A46-AA5A-97E7E4C7DDC4}"/>
              </a:ext>
            </a:extLst>
          </p:cNvPr>
          <p:cNvSpPr txBox="1"/>
          <p:nvPr/>
        </p:nvSpPr>
        <p:spPr>
          <a:xfrm>
            <a:off x="5334001" y="1907042"/>
            <a:ext cx="2798762" cy="369332"/>
          </a:xfrm>
          <a:prstGeom prst="rect">
            <a:avLst/>
          </a:prstGeom>
          <a:solidFill>
            <a:schemeClr val="bg1"/>
          </a:solidFill>
        </p:spPr>
        <p:txBody>
          <a:bodyPr wrap="square">
            <a:spAutoFit/>
          </a:bodyPr>
          <a:lstStyle/>
          <a:p>
            <a:pPr eaLnBrk="1" hangingPunct="1">
              <a:defRPr/>
            </a:pPr>
            <a:r>
              <a:rPr lang="es-VE" spc="200" dirty="0">
                <a:latin typeface="Arial" charset="0"/>
                <a:ea typeface="MS PGothic" charset="-128"/>
              </a:rPr>
              <a:t>Ondas Superficiales</a:t>
            </a:r>
          </a:p>
        </p:txBody>
      </p:sp>
      <p:sp>
        <p:nvSpPr>
          <p:cNvPr id="27" name="TextBox 4">
            <a:extLst>
              <a:ext uri="{FF2B5EF4-FFF2-40B4-BE49-F238E27FC236}">
                <a16:creationId xmlns:a16="http://schemas.microsoft.com/office/drawing/2014/main" id="{A6DD7390-6E8D-3F49-91CF-AAC97B1F078D}"/>
              </a:ext>
            </a:extLst>
          </p:cNvPr>
          <p:cNvSpPr txBox="1">
            <a:spLocks noChangeArrowheads="1"/>
          </p:cNvSpPr>
          <p:nvPr/>
        </p:nvSpPr>
        <p:spPr bwMode="auto">
          <a:xfrm>
            <a:off x="1708150" y="3389767"/>
            <a:ext cx="6764337"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400" dirty="0">
                <a:solidFill>
                  <a:srgbClr val="000000"/>
                </a:solidFill>
                <a:latin typeface="Arial" panose="020B0604020202020204" pitchFamily="34" charset="0"/>
                <a:ea typeface="MS PGothic" panose="020B0600070205080204" pitchFamily="34" charset="-128"/>
              </a:rPr>
              <a:t>Después del terremoto, las ondas P de compresión tardaron 6 minutos y 36 segundos en recorrer una trayectoria curva a través del manto hasta Bend, Oregón.</a:t>
            </a:r>
            <a:endParaRPr lang="es-VE" altLang="en-US" sz="1400" dirty="0">
              <a:solidFill>
                <a:srgbClr val="000000"/>
              </a:solidFill>
              <a:latin typeface="Arial" panose="020B0604020202020204" pitchFamily="34" charset="0"/>
              <a:ea typeface="MS PGothic" panose="020B0600070205080204" pitchFamily="34" charset="-128"/>
            </a:endParaRPr>
          </a:p>
        </p:txBody>
      </p:sp>
      <p:sp>
        <p:nvSpPr>
          <p:cNvPr id="28" name="TextBox 6">
            <a:extLst>
              <a:ext uri="{FF2B5EF4-FFF2-40B4-BE49-F238E27FC236}">
                <a16:creationId xmlns:a16="http://schemas.microsoft.com/office/drawing/2014/main" id="{8C34A543-D376-EA4D-9EF6-0AB960CBC893}"/>
              </a:ext>
            </a:extLst>
          </p:cNvPr>
          <p:cNvSpPr txBox="1">
            <a:spLocks noChangeArrowheads="1"/>
          </p:cNvSpPr>
          <p:nvPr/>
        </p:nvSpPr>
        <p:spPr bwMode="auto">
          <a:xfrm>
            <a:off x="1760537" y="5264604"/>
            <a:ext cx="6661150" cy="9540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s-ES" altLang="en-US" sz="1400" dirty="0">
                <a:solidFill>
                  <a:srgbClr val="000000"/>
                </a:solidFill>
                <a:latin typeface="Arial" panose="020B0604020202020204" pitchFamily="34" charset="0"/>
                <a:ea typeface="MS PGothic" panose="020B0600070205080204" pitchFamily="34" charset="-128"/>
              </a:rPr>
              <a:t>Las ondas superficiales viajaron los 3651 km (2268 millas) a lo largo del perímetro de la Tierra desde el terremoto hasta la estación de registro. La onda de superficie comenzó a llegar a Bend unos 17 minutos después de que ocurriera el terremoto debajo de Acapulco.</a:t>
            </a:r>
            <a:endParaRPr lang="es-VE" altLang="en-US" sz="1400" dirty="0">
              <a:solidFill>
                <a:srgbClr val="000000"/>
              </a:solidFill>
              <a:latin typeface="Arial" panose="020B0604020202020204" pitchFamily="34" charset="0"/>
              <a:ea typeface="MS PGothic" panose="020B0600070205080204" pitchFamily="34" charset="-128"/>
            </a:endParaRPr>
          </a:p>
        </p:txBody>
      </p:sp>
      <p:sp>
        <p:nvSpPr>
          <p:cNvPr id="13" name="Title 1">
            <a:extLst>
              <a:ext uri="{FF2B5EF4-FFF2-40B4-BE49-F238E27FC236}">
                <a16:creationId xmlns:a16="http://schemas.microsoft.com/office/drawing/2014/main" id="{8A5EF0A2-06F5-4B6A-86E7-3EB9B2433FE8}"/>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ACAPULCO, MÉXICO </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8 de Septiembre, 2021 a las 01:47:47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8189446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11103</TotalTime>
  <Words>1326</Words>
  <Application>Microsoft Office PowerPoint</Application>
  <PresentationFormat>On-screen Show (4:3)</PresentationFormat>
  <Paragraphs>94</Paragraphs>
  <Slides>10</Slides>
  <Notes>9</Notes>
  <HiddenSlides>0</HiddenSlides>
  <MMClips>1</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10</vt:i4>
      </vt:variant>
    </vt:vector>
  </HeadingPairs>
  <TitlesOfParts>
    <vt:vector size="14"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cp:lastModifiedBy>
  <cp:revision>844</cp:revision>
  <cp:lastPrinted>2013-04-07T18:50:57Z</cp:lastPrinted>
  <dcterms:created xsi:type="dcterms:W3CDTF">2009-05-31T20:07:40Z</dcterms:created>
  <dcterms:modified xsi:type="dcterms:W3CDTF">2021-09-10T04:02:47Z</dcterms:modified>
</cp:coreProperties>
</file>