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4101" r:id="rId3"/>
  </p:sldMasterIdLst>
  <p:notesMasterIdLst>
    <p:notesMasterId r:id="rId13"/>
  </p:notesMasterIdLst>
  <p:sldIdLst>
    <p:sldId id="384" r:id="rId4"/>
    <p:sldId id="302" r:id="rId5"/>
    <p:sldId id="365" r:id="rId6"/>
    <p:sldId id="422" r:id="rId7"/>
    <p:sldId id="423" r:id="rId8"/>
    <p:sldId id="424" r:id="rId9"/>
    <p:sldId id="421" r:id="rId10"/>
    <p:sldId id="407" r:id="rId11"/>
    <p:sldId id="373"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DF22A9-F674-EE4F-9931-42D3C367D5DD}" v="106" dt="2021-11-29T03:45:03.8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59" autoAdjust="0"/>
    <p:restoredTop sz="78275" autoAdjust="0"/>
  </p:normalViewPr>
  <p:slideViewPr>
    <p:cSldViewPr showGuides="1">
      <p:cViewPr>
        <p:scale>
          <a:sx n="93" d="100"/>
          <a:sy n="93" d="100"/>
        </p:scale>
        <p:origin x="1904" y="144"/>
      </p:cViewPr>
      <p:guideLst>
        <p:guide orient="horz" pos="2160"/>
        <p:guide pos="2880"/>
      </p:guideLst>
    </p:cSldViewPr>
  </p:slideViewPr>
  <p:outlineViewPr>
    <p:cViewPr>
      <p:scale>
        <a:sx n="33" d="100"/>
        <a:sy n="33" d="100"/>
      </p:scale>
      <p:origin x="0" y="0"/>
    </p:cViewPr>
  </p:outlineViewPr>
  <p:notesTextViewPr>
    <p:cViewPr>
      <p:scale>
        <a:sx n="140" d="100"/>
        <a:sy n="14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19"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uglas Alfredo Bravo" userId="181e76f2120e472a" providerId="LiveId" clId="{54DF22A9-F674-EE4F-9931-42D3C367D5DD}"/>
    <pc:docChg chg="undo custSel modSld">
      <pc:chgData name="Douglas Alfredo Bravo" userId="181e76f2120e472a" providerId="LiveId" clId="{54DF22A9-F674-EE4F-9931-42D3C367D5DD}" dt="2021-11-29T03:45:03.809" v="443" actId="14100"/>
      <pc:docMkLst>
        <pc:docMk/>
      </pc:docMkLst>
      <pc:sldChg chg="addSp delSp modSp mod">
        <pc:chgData name="Douglas Alfredo Bravo" userId="181e76f2120e472a" providerId="LiveId" clId="{54DF22A9-F674-EE4F-9931-42D3C367D5DD}" dt="2021-11-29T03:00:11.610" v="232" actId="14100"/>
        <pc:sldMkLst>
          <pc:docMk/>
          <pc:sldMk cId="0" sldId="302"/>
        </pc:sldMkLst>
        <pc:spChg chg="del">
          <ac:chgData name="Douglas Alfredo Bravo" userId="181e76f2120e472a" providerId="LiveId" clId="{54DF22A9-F674-EE4F-9931-42D3C367D5DD}" dt="2021-11-29T02:27:54.513" v="61" actId="478"/>
          <ac:spMkLst>
            <pc:docMk/>
            <pc:sldMk cId="0" sldId="302"/>
            <ac:spMk id="11" creationId="{F2C1B7DD-56D5-410D-A199-A7B33E3BD8E8}"/>
          </ac:spMkLst>
        </pc:spChg>
        <pc:spChg chg="del">
          <ac:chgData name="Douglas Alfredo Bravo" userId="181e76f2120e472a" providerId="LiveId" clId="{54DF22A9-F674-EE4F-9931-42D3C367D5DD}" dt="2021-11-29T02:59:17.071" v="224" actId="478"/>
          <ac:spMkLst>
            <pc:docMk/>
            <pc:sldMk cId="0" sldId="302"/>
            <ac:spMk id="12" creationId="{AD5E9567-C28A-4F80-9881-2BB3C6BC5EDB}"/>
          </ac:spMkLst>
        </pc:spChg>
        <pc:spChg chg="del">
          <ac:chgData name="Douglas Alfredo Bravo" userId="181e76f2120e472a" providerId="LiveId" clId="{54DF22A9-F674-EE4F-9931-42D3C367D5DD}" dt="2021-11-29T02:59:17.071" v="224" actId="478"/>
          <ac:spMkLst>
            <pc:docMk/>
            <pc:sldMk cId="0" sldId="302"/>
            <ac:spMk id="14" creationId="{9934EAD4-4A55-40F6-A407-587022D09DBF}"/>
          </ac:spMkLst>
        </pc:spChg>
        <pc:spChg chg="add mod">
          <ac:chgData name="Douglas Alfredo Bravo" userId="181e76f2120e472a" providerId="LiveId" clId="{54DF22A9-F674-EE4F-9931-42D3C367D5DD}" dt="2021-11-29T02:27:55.448" v="62"/>
          <ac:spMkLst>
            <pc:docMk/>
            <pc:sldMk cId="0" sldId="302"/>
            <ac:spMk id="15" creationId="{AF6219ED-E5DD-5B40-80DE-A3E2EDD07DF9}"/>
          </ac:spMkLst>
        </pc:spChg>
        <pc:spChg chg="add mod">
          <ac:chgData name="Douglas Alfredo Bravo" userId="181e76f2120e472a" providerId="LiveId" clId="{54DF22A9-F674-EE4F-9931-42D3C367D5DD}" dt="2021-11-29T02:59:18.821" v="225"/>
          <ac:spMkLst>
            <pc:docMk/>
            <pc:sldMk cId="0" sldId="302"/>
            <ac:spMk id="17" creationId="{4F6D8850-C5D8-3A4C-A119-1F86D69660CA}"/>
          </ac:spMkLst>
        </pc:spChg>
        <pc:spChg chg="add mod">
          <ac:chgData name="Douglas Alfredo Bravo" userId="181e76f2120e472a" providerId="LiveId" clId="{54DF22A9-F674-EE4F-9931-42D3C367D5DD}" dt="2021-11-29T02:59:18.821" v="225"/>
          <ac:spMkLst>
            <pc:docMk/>
            <pc:sldMk cId="0" sldId="302"/>
            <ac:spMk id="18" creationId="{FBE695A1-0E82-434E-96DB-E3E38226198B}"/>
          </ac:spMkLst>
        </pc:spChg>
        <pc:spChg chg="mod">
          <ac:chgData name="Douglas Alfredo Bravo" userId="181e76f2120e472a" providerId="LiveId" clId="{54DF22A9-F674-EE4F-9931-42D3C367D5DD}" dt="2021-11-29T03:00:11.610" v="232" actId="14100"/>
          <ac:spMkLst>
            <pc:docMk/>
            <pc:sldMk cId="0" sldId="302"/>
            <ac:spMk id="29700" creationId="{00744420-C97D-2741-85E6-0CB2DE7A5C93}"/>
          </ac:spMkLst>
        </pc:spChg>
        <pc:spChg chg="mod">
          <ac:chgData name="Douglas Alfredo Bravo" userId="181e76f2120e472a" providerId="LiveId" clId="{54DF22A9-F674-EE4F-9931-42D3C367D5DD}" dt="2021-11-29T02:59:40.851" v="228" actId="1035"/>
          <ac:spMkLst>
            <pc:docMk/>
            <pc:sldMk cId="0" sldId="302"/>
            <ac:spMk id="29701" creationId="{7F72B5DA-FF56-C64D-9F48-21F402B932FC}"/>
          </ac:spMkLst>
        </pc:spChg>
        <pc:picChg chg="del">
          <ac:chgData name="Douglas Alfredo Bravo" userId="181e76f2120e472a" providerId="LiveId" clId="{54DF22A9-F674-EE4F-9931-42D3C367D5DD}" dt="2021-11-29T02:59:17.071" v="224" actId="478"/>
          <ac:picMkLst>
            <pc:docMk/>
            <pc:sldMk cId="0" sldId="302"/>
            <ac:picMk id="13" creationId="{BB051B11-32C9-4FA4-86E0-CCD72A1020E2}"/>
          </ac:picMkLst>
        </pc:picChg>
        <pc:picChg chg="add mod">
          <ac:chgData name="Douglas Alfredo Bravo" userId="181e76f2120e472a" providerId="LiveId" clId="{54DF22A9-F674-EE4F-9931-42D3C367D5DD}" dt="2021-11-29T02:59:18.821" v="225"/>
          <ac:picMkLst>
            <pc:docMk/>
            <pc:sldMk cId="0" sldId="302"/>
            <ac:picMk id="16" creationId="{76369864-77EC-B14C-B44D-B21DBCDDC52F}"/>
          </ac:picMkLst>
        </pc:picChg>
      </pc:sldChg>
      <pc:sldChg chg="addSp delSp modSp mod">
        <pc:chgData name="Douglas Alfredo Bravo" userId="181e76f2120e472a" providerId="LiveId" clId="{54DF22A9-F674-EE4F-9931-42D3C367D5DD}" dt="2021-11-29T03:07:54.514" v="250" actId="14100"/>
        <pc:sldMkLst>
          <pc:docMk/>
          <pc:sldMk cId="0" sldId="365"/>
        </pc:sldMkLst>
        <pc:spChg chg="del">
          <ac:chgData name="Douglas Alfredo Bravo" userId="181e76f2120e472a" providerId="LiveId" clId="{54DF22A9-F674-EE4F-9931-42D3C367D5DD}" dt="2021-11-29T02:28:01.773" v="63" actId="478"/>
          <ac:spMkLst>
            <pc:docMk/>
            <pc:sldMk cId="0" sldId="365"/>
            <ac:spMk id="11" creationId="{A0D86D2E-F5C8-40EB-BC7F-89E36D126678}"/>
          </ac:spMkLst>
        </pc:spChg>
        <pc:spChg chg="add mod">
          <ac:chgData name="Douglas Alfredo Bravo" userId="181e76f2120e472a" providerId="LiveId" clId="{54DF22A9-F674-EE4F-9931-42D3C367D5DD}" dt="2021-11-29T02:28:02.660" v="64"/>
          <ac:spMkLst>
            <pc:docMk/>
            <pc:sldMk cId="0" sldId="365"/>
            <ac:spMk id="12" creationId="{3905695D-F740-2D42-8165-EB7932538CF8}"/>
          </ac:spMkLst>
        </pc:spChg>
        <pc:spChg chg="add mod">
          <ac:chgData name="Douglas Alfredo Bravo" userId="181e76f2120e472a" providerId="LiveId" clId="{54DF22A9-F674-EE4F-9931-42D3C367D5DD}" dt="2021-11-29T03:00:46.768" v="234"/>
          <ac:spMkLst>
            <pc:docMk/>
            <pc:sldMk cId="0" sldId="365"/>
            <ac:spMk id="13" creationId="{FE0F7BA4-D0A2-9241-BB59-2320FD7646F3}"/>
          </ac:spMkLst>
        </pc:spChg>
        <pc:spChg chg="add mod">
          <ac:chgData name="Douglas Alfredo Bravo" userId="181e76f2120e472a" providerId="LiveId" clId="{54DF22A9-F674-EE4F-9931-42D3C367D5DD}" dt="2021-11-29T03:00:46.768" v="234"/>
          <ac:spMkLst>
            <pc:docMk/>
            <pc:sldMk cId="0" sldId="365"/>
            <ac:spMk id="14" creationId="{0255D232-6898-D446-9BE1-381366FB16E3}"/>
          </ac:spMkLst>
        </pc:spChg>
        <pc:spChg chg="add del mod">
          <ac:chgData name="Douglas Alfredo Bravo" userId="181e76f2120e472a" providerId="LiveId" clId="{54DF22A9-F674-EE4F-9931-42D3C367D5DD}" dt="2021-11-29T03:04:21.006" v="244" actId="478"/>
          <ac:spMkLst>
            <pc:docMk/>
            <pc:sldMk cId="0" sldId="365"/>
            <ac:spMk id="15" creationId="{1FB2E666-D756-8E4D-B1C6-B309364D01D1}"/>
          </ac:spMkLst>
        </pc:spChg>
        <pc:spChg chg="mod">
          <ac:chgData name="Douglas Alfredo Bravo" userId="181e76f2120e472a" providerId="LiveId" clId="{54DF22A9-F674-EE4F-9931-42D3C367D5DD}" dt="2021-11-29T03:07:54.514" v="250" actId="14100"/>
          <ac:spMkLst>
            <pc:docMk/>
            <pc:sldMk cId="0" sldId="365"/>
            <ac:spMk id="31747" creationId="{19DAC123-35EF-084E-A9BF-98D3EE055AC5}"/>
          </ac:spMkLst>
        </pc:spChg>
        <pc:spChg chg="del">
          <ac:chgData name="Douglas Alfredo Bravo" userId="181e76f2120e472a" providerId="LiveId" clId="{54DF22A9-F674-EE4F-9931-42D3C367D5DD}" dt="2021-11-29T03:00:46.038" v="233" actId="478"/>
          <ac:spMkLst>
            <pc:docMk/>
            <pc:sldMk cId="0" sldId="365"/>
            <ac:spMk id="31749" creationId="{BCE6B55D-5A7D-2241-BA35-B08A6A58FB52}"/>
          </ac:spMkLst>
        </pc:spChg>
        <pc:spChg chg="del">
          <ac:chgData name="Douglas Alfredo Bravo" userId="181e76f2120e472a" providerId="LiveId" clId="{54DF22A9-F674-EE4F-9931-42D3C367D5DD}" dt="2021-11-29T03:00:46.038" v="233" actId="478"/>
          <ac:spMkLst>
            <pc:docMk/>
            <pc:sldMk cId="0" sldId="365"/>
            <ac:spMk id="31750" creationId="{FEDB7404-5F6F-1D44-8A3B-84E5958F5FC5}"/>
          </ac:spMkLst>
        </pc:spChg>
        <pc:spChg chg="mod">
          <ac:chgData name="Douglas Alfredo Bravo" userId="181e76f2120e472a" providerId="LiveId" clId="{54DF22A9-F674-EE4F-9931-42D3C367D5DD}" dt="2021-11-29T03:04:04.681" v="243" actId="255"/>
          <ac:spMkLst>
            <pc:docMk/>
            <pc:sldMk cId="0" sldId="365"/>
            <ac:spMk id="31751" creationId="{9BE500DF-A1B2-064C-A9DF-FDC61E4FF999}"/>
          </ac:spMkLst>
        </pc:spChg>
        <pc:picChg chg="add mod">
          <ac:chgData name="Douglas Alfredo Bravo" userId="181e76f2120e472a" providerId="LiveId" clId="{54DF22A9-F674-EE4F-9931-42D3C367D5DD}" dt="2021-11-29T03:07:31.157" v="248" actId="14100"/>
          <ac:picMkLst>
            <pc:docMk/>
            <pc:sldMk cId="0" sldId="365"/>
            <ac:picMk id="3" creationId="{FC46BE22-A4CE-A645-9A1C-D17FBE42AFFB}"/>
          </ac:picMkLst>
        </pc:picChg>
        <pc:picChg chg="del mod">
          <ac:chgData name="Douglas Alfredo Bravo" userId="181e76f2120e472a" providerId="LiveId" clId="{54DF22A9-F674-EE4F-9931-42D3C367D5DD}" dt="2021-11-29T03:07:22.943" v="246" actId="478"/>
          <ac:picMkLst>
            <pc:docMk/>
            <pc:sldMk cId="0" sldId="365"/>
            <ac:picMk id="8" creationId="{1BFF36FC-26B5-4E67-BFED-0C82533761E6}"/>
          </ac:picMkLst>
        </pc:picChg>
      </pc:sldChg>
      <pc:sldChg chg="addSp delSp modSp mod">
        <pc:chgData name="Douglas Alfredo Bravo" userId="181e76f2120e472a" providerId="LiveId" clId="{54DF22A9-F674-EE4F-9931-42D3C367D5DD}" dt="2021-11-29T02:40:06.189" v="180"/>
        <pc:sldMkLst>
          <pc:docMk/>
          <pc:sldMk cId="0" sldId="373"/>
        </pc:sldMkLst>
        <pc:spChg chg="add del mod">
          <ac:chgData name="Douglas Alfredo Bravo" userId="181e76f2120e472a" providerId="LiveId" clId="{54DF22A9-F674-EE4F-9931-42D3C367D5DD}" dt="2021-11-29T02:33:54.089" v="82"/>
          <ac:spMkLst>
            <pc:docMk/>
            <pc:sldMk cId="0" sldId="373"/>
            <ac:spMk id="8" creationId="{D6FFE0F0-7CE5-564F-AB38-6ADB1EABE839}"/>
          </ac:spMkLst>
        </pc:spChg>
        <pc:spChg chg="add del mod">
          <ac:chgData name="Douglas Alfredo Bravo" userId="181e76f2120e472a" providerId="LiveId" clId="{54DF22A9-F674-EE4F-9931-42D3C367D5DD}" dt="2021-11-29T02:40:06.189" v="180"/>
          <ac:spMkLst>
            <pc:docMk/>
            <pc:sldMk cId="0" sldId="373"/>
            <ac:spMk id="9" creationId="{96D3291C-C590-6C41-8454-E8822B16CFCC}"/>
          </ac:spMkLst>
        </pc:spChg>
        <pc:spChg chg="del">
          <ac:chgData name="Douglas Alfredo Bravo" userId="181e76f2120e472a" providerId="LiveId" clId="{54DF22A9-F674-EE4F-9931-42D3C367D5DD}" dt="2021-11-29T02:33:56.911" v="83" actId="478"/>
          <ac:spMkLst>
            <pc:docMk/>
            <pc:sldMk cId="0" sldId="373"/>
            <ac:spMk id="59394" creationId="{E4024EA3-34B6-3E4A-915C-1FC12262104D}"/>
          </ac:spMkLst>
        </pc:spChg>
      </pc:sldChg>
      <pc:sldChg chg="modSp mod modNotesTx">
        <pc:chgData name="Douglas Alfredo Bravo" userId="181e76f2120e472a" providerId="LiveId" clId="{54DF22A9-F674-EE4F-9931-42D3C367D5DD}" dt="2021-11-29T03:45:03.809" v="443" actId="14100"/>
        <pc:sldMkLst>
          <pc:docMk/>
          <pc:sldMk cId="2635612888" sldId="384"/>
        </pc:sldMkLst>
        <pc:spChg chg="mod">
          <ac:chgData name="Douglas Alfredo Bravo" userId="181e76f2120e472a" providerId="LiveId" clId="{54DF22A9-F674-EE4F-9931-42D3C367D5DD}" dt="2021-11-29T02:53:52.120" v="210" actId="790"/>
          <ac:spMkLst>
            <pc:docMk/>
            <pc:sldMk cId="2635612888" sldId="384"/>
            <ac:spMk id="2" creationId="{842E1740-456B-4D55-8A2E-3B0AB1665BD4}"/>
          </ac:spMkLst>
        </pc:spChg>
        <pc:spChg chg="mod">
          <ac:chgData name="Douglas Alfredo Bravo" userId="181e76f2120e472a" providerId="LiveId" clId="{54DF22A9-F674-EE4F-9931-42D3C367D5DD}" dt="2021-11-29T02:53:52.120" v="210" actId="790"/>
          <ac:spMkLst>
            <pc:docMk/>
            <pc:sldMk cId="2635612888" sldId="384"/>
            <ac:spMk id="4" creationId="{4C22A115-711C-41DB-B59A-E4165FF8B49E}"/>
          </ac:spMkLst>
        </pc:spChg>
        <pc:spChg chg="mod">
          <ac:chgData name="Douglas Alfredo Bravo" userId="181e76f2120e472a" providerId="LiveId" clId="{54DF22A9-F674-EE4F-9931-42D3C367D5DD}" dt="2021-11-29T02:53:52.120" v="210" actId="790"/>
          <ac:spMkLst>
            <pc:docMk/>
            <pc:sldMk cId="2635612888" sldId="384"/>
            <ac:spMk id="16" creationId="{6F04097E-D3CF-49F9-9347-1467F639BFB2}"/>
          </ac:spMkLst>
        </pc:spChg>
        <pc:spChg chg="mod">
          <ac:chgData name="Douglas Alfredo Bravo" userId="181e76f2120e472a" providerId="LiveId" clId="{54DF22A9-F674-EE4F-9931-42D3C367D5DD}" dt="2021-11-29T02:56:09.801" v="212"/>
          <ac:spMkLst>
            <pc:docMk/>
            <pc:sldMk cId="2635612888" sldId="384"/>
            <ac:spMk id="17" creationId="{5A96ED09-ADF8-4CB5-AD4E-D8A2639C81C1}"/>
          </ac:spMkLst>
        </pc:spChg>
        <pc:spChg chg="mod">
          <ac:chgData name="Douglas Alfredo Bravo" userId="181e76f2120e472a" providerId="LiveId" clId="{54DF22A9-F674-EE4F-9931-42D3C367D5DD}" dt="2021-11-29T03:45:03.809" v="443" actId="14100"/>
          <ac:spMkLst>
            <pc:docMk/>
            <pc:sldMk cId="2635612888" sldId="384"/>
            <ac:spMk id="3077" creationId="{53632324-FF4D-4FA4-8430-7096BFF0CB0C}"/>
          </ac:spMkLst>
        </pc:spChg>
        <pc:picChg chg="mod">
          <ac:chgData name="Douglas Alfredo Bravo" userId="181e76f2120e472a" providerId="LiveId" clId="{54DF22A9-F674-EE4F-9931-42D3C367D5DD}" dt="2021-11-29T02:53:52.120" v="210" actId="790"/>
          <ac:picMkLst>
            <pc:docMk/>
            <pc:sldMk cId="2635612888" sldId="384"/>
            <ac:picMk id="7" creationId="{02F7D192-E97B-4755-9F39-943432EBE356}"/>
          </ac:picMkLst>
        </pc:picChg>
        <pc:picChg chg="mod">
          <ac:chgData name="Douglas Alfredo Bravo" userId="181e76f2120e472a" providerId="LiveId" clId="{54DF22A9-F674-EE4F-9931-42D3C367D5DD}" dt="2021-11-29T02:53:52.120" v="210" actId="790"/>
          <ac:picMkLst>
            <pc:docMk/>
            <pc:sldMk cId="2635612888" sldId="384"/>
            <ac:picMk id="9" creationId="{E02DB742-A32E-468C-BF61-26D3EA8E12AB}"/>
          </ac:picMkLst>
        </pc:picChg>
        <pc:picChg chg="mod">
          <ac:chgData name="Douglas Alfredo Bravo" userId="181e76f2120e472a" providerId="LiveId" clId="{54DF22A9-F674-EE4F-9931-42D3C367D5DD}" dt="2021-11-29T02:53:52.120" v="210" actId="790"/>
          <ac:picMkLst>
            <pc:docMk/>
            <pc:sldMk cId="2635612888" sldId="384"/>
            <ac:picMk id="13" creationId="{D3564D97-1589-4667-9F50-2D87C00B24E7}"/>
          </ac:picMkLst>
        </pc:picChg>
        <pc:picChg chg="mod">
          <ac:chgData name="Douglas Alfredo Bravo" userId="181e76f2120e472a" providerId="LiveId" clId="{54DF22A9-F674-EE4F-9931-42D3C367D5DD}" dt="2021-11-29T02:53:52.120" v="210" actId="790"/>
          <ac:picMkLst>
            <pc:docMk/>
            <pc:sldMk cId="2635612888" sldId="384"/>
            <ac:picMk id="3075" creationId="{1591406A-5C05-4096-8E30-9A4DD014C0F1}"/>
          </ac:picMkLst>
        </pc:picChg>
      </pc:sldChg>
      <pc:sldChg chg="addSp delSp modSp mod">
        <pc:chgData name="Douglas Alfredo Bravo" userId="181e76f2120e472a" providerId="LiveId" clId="{54DF22A9-F674-EE4F-9931-42D3C367D5DD}" dt="2021-11-29T03:38:33.224" v="441" actId="313"/>
        <pc:sldMkLst>
          <pc:docMk/>
          <pc:sldMk cId="672164208" sldId="407"/>
        </pc:sldMkLst>
        <pc:spChg chg="mod">
          <ac:chgData name="Douglas Alfredo Bravo" userId="181e76f2120e472a" providerId="LiveId" clId="{54DF22A9-F674-EE4F-9931-42D3C367D5DD}" dt="2021-11-29T03:37:18.925" v="436" actId="790"/>
          <ac:spMkLst>
            <pc:docMk/>
            <pc:sldMk cId="672164208" sldId="407"/>
            <ac:spMk id="4" creationId="{CBFF957B-272E-4571-BB14-C3BC55F33759}"/>
          </ac:spMkLst>
        </pc:spChg>
        <pc:spChg chg="mod">
          <ac:chgData name="Douglas Alfredo Bravo" userId="181e76f2120e472a" providerId="LiveId" clId="{54DF22A9-F674-EE4F-9931-42D3C367D5DD}" dt="2021-11-29T03:37:18.925" v="436" actId="790"/>
          <ac:spMkLst>
            <pc:docMk/>
            <pc:sldMk cId="672164208" sldId="407"/>
            <ac:spMk id="8" creationId="{65BE80DA-779A-9A49-8533-6AACD5ABD0ED}"/>
          </ac:spMkLst>
        </pc:spChg>
        <pc:spChg chg="del">
          <ac:chgData name="Douglas Alfredo Bravo" userId="181e76f2120e472a" providerId="LiveId" clId="{54DF22A9-F674-EE4F-9931-42D3C367D5DD}" dt="2021-11-29T02:28:39.260" v="73" actId="478"/>
          <ac:spMkLst>
            <pc:docMk/>
            <pc:sldMk cId="672164208" sldId="407"/>
            <ac:spMk id="14" creationId="{31DD213B-2973-46D5-8D35-6B2CB00346EE}"/>
          </ac:spMkLst>
        </pc:spChg>
        <pc:spChg chg="add mod">
          <ac:chgData name="Douglas Alfredo Bravo" userId="181e76f2120e472a" providerId="LiveId" clId="{54DF22A9-F674-EE4F-9931-42D3C367D5DD}" dt="2021-11-29T03:37:18.925" v="436" actId="790"/>
          <ac:spMkLst>
            <pc:docMk/>
            <pc:sldMk cId="672164208" sldId="407"/>
            <ac:spMk id="15" creationId="{ADA49F96-B36C-2A49-90B1-FD0474048B3F}"/>
          </ac:spMkLst>
        </pc:spChg>
        <pc:spChg chg="mod">
          <ac:chgData name="Douglas Alfredo Bravo" userId="181e76f2120e472a" providerId="LiveId" clId="{54DF22A9-F674-EE4F-9931-42D3C367D5DD}" dt="2021-11-29T03:38:08.009" v="440"/>
          <ac:spMkLst>
            <pc:docMk/>
            <pc:sldMk cId="672164208" sldId="407"/>
            <ac:spMk id="18" creationId="{5A19E201-C5F6-8C41-A527-4F3BDC4E94D0}"/>
          </ac:spMkLst>
        </pc:spChg>
        <pc:spChg chg="mod">
          <ac:chgData name="Douglas Alfredo Bravo" userId="181e76f2120e472a" providerId="LiveId" clId="{54DF22A9-F674-EE4F-9931-42D3C367D5DD}" dt="2021-11-29T03:37:18.925" v="436" actId="790"/>
          <ac:spMkLst>
            <pc:docMk/>
            <pc:sldMk cId="672164208" sldId="407"/>
            <ac:spMk id="21" creationId="{3A47D7A6-5AC8-4940-85D2-E00FB7FE2B3B}"/>
          </ac:spMkLst>
        </pc:spChg>
        <pc:spChg chg="mod">
          <ac:chgData name="Douglas Alfredo Bravo" userId="181e76f2120e472a" providerId="LiveId" clId="{54DF22A9-F674-EE4F-9931-42D3C367D5DD}" dt="2021-11-29T03:37:43.889" v="438" actId="313"/>
          <ac:spMkLst>
            <pc:docMk/>
            <pc:sldMk cId="672164208" sldId="407"/>
            <ac:spMk id="14340" creationId="{BDD0AC33-3FD9-134A-922F-9AFA7C8E1176}"/>
          </ac:spMkLst>
        </pc:spChg>
        <pc:spChg chg="mod">
          <ac:chgData name="Douglas Alfredo Bravo" userId="181e76f2120e472a" providerId="LiveId" clId="{54DF22A9-F674-EE4F-9931-42D3C367D5DD}" dt="2021-11-29T03:38:33.224" v="441" actId="313"/>
          <ac:spMkLst>
            <pc:docMk/>
            <pc:sldMk cId="672164208" sldId="407"/>
            <ac:spMk id="14341" creationId="{03AE8578-50BA-C745-9216-9ECA7E2144BF}"/>
          </ac:spMkLst>
        </pc:spChg>
        <pc:spChg chg="mod">
          <ac:chgData name="Douglas Alfredo Bravo" userId="181e76f2120e472a" providerId="LiveId" clId="{54DF22A9-F674-EE4F-9931-42D3C367D5DD}" dt="2021-11-29T03:37:55.325" v="439"/>
          <ac:spMkLst>
            <pc:docMk/>
            <pc:sldMk cId="672164208" sldId="407"/>
            <ac:spMk id="14342" creationId="{45656B27-FE39-B444-82D6-BE05DEC98DFE}"/>
          </ac:spMkLst>
        </pc:spChg>
        <pc:spChg chg="mod">
          <ac:chgData name="Douglas Alfredo Bravo" userId="181e76f2120e472a" providerId="LiveId" clId="{54DF22A9-F674-EE4F-9931-42D3C367D5DD}" dt="2021-11-29T03:37:18.925" v="436" actId="790"/>
          <ac:spMkLst>
            <pc:docMk/>
            <pc:sldMk cId="672164208" sldId="407"/>
            <ac:spMk id="14343" creationId="{10A09F04-4E3F-7741-AE8D-CEEC5E97266C}"/>
          </ac:spMkLst>
        </pc:spChg>
        <pc:spChg chg="mod">
          <ac:chgData name="Douglas Alfredo Bravo" userId="181e76f2120e472a" providerId="LiveId" clId="{54DF22A9-F674-EE4F-9931-42D3C367D5DD}" dt="2021-11-29T03:37:18.925" v="436" actId="790"/>
          <ac:spMkLst>
            <pc:docMk/>
            <pc:sldMk cId="672164208" sldId="407"/>
            <ac:spMk id="14344" creationId="{CDD3406A-A273-E84C-88EC-6EF28E16C609}"/>
          </ac:spMkLst>
        </pc:spChg>
        <pc:picChg chg="mod">
          <ac:chgData name="Douglas Alfredo Bravo" userId="181e76f2120e472a" providerId="LiveId" clId="{54DF22A9-F674-EE4F-9931-42D3C367D5DD}" dt="2021-11-29T03:37:18.925" v="436" actId="790"/>
          <ac:picMkLst>
            <pc:docMk/>
            <pc:sldMk cId="672164208" sldId="407"/>
            <ac:picMk id="7" creationId="{EDD679BC-E2B3-9941-97C1-E0652ED510AF}"/>
          </ac:picMkLst>
        </pc:picChg>
        <pc:picChg chg="mod">
          <ac:chgData name="Douglas Alfredo Bravo" userId="181e76f2120e472a" providerId="LiveId" clId="{54DF22A9-F674-EE4F-9931-42D3C367D5DD}" dt="2021-11-29T03:37:18.925" v="436" actId="790"/>
          <ac:picMkLst>
            <pc:docMk/>
            <pc:sldMk cId="672164208" sldId="407"/>
            <ac:picMk id="14339" creationId="{D897A001-8909-8848-8E5A-6D3FD2D6DDFB}"/>
          </ac:picMkLst>
        </pc:picChg>
      </pc:sldChg>
      <pc:sldChg chg="addSp delSp modSp mod">
        <pc:chgData name="Douglas Alfredo Bravo" userId="181e76f2120e472a" providerId="LiveId" clId="{54DF22A9-F674-EE4F-9931-42D3C367D5DD}" dt="2021-11-29T03:35:55.340" v="415" actId="790"/>
        <pc:sldMkLst>
          <pc:docMk/>
          <pc:sldMk cId="0" sldId="421"/>
        </pc:sldMkLst>
        <pc:spChg chg="del">
          <ac:chgData name="Douglas Alfredo Bravo" userId="181e76f2120e472a" providerId="LiveId" clId="{54DF22A9-F674-EE4F-9931-42D3C367D5DD}" dt="2021-11-29T02:28:31.757" v="71" actId="478"/>
          <ac:spMkLst>
            <pc:docMk/>
            <pc:sldMk cId="0" sldId="421"/>
            <ac:spMk id="12" creationId="{B3932CE8-DA6E-492E-A32D-4FBFC52179E4}"/>
          </ac:spMkLst>
        </pc:spChg>
        <pc:spChg chg="add mod">
          <ac:chgData name="Douglas Alfredo Bravo" userId="181e76f2120e472a" providerId="LiveId" clId="{54DF22A9-F674-EE4F-9931-42D3C367D5DD}" dt="2021-11-29T02:28:32.778" v="72"/>
          <ac:spMkLst>
            <pc:docMk/>
            <pc:sldMk cId="0" sldId="421"/>
            <ac:spMk id="13" creationId="{1AF18B0D-4DA9-AF43-A950-ED4FD326BF28}"/>
          </ac:spMkLst>
        </pc:spChg>
        <pc:spChg chg="add mod">
          <ac:chgData name="Douglas Alfredo Bravo" userId="181e76f2120e472a" providerId="LiveId" clId="{54DF22A9-F674-EE4F-9931-42D3C367D5DD}" dt="2021-11-29T03:33:07.635" v="413"/>
          <ac:spMkLst>
            <pc:docMk/>
            <pc:sldMk cId="0" sldId="421"/>
            <ac:spMk id="14" creationId="{01706AA4-302C-F64A-BAA2-D37F3CDCE13F}"/>
          </ac:spMkLst>
        </pc:spChg>
        <pc:spChg chg="add mod">
          <ac:chgData name="Douglas Alfredo Bravo" userId="181e76f2120e472a" providerId="LiveId" clId="{54DF22A9-F674-EE4F-9931-42D3C367D5DD}" dt="2021-11-29T03:33:07.635" v="413"/>
          <ac:spMkLst>
            <pc:docMk/>
            <pc:sldMk cId="0" sldId="421"/>
            <ac:spMk id="15" creationId="{D5BFD2CC-0064-E14A-B22A-1FB4644BF5CC}"/>
          </ac:spMkLst>
        </pc:spChg>
        <pc:spChg chg="mod">
          <ac:chgData name="Douglas Alfredo Bravo" userId="181e76f2120e472a" providerId="LiveId" clId="{54DF22A9-F674-EE4F-9931-42D3C367D5DD}" dt="2021-11-29T03:32:37.383" v="411"/>
          <ac:spMkLst>
            <pc:docMk/>
            <pc:sldMk cId="0" sldId="421"/>
            <ac:spMk id="15364" creationId="{EE09438F-21E1-4B29-85CD-571ABFF51EEE}"/>
          </ac:spMkLst>
        </pc:spChg>
        <pc:spChg chg="mod">
          <ac:chgData name="Douglas Alfredo Bravo" userId="181e76f2120e472a" providerId="LiveId" clId="{54DF22A9-F674-EE4F-9931-42D3C367D5DD}" dt="2021-11-29T03:35:55.340" v="415" actId="790"/>
          <ac:spMkLst>
            <pc:docMk/>
            <pc:sldMk cId="0" sldId="421"/>
            <ac:spMk id="15365" creationId="{475AC9C6-EC09-4500-B127-FA2EC6B8766E}"/>
          </ac:spMkLst>
        </pc:spChg>
        <pc:spChg chg="del">
          <ac:chgData name="Douglas Alfredo Bravo" userId="181e76f2120e472a" providerId="LiveId" clId="{54DF22A9-F674-EE4F-9931-42D3C367D5DD}" dt="2021-11-29T03:33:06.805" v="412" actId="478"/>
          <ac:spMkLst>
            <pc:docMk/>
            <pc:sldMk cId="0" sldId="421"/>
            <ac:spMk id="15366" creationId="{5C3789D0-A231-456A-B263-0C7C4EBFE8C0}"/>
          </ac:spMkLst>
        </pc:spChg>
        <pc:spChg chg="del">
          <ac:chgData name="Douglas Alfredo Bravo" userId="181e76f2120e472a" providerId="LiveId" clId="{54DF22A9-F674-EE4F-9931-42D3C367D5DD}" dt="2021-11-29T03:33:06.805" v="412" actId="478"/>
          <ac:spMkLst>
            <pc:docMk/>
            <pc:sldMk cId="0" sldId="421"/>
            <ac:spMk id="15367" creationId="{B7A351BF-501E-47D4-A3DA-6153172C6591}"/>
          </ac:spMkLst>
        </pc:spChg>
      </pc:sldChg>
      <pc:sldChg chg="addSp delSp modSp mod modNotesTx">
        <pc:chgData name="Douglas Alfredo Bravo" userId="181e76f2120e472a" providerId="LiveId" clId="{54DF22A9-F674-EE4F-9931-42D3C367D5DD}" dt="2021-11-29T03:17:28.064" v="353" actId="255"/>
        <pc:sldMkLst>
          <pc:docMk/>
          <pc:sldMk cId="2964348044" sldId="422"/>
        </pc:sldMkLst>
        <pc:spChg chg="add del">
          <ac:chgData name="Douglas Alfredo Bravo" userId="181e76f2120e472a" providerId="LiveId" clId="{54DF22A9-F674-EE4F-9931-42D3C367D5DD}" dt="2021-11-29T03:09:47.818" v="257" actId="478"/>
          <ac:spMkLst>
            <pc:docMk/>
            <pc:sldMk cId="2964348044" sldId="422"/>
            <ac:spMk id="2" creationId="{4A458601-6982-814C-ACF3-3FEF2EA8CBD9}"/>
          </ac:spMkLst>
        </pc:spChg>
        <pc:spChg chg="add del">
          <ac:chgData name="Douglas Alfredo Bravo" userId="181e76f2120e472a" providerId="LiveId" clId="{54DF22A9-F674-EE4F-9931-42D3C367D5DD}" dt="2021-11-29T03:09:47.818" v="257" actId="478"/>
          <ac:spMkLst>
            <pc:docMk/>
            <pc:sldMk cId="2964348044" sldId="422"/>
            <ac:spMk id="3" creationId="{62BC2972-F4F8-724D-A868-C68C441C69D4}"/>
          </ac:spMkLst>
        </pc:spChg>
        <pc:spChg chg="mod">
          <ac:chgData name="Douglas Alfredo Bravo" userId="181e76f2120e472a" providerId="LiveId" clId="{54DF22A9-F674-EE4F-9931-42D3C367D5DD}" dt="2021-11-29T03:14:54.773" v="348" actId="790"/>
          <ac:spMkLst>
            <pc:docMk/>
            <pc:sldMk cId="2964348044" sldId="422"/>
            <ac:spMk id="4" creationId="{702B695E-59F2-FF47-BEA4-2A4F4E154608}"/>
          </ac:spMkLst>
        </pc:spChg>
        <pc:spChg chg="add del">
          <ac:chgData name="Douglas Alfredo Bravo" userId="181e76f2120e472a" providerId="LiveId" clId="{54DF22A9-F674-EE4F-9931-42D3C367D5DD}" dt="2021-11-29T03:09:47.818" v="257" actId="478"/>
          <ac:spMkLst>
            <pc:docMk/>
            <pc:sldMk cId="2964348044" sldId="422"/>
            <ac:spMk id="5" creationId="{E5AC3CBA-5342-F54A-BA73-61DB6E83EE78}"/>
          </ac:spMkLst>
        </pc:spChg>
        <pc:spChg chg="add mod">
          <ac:chgData name="Douglas Alfredo Bravo" userId="181e76f2120e472a" providerId="LiveId" clId="{54DF22A9-F674-EE4F-9931-42D3C367D5DD}" dt="2021-11-29T03:14:54.773" v="348" actId="790"/>
          <ac:spMkLst>
            <pc:docMk/>
            <pc:sldMk cId="2964348044" sldId="422"/>
            <ac:spMk id="6" creationId="{27295FF8-E18A-9E49-8B2E-6FA68481FD13}"/>
          </ac:spMkLst>
        </pc:spChg>
        <pc:spChg chg="add mod">
          <ac:chgData name="Douglas Alfredo Bravo" userId="181e76f2120e472a" providerId="LiveId" clId="{54DF22A9-F674-EE4F-9931-42D3C367D5DD}" dt="2021-11-29T03:14:54.773" v="348" actId="790"/>
          <ac:spMkLst>
            <pc:docMk/>
            <pc:sldMk cId="2964348044" sldId="422"/>
            <ac:spMk id="8" creationId="{C339DB0B-F8C6-064F-B085-35F168285B66}"/>
          </ac:spMkLst>
        </pc:spChg>
        <pc:spChg chg="add del">
          <ac:chgData name="Douglas Alfredo Bravo" userId="181e76f2120e472a" providerId="LiveId" clId="{54DF22A9-F674-EE4F-9931-42D3C367D5DD}" dt="2021-11-29T03:09:47.818" v="257" actId="478"/>
          <ac:spMkLst>
            <pc:docMk/>
            <pc:sldMk cId="2964348044" sldId="422"/>
            <ac:spMk id="17" creationId="{784BCB79-F404-6746-9662-F989667906AC}"/>
          </ac:spMkLst>
        </pc:spChg>
        <pc:spChg chg="add del">
          <ac:chgData name="Douglas Alfredo Bravo" userId="181e76f2120e472a" providerId="LiveId" clId="{54DF22A9-F674-EE4F-9931-42D3C367D5DD}" dt="2021-11-29T03:09:47.818" v="257" actId="478"/>
          <ac:spMkLst>
            <pc:docMk/>
            <pc:sldMk cId="2964348044" sldId="422"/>
            <ac:spMk id="18" creationId="{6A34D88C-0A6D-E64C-9C42-34308F284332}"/>
          </ac:spMkLst>
        </pc:spChg>
        <pc:spChg chg="del">
          <ac:chgData name="Douglas Alfredo Bravo" userId="181e76f2120e472a" providerId="LiveId" clId="{54DF22A9-F674-EE4F-9931-42D3C367D5DD}" dt="2021-11-29T02:28:09.013" v="65" actId="478"/>
          <ac:spMkLst>
            <pc:docMk/>
            <pc:sldMk cId="2964348044" sldId="422"/>
            <ac:spMk id="20" creationId="{085AC478-A433-4DE9-999F-1BCE4ADCD314}"/>
          </ac:spMkLst>
        </pc:spChg>
        <pc:spChg chg="add mod">
          <ac:chgData name="Douglas Alfredo Bravo" userId="181e76f2120e472a" providerId="LiveId" clId="{54DF22A9-F674-EE4F-9931-42D3C367D5DD}" dt="2021-11-29T03:14:54.773" v="348" actId="790"/>
          <ac:spMkLst>
            <pc:docMk/>
            <pc:sldMk cId="2964348044" sldId="422"/>
            <ac:spMk id="21" creationId="{6DE3454E-6AA8-A94D-852E-38A37FC71ECE}"/>
          </ac:spMkLst>
        </pc:spChg>
        <pc:spChg chg="add del mod">
          <ac:chgData name="Douglas Alfredo Bravo" userId="181e76f2120e472a" providerId="LiveId" clId="{54DF22A9-F674-EE4F-9931-42D3C367D5DD}" dt="2021-11-29T03:14:54.773" v="348" actId="790"/>
          <ac:spMkLst>
            <pc:docMk/>
            <pc:sldMk cId="2964348044" sldId="422"/>
            <ac:spMk id="24" creationId="{F16AAA1B-2444-5D47-9462-A7A9B7B21312}"/>
          </ac:spMkLst>
        </pc:spChg>
        <pc:spChg chg="add del mod">
          <ac:chgData name="Douglas Alfredo Bravo" userId="181e76f2120e472a" providerId="LiveId" clId="{54DF22A9-F674-EE4F-9931-42D3C367D5DD}" dt="2021-11-29T03:14:54.773" v="348" actId="790"/>
          <ac:spMkLst>
            <pc:docMk/>
            <pc:sldMk cId="2964348044" sldId="422"/>
            <ac:spMk id="26" creationId="{C9E28E79-CC87-8347-B86C-EE876D6A389A}"/>
          </ac:spMkLst>
        </pc:spChg>
        <pc:spChg chg="add del mod">
          <ac:chgData name="Douglas Alfredo Bravo" userId="181e76f2120e472a" providerId="LiveId" clId="{54DF22A9-F674-EE4F-9931-42D3C367D5DD}" dt="2021-11-29T03:14:54.773" v="348" actId="790"/>
          <ac:spMkLst>
            <pc:docMk/>
            <pc:sldMk cId="2964348044" sldId="422"/>
            <ac:spMk id="27" creationId="{7B310EA2-5D21-8040-B33F-9C49327FBABE}"/>
          </ac:spMkLst>
        </pc:spChg>
        <pc:spChg chg="add del mod">
          <ac:chgData name="Douglas Alfredo Bravo" userId="181e76f2120e472a" providerId="LiveId" clId="{54DF22A9-F674-EE4F-9931-42D3C367D5DD}" dt="2021-11-29T03:14:54.773" v="348" actId="790"/>
          <ac:spMkLst>
            <pc:docMk/>
            <pc:sldMk cId="2964348044" sldId="422"/>
            <ac:spMk id="28" creationId="{34D40CC3-56BB-7741-A7FA-98B5130A8A02}"/>
          </ac:spMkLst>
        </pc:spChg>
        <pc:spChg chg="add del mod">
          <ac:chgData name="Douglas Alfredo Bravo" userId="181e76f2120e472a" providerId="LiveId" clId="{54DF22A9-F674-EE4F-9931-42D3C367D5DD}" dt="2021-11-29T03:14:54.773" v="348" actId="790"/>
          <ac:spMkLst>
            <pc:docMk/>
            <pc:sldMk cId="2964348044" sldId="422"/>
            <ac:spMk id="29" creationId="{AA3AD0E5-3E3E-8D4A-BE4D-138855B803D3}"/>
          </ac:spMkLst>
        </pc:spChg>
        <pc:spChg chg="add del mod">
          <ac:chgData name="Douglas Alfredo Bravo" userId="181e76f2120e472a" providerId="LiveId" clId="{54DF22A9-F674-EE4F-9931-42D3C367D5DD}" dt="2021-11-29T03:14:54.773" v="348" actId="790"/>
          <ac:spMkLst>
            <pc:docMk/>
            <pc:sldMk cId="2964348044" sldId="422"/>
            <ac:spMk id="31" creationId="{27403F5D-4FF0-A146-8748-A6C02CC119DE}"/>
          </ac:spMkLst>
        </pc:spChg>
        <pc:spChg chg="add mod">
          <ac:chgData name="Douglas Alfredo Bravo" userId="181e76f2120e472a" providerId="LiveId" clId="{54DF22A9-F674-EE4F-9931-42D3C367D5DD}" dt="2021-11-29T03:14:58.839" v="349" actId="313"/>
          <ac:spMkLst>
            <pc:docMk/>
            <pc:sldMk cId="2964348044" sldId="422"/>
            <ac:spMk id="34" creationId="{D4579223-A5F7-D749-943E-679B9D39D5C7}"/>
          </ac:spMkLst>
        </pc:spChg>
        <pc:spChg chg="add mod">
          <ac:chgData name="Douglas Alfredo Bravo" userId="181e76f2120e472a" providerId="LiveId" clId="{54DF22A9-F674-EE4F-9931-42D3C367D5DD}" dt="2021-11-29T03:14:54.773" v="348" actId="790"/>
          <ac:spMkLst>
            <pc:docMk/>
            <pc:sldMk cId="2964348044" sldId="422"/>
            <ac:spMk id="35" creationId="{2E4772B5-E91E-204C-BEE9-E1C7A0BF797D}"/>
          </ac:spMkLst>
        </pc:spChg>
        <pc:spChg chg="mod">
          <ac:chgData name="Douglas Alfredo Bravo" userId="181e76f2120e472a" providerId="LiveId" clId="{54DF22A9-F674-EE4F-9931-42D3C367D5DD}" dt="2021-11-29T03:17:28.064" v="353" actId="255"/>
          <ac:spMkLst>
            <pc:docMk/>
            <pc:sldMk cId="2964348044" sldId="422"/>
            <ac:spMk id="18434" creationId="{986AEBA8-D873-2B40-B05C-E5B6C79B3519}"/>
          </ac:spMkLst>
        </pc:spChg>
        <pc:spChg chg="add del">
          <ac:chgData name="Douglas Alfredo Bravo" userId="181e76f2120e472a" providerId="LiveId" clId="{54DF22A9-F674-EE4F-9931-42D3C367D5DD}" dt="2021-11-29T03:09:47.818" v="257" actId="478"/>
          <ac:spMkLst>
            <pc:docMk/>
            <pc:sldMk cId="2964348044" sldId="422"/>
            <ac:spMk id="18444" creationId="{AE4AD54F-CEDA-CC4E-9A37-E19DD31101AB}"/>
          </ac:spMkLst>
        </pc:spChg>
        <pc:picChg chg="add del">
          <ac:chgData name="Douglas Alfredo Bravo" userId="181e76f2120e472a" providerId="LiveId" clId="{54DF22A9-F674-EE4F-9931-42D3C367D5DD}" dt="2021-11-29T03:09:47.818" v="257" actId="478"/>
          <ac:picMkLst>
            <pc:docMk/>
            <pc:sldMk cId="2964348044" sldId="422"/>
            <ac:picMk id="15" creationId="{06584D34-40E6-414E-8C51-0FEF0BDCE897}"/>
          </ac:picMkLst>
        </pc:picChg>
        <pc:picChg chg="add del">
          <ac:chgData name="Douglas Alfredo Bravo" userId="181e76f2120e472a" providerId="LiveId" clId="{54DF22A9-F674-EE4F-9931-42D3C367D5DD}" dt="2021-11-29T03:09:47.818" v="257" actId="478"/>
          <ac:picMkLst>
            <pc:docMk/>
            <pc:sldMk cId="2964348044" sldId="422"/>
            <ac:picMk id="16" creationId="{36EFA025-8784-2148-9FC0-08240B688745}"/>
          </ac:picMkLst>
        </pc:picChg>
        <pc:picChg chg="add del mod">
          <ac:chgData name="Douglas Alfredo Bravo" userId="181e76f2120e472a" providerId="LiveId" clId="{54DF22A9-F674-EE4F-9931-42D3C367D5DD}" dt="2021-11-29T03:14:54.773" v="348" actId="790"/>
          <ac:picMkLst>
            <pc:docMk/>
            <pc:sldMk cId="2964348044" sldId="422"/>
            <ac:picMk id="23" creationId="{80919D6A-2A09-FE4C-BBFA-45B4B1EFC81D}"/>
          </ac:picMkLst>
        </pc:picChg>
        <pc:picChg chg="add del mod">
          <ac:chgData name="Douglas Alfredo Bravo" userId="181e76f2120e472a" providerId="LiveId" clId="{54DF22A9-F674-EE4F-9931-42D3C367D5DD}" dt="2021-11-29T03:14:54.773" v="348" actId="790"/>
          <ac:picMkLst>
            <pc:docMk/>
            <pc:sldMk cId="2964348044" sldId="422"/>
            <ac:picMk id="25" creationId="{4174C095-EE89-1043-BA28-E2966B02BC92}"/>
          </ac:picMkLst>
        </pc:picChg>
        <pc:picChg chg="mod">
          <ac:chgData name="Douglas Alfredo Bravo" userId="181e76f2120e472a" providerId="LiveId" clId="{54DF22A9-F674-EE4F-9931-42D3C367D5DD}" dt="2021-11-29T03:14:54.773" v="348" actId="790"/>
          <ac:picMkLst>
            <pc:docMk/>
            <pc:sldMk cId="2964348044" sldId="422"/>
            <ac:picMk id="18435" creationId="{4AC5EBE8-D064-9844-8DC0-750D8F6C33E6}"/>
          </ac:picMkLst>
        </pc:picChg>
        <pc:cxnChg chg="add del">
          <ac:chgData name="Douglas Alfredo Bravo" userId="181e76f2120e472a" providerId="LiveId" clId="{54DF22A9-F674-EE4F-9931-42D3C367D5DD}" dt="2021-11-29T03:09:47.818" v="257" actId="478"/>
          <ac:cxnSpMkLst>
            <pc:docMk/>
            <pc:sldMk cId="2964348044" sldId="422"/>
            <ac:cxnSpMk id="7" creationId="{14818614-6B31-7040-BFCA-43992D9144FB}"/>
          </ac:cxnSpMkLst>
        </pc:cxnChg>
        <pc:cxnChg chg="add del">
          <ac:chgData name="Douglas Alfredo Bravo" userId="181e76f2120e472a" providerId="LiveId" clId="{54DF22A9-F674-EE4F-9931-42D3C367D5DD}" dt="2021-11-29T03:09:47.818" v="257" actId="478"/>
          <ac:cxnSpMkLst>
            <pc:docMk/>
            <pc:sldMk cId="2964348044" sldId="422"/>
            <ac:cxnSpMk id="19" creationId="{776532CF-0236-0C44-A2D6-DD773C669030}"/>
          </ac:cxnSpMkLst>
        </pc:cxnChg>
        <pc:cxnChg chg="add del">
          <ac:chgData name="Douglas Alfredo Bravo" userId="181e76f2120e472a" providerId="LiveId" clId="{54DF22A9-F674-EE4F-9931-42D3C367D5DD}" dt="2021-11-29T03:09:47.818" v="257" actId="478"/>
          <ac:cxnSpMkLst>
            <pc:docMk/>
            <pc:sldMk cId="2964348044" sldId="422"/>
            <ac:cxnSpMk id="22" creationId="{2F5FFA90-6161-5540-91FC-9FD499651DC9}"/>
          </ac:cxnSpMkLst>
        </pc:cxnChg>
        <pc:cxnChg chg="add del mod">
          <ac:chgData name="Douglas Alfredo Bravo" userId="181e76f2120e472a" providerId="LiveId" clId="{54DF22A9-F674-EE4F-9931-42D3C367D5DD}" dt="2021-11-29T03:14:54.773" v="348" actId="790"/>
          <ac:cxnSpMkLst>
            <pc:docMk/>
            <pc:sldMk cId="2964348044" sldId="422"/>
            <ac:cxnSpMk id="30" creationId="{19CD2B20-CEA2-234A-AEB4-629ACB478D17}"/>
          </ac:cxnSpMkLst>
        </pc:cxnChg>
        <pc:cxnChg chg="add del mod">
          <ac:chgData name="Douglas Alfredo Bravo" userId="181e76f2120e472a" providerId="LiveId" clId="{54DF22A9-F674-EE4F-9931-42D3C367D5DD}" dt="2021-11-29T03:14:54.773" v="348" actId="790"/>
          <ac:cxnSpMkLst>
            <pc:docMk/>
            <pc:sldMk cId="2964348044" sldId="422"/>
            <ac:cxnSpMk id="32" creationId="{4C4FD98D-F430-5147-B4A9-E2D863C91A88}"/>
          </ac:cxnSpMkLst>
        </pc:cxnChg>
        <pc:cxnChg chg="add del mod">
          <ac:chgData name="Douglas Alfredo Bravo" userId="181e76f2120e472a" providerId="LiveId" clId="{54DF22A9-F674-EE4F-9931-42D3C367D5DD}" dt="2021-11-29T03:14:54.773" v="348" actId="790"/>
          <ac:cxnSpMkLst>
            <pc:docMk/>
            <pc:sldMk cId="2964348044" sldId="422"/>
            <ac:cxnSpMk id="33" creationId="{78A3AC1E-635C-B646-B9EF-D216D260062E}"/>
          </ac:cxnSpMkLst>
        </pc:cxnChg>
      </pc:sldChg>
      <pc:sldChg chg="addSp delSp modSp mod modNotesTx">
        <pc:chgData name="Douglas Alfredo Bravo" userId="181e76f2120e472a" providerId="LiveId" clId="{54DF22A9-F674-EE4F-9931-42D3C367D5DD}" dt="2021-11-29T03:21:23.676" v="405" actId="14100"/>
        <pc:sldMkLst>
          <pc:docMk/>
          <pc:sldMk cId="0" sldId="423"/>
        </pc:sldMkLst>
        <pc:spChg chg="mod">
          <ac:chgData name="Douglas Alfredo Bravo" userId="181e76f2120e472a" providerId="LiveId" clId="{54DF22A9-F674-EE4F-9931-42D3C367D5DD}" dt="2021-11-29T03:20:31.272" v="360" actId="790"/>
          <ac:spMkLst>
            <pc:docMk/>
            <pc:sldMk cId="0" sldId="423"/>
            <ac:spMk id="4" creationId="{2586001C-6424-4CD3-A07F-F3BF332013A8}"/>
          </ac:spMkLst>
        </pc:spChg>
        <pc:spChg chg="del">
          <ac:chgData name="Douglas Alfredo Bravo" userId="181e76f2120e472a" providerId="LiveId" clId="{54DF22A9-F674-EE4F-9931-42D3C367D5DD}" dt="2021-11-29T02:28:17.266" v="67" actId="478"/>
          <ac:spMkLst>
            <pc:docMk/>
            <pc:sldMk cId="0" sldId="423"/>
            <ac:spMk id="18" creationId="{2733AC5A-996B-4BAF-ADB7-F1DE24FC220B}"/>
          </ac:spMkLst>
        </pc:spChg>
        <pc:spChg chg="add mod">
          <ac:chgData name="Douglas Alfredo Bravo" userId="181e76f2120e472a" providerId="LiveId" clId="{54DF22A9-F674-EE4F-9931-42D3C367D5DD}" dt="2021-11-29T03:20:31.272" v="360" actId="790"/>
          <ac:spMkLst>
            <pc:docMk/>
            <pc:sldMk cId="0" sldId="423"/>
            <ac:spMk id="19" creationId="{092DE01E-AC35-F449-81A2-A93F468852A3}"/>
          </ac:spMkLst>
        </pc:spChg>
        <pc:spChg chg="mod">
          <ac:chgData name="Douglas Alfredo Bravo" userId="181e76f2120e472a" providerId="LiveId" clId="{54DF22A9-F674-EE4F-9931-42D3C367D5DD}" dt="2021-11-29T03:20:57.615" v="401" actId="20577"/>
          <ac:spMkLst>
            <pc:docMk/>
            <pc:sldMk cId="0" sldId="423"/>
            <ac:spMk id="23" creationId="{0BDCFC7B-F373-FC48-BFD6-258C98CE0B8B}"/>
          </ac:spMkLst>
        </pc:spChg>
        <pc:spChg chg="mod">
          <ac:chgData name="Douglas Alfredo Bravo" userId="181e76f2120e472a" providerId="LiveId" clId="{54DF22A9-F674-EE4F-9931-42D3C367D5DD}" dt="2021-11-29T03:20:44.923" v="378" actId="20577"/>
          <ac:spMkLst>
            <pc:docMk/>
            <pc:sldMk cId="0" sldId="423"/>
            <ac:spMk id="25" creationId="{DD3A59C1-D1E8-45B0-B4FD-2BC0EAAC1BD5}"/>
          </ac:spMkLst>
        </pc:spChg>
        <pc:spChg chg="mod">
          <ac:chgData name="Douglas Alfredo Bravo" userId="181e76f2120e472a" providerId="LiveId" clId="{54DF22A9-F674-EE4F-9931-42D3C367D5DD}" dt="2021-11-29T03:20:49.945" v="387" actId="20577"/>
          <ac:spMkLst>
            <pc:docMk/>
            <pc:sldMk cId="0" sldId="423"/>
            <ac:spMk id="26" creationId="{D639CBA8-6602-41C3-B255-E95BACC72E83}"/>
          </ac:spMkLst>
        </pc:spChg>
        <pc:spChg chg="mod">
          <ac:chgData name="Douglas Alfredo Bravo" userId="181e76f2120e472a" providerId="LiveId" clId="{54DF22A9-F674-EE4F-9931-42D3C367D5DD}" dt="2021-11-29T03:20:31.272" v="360" actId="790"/>
          <ac:spMkLst>
            <pc:docMk/>
            <pc:sldMk cId="0" sldId="423"/>
            <ac:spMk id="20483" creationId="{5CD7E7B4-5FCB-4F5C-8154-6F9B27EE54ED}"/>
          </ac:spMkLst>
        </pc:spChg>
        <pc:spChg chg="mod">
          <ac:chgData name="Douglas Alfredo Bravo" userId="181e76f2120e472a" providerId="LiveId" clId="{54DF22A9-F674-EE4F-9931-42D3C367D5DD}" dt="2021-11-29T03:21:23.676" v="405" actId="14100"/>
          <ac:spMkLst>
            <pc:docMk/>
            <pc:sldMk cId="0" sldId="423"/>
            <ac:spMk id="20487" creationId="{E3B8A825-7E2C-43AB-811E-2D2B13DDCA25}"/>
          </ac:spMkLst>
        </pc:spChg>
        <pc:spChg chg="mod">
          <ac:chgData name="Douglas Alfredo Bravo" userId="181e76f2120e472a" providerId="LiveId" clId="{54DF22A9-F674-EE4F-9931-42D3C367D5DD}" dt="2021-11-29T03:20:31.272" v="360" actId="790"/>
          <ac:spMkLst>
            <pc:docMk/>
            <pc:sldMk cId="0" sldId="423"/>
            <ac:spMk id="20498" creationId="{53888A84-9B1B-4282-8AEE-EC51957BDC06}"/>
          </ac:spMkLst>
        </pc:spChg>
        <pc:picChg chg="mod">
          <ac:chgData name="Douglas Alfredo Bravo" userId="181e76f2120e472a" providerId="LiveId" clId="{54DF22A9-F674-EE4F-9931-42D3C367D5DD}" dt="2021-11-29T03:20:31.272" v="360" actId="790"/>
          <ac:picMkLst>
            <pc:docMk/>
            <pc:sldMk cId="0" sldId="423"/>
            <ac:picMk id="7" creationId="{91BDB08A-EF1F-48CA-AA58-65E09F41C842}"/>
          </ac:picMkLst>
        </pc:picChg>
        <pc:picChg chg="mod">
          <ac:chgData name="Douglas Alfredo Bravo" userId="181e76f2120e472a" providerId="LiveId" clId="{54DF22A9-F674-EE4F-9931-42D3C367D5DD}" dt="2021-11-29T03:20:31.272" v="360" actId="790"/>
          <ac:picMkLst>
            <pc:docMk/>
            <pc:sldMk cId="0" sldId="423"/>
            <ac:picMk id="9" creationId="{89760177-E249-4FF9-B148-BFF76777DC9D}"/>
          </ac:picMkLst>
        </pc:picChg>
        <pc:picChg chg="mod">
          <ac:chgData name="Douglas Alfredo Bravo" userId="181e76f2120e472a" providerId="LiveId" clId="{54DF22A9-F674-EE4F-9931-42D3C367D5DD}" dt="2021-11-29T03:20:31.272" v="360" actId="790"/>
          <ac:picMkLst>
            <pc:docMk/>
            <pc:sldMk cId="0" sldId="423"/>
            <ac:picMk id="20482" creationId="{C9D59510-CD9E-4538-A3A7-0A4B826742DD}"/>
          </ac:picMkLst>
        </pc:picChg>
        <pc:picChg chg="mod">
          <ac:chgData name="Douglas Alfredo Bravo" userId="181e76f2120e472a" providerId="LiveId" clId="{54DF22A9-F674-EE4F-9931-42D3C367D5DD}" dt="2021-11-29T03:20:31.272" v="360" actId="790"/>
          <ac:picMkLst>
            <pc:docMk/>
            <pc:sldMk cId="0" sldId="423"/>
            <ac:picMk id="20485" creationId="{CE3ACDAA-246D-40A5-AF1D-93046D1938DC}"/>
          </ac:picMkLst>
        </pc:picChg>
        <pc:picChg chg="mod">
          <ac:chgData name="Douglas Alfredo Bravo" userId="181e76f2120e472a" providerId="LiveId" clId="{54DF22A9-F674-EE4F-9931-42D3C367D5DD}" dt="2021-11-29T03:20:31.272" v="360" actId="790"/>
          <ac:picMkLst>
            <pc:docMk/>
            <pc:sldMk cId="0" sldId="423"/>
            <ac:picMk id="20490" creationId="{615BBABA-0F6E-4B24-BCCE-B0CF8ED60DC4}"/>
          </ac:picMkLst>
        </pc:picChg>
        <pc:cxnChg chg="mod">
          <ac:chgData name="Douglas Alfredo Bravo" userId="181e76f2120e472a" providerId="LiveId" clId="{54DF22A9-F674-EE4F-9931-42D3C367D5DD}" dt="2021-11-29T03:20:31.272" v="360" actId="790"/>
          <ac:cxnSpMkLst>
            <pc:docMk/>
            <pc:sldMk cId="0" sldId="423"/>
            <ac:cxnSpMk id="21" creationId="{86BA19AA-8461-42AF-9823-445FE95853F9}"/>
          </ac:cxnSpMkLst>
        </pc:cxnChg>
        <pc:cxnChg chg="mod">
          <ac:chgData name="Douglas Alfredo Bravo" userId="181e76f2120e472a" providerId="LiveId" clId="{54DF22A9-F674-EE4F-9931-42D3C367D5DD}" dt="2021-11-29T03:20:31.272" v="360" actId="790"/>
          <ac:cxnSpMkLst>
            <pc:docMk/>
            <pc:sldMk cId="0" sldId="423"/>
            <ac:cxnSpMk id="28" creationId="{C5D47CE6-0B0A-4230-931F-C1D2E77A2FB6}"/>
          </ac:cxnSpMkLst>
        </pc:cxnChg>
        <pc:cxnChg chg="mod">
          <ac:chgData name="Douglas Alfredo Bravo" userId="181e76f2120e472a" providerId="LiveId" clId="{54DF22A9-F674-EE4F-9931-42D3C367D5DD}" dt="2021-11-29T03:20:31.272" v="360" actId="790"/>
          <ac:cxnSpMkLst>
            <pc:docMk/>
            <pc:sldMk cId="0" sldId="423"/>
            <ac:cxnSpMk id="29" creationId="{6693779D-9C2A-4AB7-9BB0-1C70787A0108}"/>
          </ac:cxnSpMkLst>
        </pc:cxnChg>
      </pc:sldChg>
      <pc:sldChg chg="addSp delSp modSp mod">
        <pc:chgData name="Douglas Alfredo Bravo" userId="181e76f2120e472a" providerId="LiveId" clId="{54DF22A9-F674-EE4F-9931-42D3C367D5DD}" dt="2021-11-29T03:43:46.214" v="442" actId="790"/>
        <pc:sldMkLst>
          <pc:docMk/>
          <pc:sldMk cId="0" sldId="424"/>
        </pc:sldMkLst>
        <pc:spChg chg="add mod">
          <ac:chgData name="Douglas Alfredo Bravo" userId="181e76f2120e472a" providerId="LiveId" clId="{54DF22A9-F674-EE4F-9931-42D3C367D5DD}" dt="2021-11-29T03:43:46.214" v="442" actId="790"/>
          <ac:spMkLst>
            <pc:docMk/>
            <pc:sldMk cId="0" sldId="424"/>
            <ac:spMk id="8" creationId="{716246E5-E9A5-D34E-A7E4-D95196F44BC0}"/>
          </ac:spMkLst>
        </pc:spChg>
        <pc:spChg chg="del">
          <ac:chgData name="Douglas Alfredo Bravo" userId="181e76f2120e472a" providerId="LiveId" clId="{54DF22A9-F674-EE4F-9931-42D3C367D5DD}" dt="2021-11-29T02:28:24.750" v="69" actId="478"/>
          <ac:spMkLst>
            <pc:docMk/>
            <pc:sldMk cId="0" sldId="424"/>
            <ac:spMk id="9" creationId="{FE0A7929-A3CC-4002-946C-5A2197501497}"/>
          </ac:spMkLst>
        </pc:spChg>
        <pc:spChg chg="mod">
          <ac:chgData name="Douglas Alfredo Bravo" userId="181e76f2120e472a" providerId="LiveId" clId="{54DF22A9-F674-EE4F-9931-42D3C367D5DD}" dt="2021-11-29T03:43:46.214" v="442" actId="790"/>
          <ac:spMkLst>
            <pc:docMk/>
            <pc:sldMk cId="0" sldId="424"/>
            <ac:spMk id="15" creationId="{E5E33ADE-5245-49FF-8DB4-13A623B9E766}"/>
          </ac:spMkLst>
        </pc:spChg>
        <pc:spChg chg="mod">
          <ac:chgData name="Douglas Alfredo Bravo" userId="181e76f2120e472a" providerId="LiveId" clId="{54DF22A9-F674-EE4F-9931-42D3C367D5DD}" dt="2021-11-29T03:43:46.214" v="442" actId="790"/>
          <ac:spMkLst>
            <pc:docMk/>
            <pc:sldMk cId="0" sldId="424"/>
            <ac:spMk id="13314" creationId="{42FB2C92-780E-4B06-BC3B-D2314CFEF736}"/>
          </ac:spMkLst>
        </pc:spChg>
        <pc:spChg chg="mod">
          <ac:chgData name="Douglas Alfredo Bravo" userId="181e76f2120e472a" providerId="LiveId" clId="{54DF22A9-F674-EE4F-9931-42D3C367D5DD}" dt="2021-11-29T03:43:46.214" v="442" actId="790"/>
          <ac:spMkLst>
            <pc:docMk/>
            <pc:sldMk cId="0" sldId="424"/>
            <ac:spMk id="13317" creationId="{DC3EA550-26A4-48D0-AD2C-795DE17DB36B}"/>
          </ac:spMkLst>
        </pc:spChg>
        <pc:picChg chg="mod">
          <ac:chgData name="Douglas Alfredo Bravo" userId="181e76f2120e472a" providerId="LiveId" clId="{54DF22A9-F674-EE4F-9931-42D3C367D5DD}" dt="2021-11-29T03:43:46.214" v="442" actId="790"/>
          <ac:picMkLst>
            <pc:docMk/>
            <pc:sldMk cId="0" sldId="424"/>
            <ac:picMk id="2" creationId="{92CAFF28-6AA0-42D6-8885-B7363D70D8FD}"/>
          </ac:picMkLst>
        </pc:picChg>
        <pc:picChg chg="mod">
          <ac:chgData name="Douglas Alfredo Bravo" userId="181e76f2120e472a" providerId="LiveId" clId="{54DF22A9-F674-EE4F-9931-42D3C367D5DD}" dt="2021-11-29T03:43:46.214" v="442" actId="790"/>
          <ac:picMkLst>
            <pc:docMk/>
            <pc:sldMk cId="0" sldId="424"/>
            <ac:picMk id="13316" creationId="{FFAC231B-0FCF-4557-BB14-4B35D642999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11/28/21</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about:blank"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b="1" noProof="0" dirty="0"/>
              <a:t>Más Información:  </a:t>
            </a:r>
            <a:r>
              <a:rPr lang="es-ES_tradnl" sz="1200" u="sng" kern="1200" noProof="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https://earthquake.usgs.gov/earthquakes/eventpage/us7000fxq2</a:t>
            </a:r>
            <a:r>
              <a:rPr lang="es-ES_tradnl" noProof="0" dirty="0">
                <a:effectLst/>
              </a:rPr>
              <a:t> </a:t>
            </a:r>
            <a:endParaRPr lang="es-ES_tradnl" altLang="en-US" noProof="0" dirty="0"/>
          </a:p>
          <a:p>
            <a:pPr marL="0" marR="0" lvl="0" indent="0" algn="l" defTabSz="914400" rtl="0" eaLnBrk="1" fontAlgn="base" latinLnBrk="0" hangingPunct="1">
              <a:lnSpc>
                <a:spcPct val="100000"/>
              </a:lnSpc>
              <a:spcBef>
                <a:spcPct val="0"/>
              </a:spcBef>
              <a:spcAft>
                <a:spcPct val="0"/>
              </a:spcAft>
              <a:buClrTx/>
              <a:buSzTx/>
              <a:buFontTx/>
              <a:buNone/>
              <a:tabLst/>
              <a:defRPr/>
            </a:pPr>
            <a:endParaRPr lang="es-ES_tradnl" altLang="en-US" noProof="0" dirty="0"/>
          </a:p>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noProof="0" dirty="0"/>
              <a:t>Distrito de La Jalca, Chachapoyas, Perú. Antes del terremoto por  JYB </a:t>
            </a:r>
            <a:r>
              <a:rPr lang="es-ES_tradnl" altLang="en-US" noProof="0" dirty="0" err="1"/>
              <a:t>Devot</a:t>
            </a:r>
            <a:r>
              <a:rPr lang="es-ES_tradnl" altLang="en-US" noProof="0" dirty="0"/>
              <a:t> – Trabajo propio, CC BY-SA 4.0, </a:t>
            </a:r>
            <a:r>
              <a:rPr lang="es-ES_tradnl" sz="1200" u="sng" kern="1200" noProof="0" dirty="0">
                <a:solidFill>
                  <a:schemeClr val="tx1"/>
                </a:solidFill>
                <a:effectLst/>
                <a:latin typeface="+mn-lt"/>
                <a:ea typeface="ＭＳ Ｐゴシック" panose="020B0600070205080204" pitchFamily="34" charset="-128"/>
                <a:cs typeface="ＭＳ Ｐゴシック" panose="020B0600070205080204" pitchFamily="34" charset="-128"/>
                <a:hlinkClick r:id="rId4"/>
              </a:rPr>
              <a:t>https://commons.wikimedia.org/w/index.php?curid=74222027</a:t>
            </a:r>
            <a:r>
              <a:rPr lang="es-ES_tradnl" noProof="0" dirty="0">
                <a:effectLst/>
              </a:rPr>
              <a:t> </a:t>
            </a:r>
            <a:endParaRPr lang="es-ES_tradnl" altLang="en-US" noProof="0" dirty="0"/>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escala de intensidad de Mercalli Modificada es una escala de diez niveles, numeradas del  I al X. Los números más bajos representan temblores imperceptibles, mientras que X representa la destrucción total.</a:t>
            </a:r>
          </a:p>
          <a:p>
            <a:pPr marL="0" marR="0" lvl="0" indent="0" algn="l" defTabSz="914400" rtl="0" eaLnBrk="1" fontAlgn="base" latinLnBrk="0" hangingPunct="1">
              <a:lnSpc>
                <a:spcPct val="100000"/>
              </a:lnSpc>
              <a:spcBef>
                <a:spcPct val="0"/>
              </a:spcBef>
              <a:spcAft>
                <a:spcPct val="0"/>
              </a:spcAft>
              <a:buClrTx/>
              <a:buSzTx/>
              <a:buFontTx/>
              <a:buNone/>
              <a:tabLst/>
              <a:defRPr/>
            </a:pPr>
            <a:endParaRPr lang="es-ES" altLang="en-US" dirty="0">
              <a:ea typeface="ＭＳ Ｐゴシック" panose="020B0600070205080204" pitchFamily="34" charset="-128"/>
            </a:endParaRPr>
          </a:p>
          <a:p>
            <a:pPr eaLnBrk="1" hangingPunct="1">
              <a:spcBef>
                <a:spcPct val="0"/>
              </a:spcBef>
            </a:pPr>
            <a:r>
              <a:rPr lang="es-ES" altLang="en-US" b="1" dirty="0">
                <a:ea typeface="ＭＳ Ｐゴシック" panose="020B0600070205080204" pitchFamily="34" charset="-128"/>
              </a:rPr>
              <a:t>Animación relevante: </a:t>
            </a:r>
            <a:r>
              <a:rPr lang="es-ES" altLang="en-US" dirty="0">
                <a:ea typeface="ＭＳ Ｐゴシック" panose="020B0600070205080204" pitchFamily="34" charset="-128"/>
              </a:rPr>
              <a:t>Intensidad del terremoto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F425BDA-2D62-824E-9430-70132320A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A048EA3-3B91-6D44-875E-BB7F000172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32772" name="Slide Number Placeholder 3">
            <a:extLst>
              <a:ext uri="{FF2B5EF4-FFF2-40B4-BE49-F238E27FC236}">
                <a16:creationId xmlns:a16="http://schemas.microsoft.com/office/drawing/2014/main" id="{A8F58DE7-DC1F-FE45-BCC3-648E875301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B13BFD-0401-C04E-B2F2-2C6320187693}" type="slidenum">
              <a:rPr lang="en-US" altLang="en-US" sz="1200" smtClean="0">
                <a:latin typeface="Calibri" panose="020F0502020204030204" pitchFamily="34" charset="0"/>
                <a:cs typeface="Arial" panose="020B0604020202020204" pitchFamily="34" charset="0"/>
              </a:rPr>
              <a:pPr/>
              <a:t>3</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201FA1B3-2633-C542-8F74-14DC35E1C0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4105620F-270B-3D4E-AB54-FF3CA538D39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b="1" noProof="0" dirty="0">
                <a:solidFill>
                  <a:srgbClr val="393996"/>
                </a:solidFill>
              </a:rPr>
              <a:t>Animación Relevante: </a:t>
            </a:r>
          </a:p>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b="0" noProof="0" dirty="0">
                <a:solidFill>
                  <a:srgbClr val="393996"/>
                </a:solidFill>
              </a:rPr>
              <a:t>Zona de subducción Perú-Chile: Terremotos y Tectónicas </a:t>
            </a:r>
            <a:r>
              <a:rPr lang="es-ES_tradnl" sz="1200" b="0" i="0" kern="1200" noProof="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https://www.iris.edu/hq/inclass/animation/236</a:t>
            </a:r>
            <a:r>
              <a:rPr lang="es-ES_tradnl" sz="1200" b="0" i="0" kern="1200" noProof="0" dirty="0">
                <a:solidFill>
                  <a:schemeClr val="tx1"/>
                </a:solidFill>
                <a:effectLst/>
                <a:latin typeface="+mn-lt"/>
                <a:ea typeface="ＭＳ Ｐゴシック" panose="020B0600070205080204" pitchFamily="34" charset="-128"/>
                <a:cs typeface="ＭＳ Ｐゴシック" panose="020B0600070205080204" pitchFamily="34" charset="-128"/>
              </a:rPr>
              <a:t> </a:t>
            </a:r>
            <a:endParaRPr lang="es-ES_tradnl" altLang="en-US" b="1" noProof="0" dirty="0">
              <a:solidFill>
                <a:srgbClr val="393996"/>
              </a:solidFill>
            </a:endParaRPr>
          </a:p>
          <a:p>
            <a:pPr eaLnBrk="1" hangingPunct="1">
              <a:spcBef>
                <a:spcPct val="0"/>
              </a:spcBef>
            </a:pPr>
            <a:endParaRPr lang="en-US" altLang="en-US" b="1" dirty="0">
              <a:solidFill>
                <a:srgbClr val="393996"/>
              </a:solidFill>
            </a:endParaRPr>
          </a:p>
        </p:txBody>
      </p:sp>
      <p:sp>
        <p:nvSpPr>
          <p:cNvPr id="19459" name="Slide Number Placeholder 3">
            <a:extLst>
              <a:ext uri="{FF2B5EF4-FFF2-40B4-BE49-F238E27FC236}">
                <a16:creationId xmlns:a16="http://schemas.microsoft.com/office/drawing/2014/main" id="{8011B37B-C8DE-5643-AB03-11F9645DAA0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824F1D8-5287-9049-85BF-29249F2639FC}" type="slidenum">
              <a:rPr lang="en-US" altLang="en-US" sz="1300"/>
              <a:pPr>
                <a:spcBef>
                  <a:spcPct val="0"/>
                </a:spcBef>
              </a:pPr>
              <a:t>4</a:t>
            </a:fld>
            <a:endParaRPr lang="en-US" altLang="en-US" sz="1300"/>
          </a:p>
        </p:txBody>
      </p:sp>
    </p:spTree>
    <p:extLst>
      <p:ext uri="{BB962C8B-B14F-4D97-AF65-F5344CB8AC3E}">
        <p14:creationId xmlns:p14="http://schemas.microsoft.com/office/powerpoint/2010/main" val="4197518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06FDC764-8E3C-41F9-A795-96CA069CC41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8CBC0D52-C4E2-4B05-AB26-6F46A449651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Explorando la Sismicidad:</a:t>
            </a:r>
          </a:p>
          <a:p>
            <a:r>
              <a:rPr lang="es-ES_tradnl" altLang="en-US" b="0" noProof="0" dirty="0"/>
              <a:t>Navegador Interactivo de Terremotos — Mapa Mundial o visualizador 3D</a:t>
            </a:r>
            <a:r>
              <a:rPr lang="es-ES_tradnl" altLang="en-US" noProof="0" dirty="0"/>
              <a:t> </a:t>
            </a:r>
            <a:r>
              <a:rPr lang="es-ES_tradnl" altLang="en-US" sz="1100" noProof="0" dirty="0">
                <a:hlinkClick r:id="rId3"/>
              </a:rPr>
              <a:t>http://www.iris.edu/ieb</a:t>
            </a:r>
            <a:endParaRPr lang="es-ES_tradnl" altLang="en-US" sz="1400" noProof="0" dirty="0"/>
          </a:p>
          <a:p>
            <a:pPr eaLnBrk="1" hangingPunct="1">
              <a:spcBef>
                <a:spcPct val="0"/>
              </a:spcBef>
            </a:pPr>
            <a:endParaRPr lang="en-US" altLang="en-US" dirty="0">
              <a:ea typeface="ＭＳ Ｐゴシック" panose="020B0600070205080204" pitchFamily="34" charset="-128"/>
            </a:endParaRPr>
          </a:p>
        </p:txBody>
      </p:sp>
      <p:sp>
        <p:nvSpPr>
          <p:cNvPr id="21507" name="Slide Number Placeholder 3">
            <a:extLst>
              <a:ext uri="{FF2B5EF4-FFF2-40B4-BE49-F238E27FC236}">
                <a16:creationId xmlns:a16="http://schemas.microsoft.com/office/drawing/2014/main" id="{FFFE1BF6-E39B-413F-94C9-5887D1EF1DD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36EC01A-8BC2-4547-A19F-EABA0B7E331B}" type="slidenum">
              <a:rPr lang="en-US" altLang="en-US">
                <a:latin typeface="Calibri" panose="020F0502020204030204" pitchFamily="34" charset="0"/>
                <a:ea typeface="ＭＳ Ｐゴシック" panose="020B0600070205080204" pitchFamily="34" charset="-128"/>
              </a:rPr>
              <a:pPr/>
              <a:t>5</a:t>
            </a:fld>
            <a:endParaRPr lang="en-US" altLang="en-US">
              <a:latin typeface="Calibri" panose="020F0502020204030204" pitchFamily="34" charset="0"/>
              <a:ea typeface="ＭＳ Ｐゴシック"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2E5EAEF-917F-4EEC-B194-D3CAB48773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339B4ED9-4E26-42BF-A552-3CC39A9CE4B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VE" altLang="en-US" b="1" dirty="0">
                <a:solidFill>
                  <a:srgbClr val="393996"/>
                </a:solidFill>
              </a:rPr>
              <a:t>Animaciones Relevantes:</a:t>
            </a:r>
          </a:p>
          <a:p>
            <a:pPr eaLnBrk="1" hangingPunct="1">
              <a:spcBef>
                <a:spcPct val="0"/>
              </a:spcBef>
            </a:pPr>
            <a:r>
              <a:rPr lang="es-VE" altLang="en-US" dirty="0"/>
              <a:t>Sur América – Terremotos y Tectónica:  </a:t>
            </a:r>
          </a:p>
          <a:p>
            <a:pPr eaLnBrk="1" hangingPunct="1">
              <a:spcBef>
                <a:spcPct val="0"/>
              </a:spcBef>
            </a:pPr>
            <a:r>
              <a:rPr lang="en-US"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http://www.iris.edu/hq/inclass/animation/peruchile_subduction_zone_earthquakes__tectonics</a:t>
            </a:r>
            <a:r>
              <a:rPr lang="en-US" dirty="0">
                <a:effectLst/>
              </a:rPr>
              <a:t> </a:t>
            </a:r>
            <a:endParaRPr lang="en-US" altLang="en-US" dirty="0">
              <a:ea typeface="ＭＳ Ｐゴシック" panose="020B0600070205080204" pitchFamily="34" charset="-128"/>
            </a:endParaRPr>
          </a:p>
        </p:txBody>
      </p:sp>
      <p:sp>
        <p:nvSpPr>
          <p:cNvPr id="14340" name="Slide Number Placeholder 3">
            <a:extLst>
              <a:ext uri="{FF2B5EF4-FFF2-40B4-BE49-F238E27FC236}">
                <a16:creationId xmlns:a16="http://schemas.microsoft.com/office/drawing/2014/main" id="{600159A9-2D21-47E0-943F-E76B49ADA1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AAEAE80-0952-4473-AD7E-2AF4A0292976}" type="slidenum">
              <a:rPr lang="en-US" altLang="en-US" sz="1200" smtClean="0">
                <a:latin typeface="Calibri" panose="020F0502020204030204" pitchFamily="34" charset="0"/>
              </a:rPr>
              <a:pPr/>
              <a:t>6</a:t>
            </a:fld>
            <a:endParaRPr lang="en-US" altLang="en-US"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BD0B6430-F693-40A5-B6E4-90BF742B06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D5B762CA-40D9-4BF9-A9C3-31CB5C10FD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1400" b="1" dirty="0">
                <a:solidFill>
                  <a:srgbClr val="393996"/>
                </a:solidFill>
              </a:rPr>
              <a:t>Animación Relevante:</a:t>
            </a:r>
          </a:p>
          <a:p>
            <a:r>
              <a:rPr lang="es-VE" altLang="en-US" sz="1400" dirty="0"/>
              <a:t>Mecanismos Focales Explicado: </a:t>
            </a:r>
            <a:r>
              <a:rPr lang="en-US" sz="1000" b="0" i="0"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https://www.iris.edu/hq/inclass/animation/focal_mechanisms_explained</a:t>
            </a:r>
            <a:endParaRPr lang="en-US" sz="10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endParaRPr lang="en-US" altLang="en-US" sz="1100" dirty="0">
              <a:latin typeface="Arial" panose="020B0604020202020204" pitchFamily="34" charset="0"/>
              <a:cs typeface="Arial" panose="020B0604020202020204" pitchFamily="34" charset="0"/>
            </a:endParaRPr>
          </a:p>
        </p:txBody>
      </p:sp>
      <p:sp>
        <p:nvSpPr>
          <p:cNvPr id="16388" name="Slide Number Placeholder 3">
            <a:extLst>
              <a:ext uri="{FF2B5EF4-FFF2-40B4-BE49-F238E27FC236}">
                <a16:creationId xmlns:a16="http://schemas.microsoft.com/office/drawing/2014/main" id="{141C53C4-3F01-4876-9906-87FC9A1B300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50D51C7-D832-4388-9A7F-A22CF903D803}" type="slidenum">
              <a:rPr lang="en-US" altLang="en-US" smtClean="0"/>
              <a:pPr>
                <a:spcBef>
                  <a:spcPct val="0"/>
                </a:spcBef>
              </a:pPr>
              <a:t>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5FA90624-6C83-3A49-9717-B219C53577D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142A5E5A-A793-944E-8804-4B69B685E6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600" b="1" noProof="0" dirty="0">
                <a:solidFill>
                  <a:srgbClr val="393996"/>
                </a:solidFill>
              </a:rPr>
              <a:t>Animación Relevante:</a:t>
            </a:r>
          </a:p>
          <a:p>
            <a:pPr marL="0" marR="0">
              <a:spcBef>
                <a:spcPts val="0"/>
              </a:spcBef>
              <a:spcAft>
                <a:spcPts val="0"/>
              </a:spcAft>
            </a:pPr>
            <a:r>
              <a:rPr lang="es-ES_tradnl" altLang="en-US" sz="1600" b="0" noProof="0" dirty="0">
                <a:solidFill>
                  <a:srgbClr val="393996"/>
                </a:solidFill>
              </a:rPr>
              <a:t>Curvas Tiempo de Viaje: </a:t>
            </a:r>
            <a:r>
              <a:rPr lang="es-ES" altLang="en-US" sz="1600" dirty="0">
                <a:solidFill>
                  <a:srgbClr val="000000"/>
                </a:solidFill>
              </a:rPr>
              <a:t>¿</a:t>
            </a:r>
            <a:r>
              <a:rPr lang="es-ES_tradnl" altLang="en-US" sz="1600" b="0" noProof="0" dirty="0">
                <a:solidFill>
                  <a:srgbClr val="393996"/>
                </a:solidFill>
              </a:rPr>
              <a:t>Como son creadas? </a:t>
            </a:r>
            <a:r>
              <a:rPr lang="es-ES_tradnl" sz="16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https://www.iris.edu/hq/inclass/animation/traveltime_curves_how_they_are_created</a:t>
            </a:r>
            <a:endParaRPr lang="es-ES_tradnl" sz="16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es-ES_tradnl" altLang="en-US" sz="1600" noProof="0" dirty="0"/>
          </a:p>
        </p:txBody>
      </p:sp>
      <p:sp>
        <p:nvSpPr>
          <p:cNvPr id="15363" name="Slide Number Placeholder 3">
            <a:extLst>
              <a:ext uri="{FF2B5EF4-FFF2-40B4-BE49-F238E27FC236}">
                <a16:creationId xmlns:a16="http://schemas.microsoft.com/office/drawing/2014/main" id="{AAEC0032-6AA0-3244-87B6-D41552272CD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83049C9-6990-FE40-884D-FA6F36BE9438}" type="slidenum">
              <a:rPr lang="en-US" altLang="en-US" smtClean="0">
                <a:solidFill>
                  <a:srgbClr val="000000"/>
                </a:solidFill>
                <a:latin typeface="Calibri" panose="020F0502020204030204" pitchFamily="34" charset="0"/>
              </a:rPr>
              <a:pPr/>
              <a:t>8</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1683076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9</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7989EFA-3169-4D41-AFB2-E3D601C6C879}"/>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C87C6F8-596F-1148-A96D-2DAE18611B71}"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7FB5C7A5-A505-D348-B5AB-819315090A8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BF3DC262-DC5D-2D40-BCBF-FBB9FFC74C9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2D569E01-ED0C-E74B-A730-56C5B0D7993E}" type="slidenum">
              <a:rPr lang="en-US" altLang="en-US"/>
              <a:pPr>
                <a:defRPr/>
              </a:pPr>
              <a:t>‹#›</a:t>
            </a:fld>
            <a:endParaRPr lang="en-US" altLang="en-US"/>
          </a:p>
        </p:txBody>
      </p:sp>
    </p:spTree>
    <p:extLst>
      <p:ext uri="{BB962C8B-B14F-4D97-AF65-F5344CB8AC3E}">
        <p14:creationId xmlns:p14="http://schemas.microsoft.com/office/powerpoint/2010/main" val="3817343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6B7DC9-51DC-ED44-9168-821E905313C3}"/>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3D698D20-E3C1-5D43-BB6F-20ABA605E103}"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E2FEFDF2-883E-6148-802D-BDCE7DC01BA2}"/>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0C02617A-BE62-C940-8451-5EA01BD0D229}"/>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5A409C3-1A62-A040-9F0A-F8BB19D51073}" type="slidenum">
              <a:rPr lang="en-US" altLang="en-US"/>
              <a:pPr>
                <a:defRPr/>
              </a:pPr>
              <a:t>‹#›</a:t>
            </a:fld>
            <a:endParaRPr lang="en-US" altLang="en-US"/>
          </a:p>
        </p:txBody>
      </p:sp>
    </p:spTree>
    <p:extLst>
      <p:ext uri="{BB962C8B-B14F-4D97-AF65-F5344CB8AC3E}">
        <p14:creationId xmlns:p14="http://schemas.microsoft.com/office/powerpoint/2010/main" val="100094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B17BF4-1887-A74D-9636-4491A281C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51F625B-0FBE-1A48-8C9B-4F0B5CBCD036}"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6B3FB9F4-0D08-C04D-8449-213AB40354B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E037B6DD-4C4F-EB41-8245-573A387090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385038B0-5DC1-994F-9C2D-FF95DA979E63}" type="slidenum">
              <a:rPr lang="en-US" altLang="en-US"/>
              <a:pPr>
                <a:defRPr/>
              </a:pPr>
              <a:t>‹#›</a:t>
            </a:fld>
            <a:endParaRPr lang="en-US" altLang="en-US"/>
          </a:p>
        </p:txBody>
      </p:sp>
    </p:spTree>
    <p:extLst>
      <p:ext uri="{BB962C8B-B14F-4D97-AF65-F5344CB8AC3E}">
        <p14:creationId xmlns:p14="http://schemas.microsoft.com/office/powerpoint/2010/main" val="4096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8524AE-5F1B-4744-9C6D-A48F74DAA264}"/>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686030-E4F0-0D43-8BCD-1068B0A4E818}" type="datetimeFigureOut">
              <a:rPr lang="en-US" altLang="en-US"/>
              <a:pPr>
                <a:defRPr/>
              </a:pPr>
              <a:t>11/28/21</a:t>
            </a:fld>
            <a:endParaRPr lang="en-US" altLang="en-US"/>
          </a:p>
        </p:txBody>
      </p:sp>
      <p:sp>
        <p:nvSpPr>
          <p:cNvPr id="6" name="Footer Placeholder 5">
            <a:extLst>
              <a:ext uri="{FF2B5EF4-FFF2-40B4-BE49-F238E27FC236}">
                <a16:creationId xmlns:a16="http://schemas.microsoft.com/office/drawing/2014/main" id="{DFFE24F7-7736-BC49-86CF-30B9257DB9C3}"/>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122441BC-FEB5-0444-86B4-D891064ACEA8}"/>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02F6E1B-72E6-2444-A64C-BC286F549B48}" type="slidenum">
              <a:rPr lang="en-US" altLang="en-US"/>
              <a:pPr>
                <a:defRPr/>
              </a:pPr>
              <a:t>‹#›</a:t>
            </a:fld>
            <a:endParaRPr lang="en-US" altLang="en-US"/>
          </a:p>
        </p:txBody>
      </p:sp>
    </p:spTree>
    <p:extLst>
      <p:ext uri="{BB962C8B-B14F-4D97-AF65-F5344CB8AC3E}">
        <p14:creationId xmlns:p14="http://schemas.microsoft.com/office/powerpoint/2010/main" val="7089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C93575-AE1A-E247-840C-352DE9A1A20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EDB95A-14AF-8242-941A-589CDA8BBF03}" type="datetimeFigureOut">
              <a:rPr lang="en-US" altLang="en-US"/>
              <a:pPr>
                <a:defRPr/>
              </a:pPr>
              <a:t>11/28/21</a:t>
            </a:fld>
            <a:endParaRPr lang="en-US" altLang="en-US"/>
          </a:p>
        </p:txBody>
      </p:sp>
      <p:sp>
        <p:nvSpPr>
          <p:cNvPr id="8" name="Footer Placeholder 7">
            <a:extLst>
              <a:ext uri="{FF2B5EF4-FFF2-40B4-BE49-F238E27FC236}">
                <a16:creationId xmlns:a16="http://schemas.microsoft.com/office/drawing/2014/main" id="{16860B07-6D61-3547-9F73-3D10A803A03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3F81E3D6-7E90-5A49-9450-B4EBE535B4B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FB0B9CC-1F09-9142-8D45-C387BF61E676}" type="slidenum">
              <a:rPr lang="en-US" altLang="en-US"/>
              <a:pPr>
                <a:defRPr/>
              </a:pPr>
              <a:t>‹#›</a:t>
            </a:fld>
            <a:endParaRPr lang="en-US" altLang="en-US"/>
          </a:p>
        </p:txBody>
      </p:sp>
    </p:spTree>
    <p:extLst>
      <p:ext uri="{BB962C8B-B14F-4D97-AF65-F5344CB8AC3E}">
        <p14:creationId xmlns:p14="http://schemas.microsoft.com/office/powerpoint/2010/main" val="3959337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3EB71F-2735-9343-B80C-AEA7B32243F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DEFE22F-53ED-1D45-B8A2-B5DBC3C4E4C4}" type="datetimeFigureOut">
              <a:rPr lang="en-US" altLang="en-US"/>
              <a:pPr>
                <a:defRPr/>
              </a:pPr>
              <a:t>11/28/21</a:t>
            </a:fld>
            <a:endParaRPr lang="en-US" altLang="en-US"/>
          </a:p>
        </p:txBody>
      </p:sp>
      <p:sp>
        <p:nvSpPr>
          <p:cNvPr id="4" name="Footer Placeholder 3">
            <a:extLst>
              <a:ext uri="{FF2B5EF4-FFF2-40B4-BE49-F238E27FC236}">
                <a16:creationId xmlns:a16="http://schemas.microsoft.com/office/drawing/2014/main" id="{AFE258A3-74EC-9547-BB29-BB0D93DB8DB8}"/>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79934B24-FC51-CA48-9680-2535DC91DCA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2861221-8A44-1A47-99FC-CBF21154C351}" type="slidenum">
              <a:rPr lang="en-US" altLang="en-US"/>
              <a:pPr>
                <a:defRPr/>
              </a:pPr>
              <a:t>‹#›</a:t>
            </a:fld>
            <a:endParaRPr lang="en-US" altLang="en-US"/>
          </a:p>
        </p:txBody>
      </p:sp>
    </p:spTree>
    <p:extLst>
      <p:ext uri="{BB962C8B-B14F-4D97-AF65-F5344CB8AC3E}">
        <p14:creationId xmlns:p14="http://schemas.microsoft.com/office/powerpoint/2010/main" val="1202636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06F2B-8B3E-A849-8762-B9B35A67372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4EC67FD-AB2E-854E-8CC8-E3C5BB798B6B}" type="datetimeFigureOut">
              <a:rPr lang="en-US" altLang="en-US"/>
              <a:pPr>
                <a:defRPr/>
              </a:pPr>
              <a:t>11/28/21</a:t>
            </a:fld>
            <a:endParaRPr lang="en-US" altLang="en-US"/>
          </a:p>
        </p:txBody>
      </p:sp>
      <p:sp>
        <p:nvSpPr>
          <p:cNvPr id="3" name="Footer Placeholder 2">
            <a:extLst>
              <a:ext uri="{FF2B5EF4-FFF2-40B4-BE49-F238E27FC236}">
                <a16:creationId xmlns:a16="http://schemas.microsoft.com/office/drawing/2014/main" id="{AB842132-D786-0643-BC31-6372A38EC56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96B74AEA-729C-E041-B4AA-68987EAB1E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EA40C78-058C-2141-9C36-F98CAB7940E7}" type="slidenum">
              <a:rPr lang="en-US" altLang="en-US"/>
              <a:pPr>
                <a:defRPr/>
              </a:pPr>
              <a:t>‹#›</a:t>
            </a:fld>
            <a:endParaRPr lang="en-US" altLang="en-US"/>
          </a:p>
        </p:txBody>
      </p:sp>
    </p:spTree>
    <p:extLst>
      <p:ext uri="{BB962C8B-B14F-4D97-AF65-F5344CB8AC3E}">
        <p14:creationId xmlns:p14="http://schemas.microsoft.com/office/powerpoint/2010/main" val="114654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8ABE3837-8BEF-9A45-8B0B-E42DF5BA666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96EFC3B-690D-874C-87BE-622F1A19A009}" type="datetimeFigureOut">
              <a:rPr lang="en-US" altLang="en-US"/>
              <a:pPr>
                <a:defRPr/>
              </a:pPr>
              <a:t>11/28/21</a:t>
            </a:fld>
            <a:endParaRPr lang="en-US" altLang="en-US"/>
          </a:p>
        </p:txBody>
      </p:sp>
      <p:sp>
        <p:nvSpPr>
          <p:cNvPr id="6" name="Footer Placeholder 5">
            <a:extLst>
              <a:ext uri="{FF2B5EF4-FFF2-40B4-BE49-F238E27FC236}">
                <a16:creationId xmlns:a16="http://schemas.microsoft.com/office/drawing/2014/main" id="{B381CF5B-A334-4D44-86CD-78D921907BAD}"/>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0AD3BFD-049E-5648-96C6-6B76F15ED81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CFE99CF0-2B38-6F43-8DDA-C6A47436E50D}" type="slidenum">
              <a:rPr lang="en-US" altLang="en-US"/>
              <a:pPr>
                <a:defRPr/>
              </a:pPr>
              <a:t>‹#›</a:t>
            </a:fld>
            <a:endParaRPr lang="en-US" altLang="en-US"/>
          </a:p>
        </p:txBody>
      </p:sp>
    </p:spTree>
    <p:extLst>
      <p:ext uri="{BB962C8B-B14F-4D97-AF65-F5344CB8AC3E}">
        <p14:creationId xmlns:p14="http://schemas.microsoft.com/office/powerpoint/2010/main" val="28822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57092D2-473A-4D4A-A97B-1512D8AECC9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6D52E30E-2BD4-ED47-8244-B83F0BFCC06E}" type="datetimeFigureOut">
              <a:rPr lang="en-US" altLang="en-US"/>
              <a:pPr>
                <a:defRPr/>
              </a:pPr>
              <a:t>11/28/21</a:t>
            </a:fld>
            <a:endParaRPr lang="en-US" altLang="en-US"/>
          </a:p>
        </p:txBody>
      </p:sp>
      <p:sp>
        <p:nvSpPr>
          <p:cNvPr id="6" name="Footer Placeholder 5">
            <a:extLst>
              <a:ext uri="{FF2B5EF4-FFF2-40B4-BE49-F238E27FC236}">
                <a16:creationId xmlns:a16="http://schemas.microsoft.com/office/drawing/2014/main" id="{FD0D85E6-02CA-7E46-9C37-E883197F447B}"/>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6B8A6FE-6E7D-5446-A3C8-BC1C17EA27D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CF248E2-33CA-F641-8537-D477057F33BB}" type="slidenum">
              <a:rPr lang="en-US" altLang="en-US"/>
              <a:pPr>
                <a:defRPr/>
              </a:pPr>
              <a:t>‹#›</a:t>
            </a:fld>
            <a:endParaRPr lang="en-US" altLang="en-US"/>
          </a:p>
        </p:txBody>
      </p:sp>
    </p:spTree>
    <p:extLst>
      <p:ext uri="{BB962C8B-B14F-4D97-AF65-F5344CB8AC3E}">
        <p14:creationId xmlns:p14="http://schemas.microsoft.com/office/powerpoint/2010/main" val="404317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230FC-4139-7F40-B0E2-5A51301787A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B9A2FDD7-5FE7-B245-B658-39E2597869CF}"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F30F8B71-B985-AA4D-BBEE-B723A5E08A3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FBFCC8AC-19BB-D841-8F5C-4D100E220BC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9963CCB-8A6E-4D4E-8AB6-197978B1800E}" type="slidenum">
              <a:rPr lang="en-US" altLang="en-US"/>
              <a:pPr>
                <a:defRPr/>
              </a:pPr>
              <a:t>‹#›</a:t>
            </a:fld>
            <a:endParaRPr lang="en-US" altLang="en-US"/>
          </a:p>
        </p:txBody>
      </p:sp>
    </p:spTree>
    <p:extLst>
      <p:ext uri="{BB962C8B-B14F-4D97-AF65-F5344CB8AC3E}">
        <p14:creationId xmlns:p14="http://schemas.microsoft.com/office/powerpoint/2010/main" val="2060198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7B62F-F152-CA48-B981-031FCC7871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ECC1F8-72DE-F14B-99D7-4BEEB90701AD}"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4C156DDD-49DD-304E-BA48-5CE8823760D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EFBF7B6-7500-FE4F-9B69-AE0F8C09CA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ECFF83D-39C1-344E-B1E3-5BDBA1F9D803}" type="slidenum">
              <a:rPr lang="en-US" altLang="en-US"/>
              <a:pPr>
                <a:defRPr/>
              </a:pPr>
              <a:t>‹#›</a:t>
            </a:fld>
            <a:endParaRPr lang="en-US" altLang="en-US"/>
          </a:p>
        </p:txBody>
      </p:sp>
    </p:spTree>
    <p:extLst>
      <p:ext uri="{BB962C8B-B14F-4D97-AF65-F5344CB8AC3E}">
        <p14:creationId xmlns:p14="http://schemas.microsoft.com/office/powerpoint/2010/main" val="18234410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11/28/21</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11/28/21</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11/28/21</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11/28/21</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11/28/21</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11/28/21</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11/28/21</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11/28/21</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11/28/21</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11/28/21</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11/28/21</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11/28/21</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F526A5B3-EA7C-884E-9896-800D237ECD2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9E2F6734-8DE1-D247-87A9-3D5EBD748CE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44158BE-1226-0143-B31D-BFADA250878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F1D65EFB-16C2-6842-BBF9-5B5E45E320C7}" type="datetimeFigureOut">
              <a:rPr lang="en-US" altLang="en-US"/>
              <a:pPr>
                <a:defRPr/>
              </a:pPr>
              <a:t>11/28/21</a:t>
            </a:fld>
            <a:endParaRPr lang="en-US" altLang="en-US"/>
          </a:p>
        </p:txBody>
      </p:sp>
      <p:sp>
        <p:nvSpPr>
          <p:cNvPr id="5" name="Footer Placeholder 4">
            <a:extLst>
              <a:ext uri="{FF2B5EF4-FFF2-40B4-BE49-F238E27FC236}">
                <a16:creationId xmlns:a16="http://schemas.microsoft.com/office/drawing/2014/main" id="{FCC7ACA7-3E10-2B4C-AFB0-0C8EBF1A117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D1E2F205-CE9F-1844-8471-7AF5CE944BB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6CBD4EC1-B4E2-7941-B878-25386FF365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11/28/21</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tiff"/></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hyperlink" Target="about:blank" TargetMode="External"/><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hyperlink" Target="about:blank" TargetMode="External"/><Relationship Id="rId5" Type="http://schemas.openxmlformats.org/officeDocument/2006/relationships/image" Target="../media/image21.pn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16847" y="990600"/>
            <a:ext cx="6066809"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_tradnl" altLang="en-US" sz="1650" dirty="0">
                <a:latin typeface="Arial" panose="020B0604020202020204" pitchFamily="34" charset="0"/>
              </a:rPr>
              <a:t>Un terremoto de magnitud 7,5 ocurrió a las 5:52 am del domingo, hora local, a unos 41 km (26 millas) al Noroeste de la ciudad costera de Barranca, Perú, y a unos 160 km (100 millas) al norte de la capital de Lima, Perú, a una profundidad de 112,5 km (70 millas). El terremoto se sintió en la frontera norte de Perú en Colombia y Ecuador.</a:t>
            </a:r>
          </a:p>
          <a:p>
            <a:pPr>
              <a:spcBef>
                <a:spcPct val="0"/>
              </a:spcBef>
              <a:buNone/>
            </a:pPr>
            <a:endParaRPr lang="es-ES_tradnl" altLang="en-US" sz="1650" dirty="0">
              <a:latin typeface="Arial" panose="020B0604020202020204" pitchFamily="34" charset="0"/>
            </a:endParaRPr>
          </a:p>
          <a:p>
            <a:pPr>
              <a:spcBef>
                <a:spcPct val="0"/>
              </a:spcBef>
              <a:buNone/>
            </a:pPr>
            <a:r>
              <a:rPr lang="es-ES_tradnl" altLang="en-US" sz="1650" dirty="0">
                <a:latin typeface="Arial" panose="020B0604020202020204" pitchFamily="34" charset="0"/>
              </a:rPr>
              <a:t>Los primeros informes indican lesiones leves, daños generalizados a edificios y varias carreteras en las regiones de Amazonas y Cajamarca bloqueadas por derrumbes de rocas.</a:t>
            </a:r>
          </a:p>
        </p:txBody>
      </p:sp>
      <p:sp>
        <p:nvSpPr>
          <p:cNvPr id="16" name="Title 1">
            <a:extLst>
              <a:ext uri="{FF2B5EF4-FFF2-40B4-BE49-F238E27FC236}">
                <a16:creationId xmlns:a16="http://schemas.microsoft.com/office/drawing/2014/main" id="{6F04097E-D3CF-49F9-9347-1467F639BFB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PERÚ</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28 de Noviembre, 2021 a las 10:52:13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2" name="TextBox 1">
            <a:extLst>
              <a:ext uri="{FF2B5EF4-FFF2-40B4-BE49-F238E27FC236}">
                <a16:creationId xmlns:a16="http://schemas.microsoft.com/office/drawing/2014/main" id="{842E1740-456B-4D55-8A2E-3B0AB1665BD4}"/>
              </a:ext>
            </a:extLst>
          </p:cNvPr>
          <p:cNvSpPr txBox="1"/>
          <p:nvPr/>
        </p:nvSpPr>
        <p:spPr>
          <a:xfrm>
            <a:off x="3280522" y="6531745"/>
            <a:ext cx="2555660" cy="276999"/>
          </a:xfrm>
          <a:prstGeom prst="rect">
            <a:avLst/>
          </a:prstGeom>
          <a:noFill/>
        </p:spPr>
        <p:txBody>
          <a:bodyPr wrap="square" rtlCol="0">
            <a:spAutoFit/>
          </a:bodyPr>
          <a:lstStyle/>
          <a:p>
            <a:r>
              <a:rPr lang="es-ES_tradnl" sz="1200" dirty="0"/>
              <a:t>JYB </a:t>
            </a:r>
            <a:r>
              <a:rPr lang="es-ES_tradnl" sz="1200" dirty="0" err="1"/>
              <a:t>Devot</a:t>
            </a:r>
            <a:r>
              <a:rPr lang="es-ES_tradnl" sz="1200" dirty="0"/>
              <a:t> </a:t>
            </a:r>
          </a:p>
        </p:txBody>
      </p:sp>
      <p:pic>
        <p:nvPicPr>
          <p:cNvPr id="7" name="Picture 6" descr="Map&#10;&#10;Description automatically generated">
            <a:extLst>
              <a:ext uri="{FF2B5EF4-FFF2-40B4-BE49-F238E27FC236}">
                <a16:creationId xmlns:a16="http://schemas.microsoft.com/office/drawing/2014/main" id="{02F7D192-E97B-4755-9F39-943432EBE3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3656" y="139993"/>
            <a:ext cx="2711649" cy="3648399"/>
          </a:xfrm>
          <a:prstGeom prst="rect">
            <a:avLst/>
          </a:prstGeom>
        </p:spPr>
      </p:pic>
      <p:pic>
        <p:nvPicPr>
          <p:cNvPr id="9" name="Picture 8" descr="A picture containing sky, building, outdoor, old&#10;&#10;Description automatically generated">
            <a:extLst>
              <a:ext uri="{FF2B5EF4-FFF2-40B4-BE49-F238E27FC236}">
                <a16:creationId xmlns:a16="http://schemas.microsoft.com/office/drawing/2014/main" id="{E02DB742-A32E-468C-BF61-26D3EA8E12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952" y="3733801"/>
            <a:ext cx="3121185" cy="3082170"/>
          </a:xfrm>
          <a:prstGeom prst="rect">
            <a:avLst/>
          </a:prstGeom>
        </p:spPr>
      </p:pic>
      <p:pic>
        <p:nvPicPr>
          <p:cNvPr id="13" name="Picture 12" descr="A picture containing outdoor, sky, building, rock&#10;&#10;Description automatically generated">
            <a:extLst>
              <a:ext uri="{FF2B5EF4-FFF2-40B4-BE49-F238E27FC236}">
                <a16:creationId xmlns:a16="http://schemas.microsoft.com/office/drawing/2014/main" id="{D3564D97-1589-4667-9F50-2D87C00B24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51061" y="3942859"/>
            <a:ext cx="4616739" cy="2869368"/>
          </a:xfrm>
          <a:prstGeom prst="rect">
            <a:avLst/>
          </a:prstGeom>
        </p:spPr>
      </p:pic>
      <p:sp>
        <p:nvSpPr>
          <p:cNvPr id="17" name="TextBox 16">
            <a:extLst>
              <a:ext uri="{FF2B5EF4-FFF2-40B4-BE49-F238E27FC236}">
                <a16:creationId xmlns:a16="http://schemas.microsoft.com/office/drawing/2014/main" id="{5A96ED09-ADF8-4CB5-AD4E-D8A2639C81C1}"/>
              </a:ext>
            </a:extLst>
          </p:cNvPr>
          <p:cNvSpPr txBox="1"/>
          <p:nvPr/>
        </p:nvSpPr>
        <p:spPr>
          <a:xfrm>
            <a:off x="3348124" y="3912275"/>
            <a:ext cx="1089283" cy="2246769"/>
          </a:xfrm>
          <a:prstGeom prst="rect">
            <a:avLst/>
          </a:prstGeom>
          <a:noFill/>
        </p:spPr>
        <p:txBody>
          <a:bodyPr wrap="square" rtlCol="0">
            <a:spAutoFit/>
          </a:bodyPr>
          <a:lstStyle/>
          <a:p>
            <a:r>
              <a:rPr lang="es-ES_tradnl" sz="1400" dirty="0"/>
              <a:t>Fotos de antes y después del derrumbe de la torre de una iglesia católica del siglo XVI.</a:t>
            </a:r>
          </a:p>
        </p:txBody>
      </p:sp>
    </p:spTree>
    <p:extLst>
      <p:ext uri="{BB962C8B-B14F-4D97-AF65-F5344CB8AC3E}">
        <p14:creationId xmlns:p14="http://schemas.microsoft.com/office/powerpoint/2010/main" val="2635612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700" name="TextBox 15">
            <a:extLst>
              <a:ext uri="{FF2B5EF4-FFF2-40B4-BE49-F238E27FC236}">
                <a16:creationId xmlns:a16="http://schemas.microsoft.com/office/drawing/2014/main" id="{00744420-C97D-2741-85E6-0CB2DE7A5C93}"/>
              </a:ext>
            </a:extLst>
          </p:cNvPr>
          <p:cNvSpPr txBox="1">
            <a:spLocks noChangeArrowheads="1"/>
          </p:cNvSpPr>
          <p:nvPr/>
        </p:nvSpPr>
        <p:spPr bwMode="auto">
          <a:xfrm>
            <a:off x="3657600" y="6458226"/>
            <a:ext cx="53405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7,5</a:t>
            </a:r>
          </a:p>
        </p:txBody>
      </p:sp>
      <p:sp>
        <p:nvSpPr>
          <p:cNvPr id="29701" name="TextBox 15">
            <a:extLst>
              <a:ext uri="{FF2B5EF4-FFF2-40B4-BE49-F238E27FC236}">
                <a16:creationId xmlns:a16="http://schemas.microsoft.com/office/drawing/2014/main" id="{7F72B5DA-FF56-C64D-9F48-21F402B932FC}"/>
              </a:ext>
            </a:extLst>
          </p:cNvPr>
          <p:cNvSpPr txBox="1">
            <a:spLocks noChangeArrowheads="1"/>
          </p:cNvSpPr>
          <p:nvPr/>
        </p:nvSpPr>
        <p:spPr bwMode="auto">
          <a:xfrm>
            <a:off x="179696" y="914400"/>
            <a:ext cx="3554104" cy="339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50" dirty="0">
                <a:latin typeface="Arial" panose="020B0604020202020204" pitchFamily="34" charset="0"/>
              </a:rPr>
              <a:t>La escala de intensidad de Mercalli modificada (MMI) es una escala de diez niveles que indica la severidad de los movimientos telúricos. La intensidad depende de la magnitud, profundidad, lecho rocoso y ubicación.</a:t>
            </a:r>
          </a:p>
          <a:p>
            <a:pPr eaLnBrk="1" hangingPunct="1">
              <a:spcBef>
                <a:spcPct val="0"/>
              </a:spcBef>
              <a:buFontTx/>
              <a:buNone/>
            </a:pPr>
            <a:endParaRPr lang="en-US" altLang="en-US" sz="1650" dirty="0">
              <a:latin typeface="Arial" panose="020B0604020202020204" pitchFamily="34" charset="0"/>
              <a:cs typeface="Arial" panose="020B0604020202020204" pitchFamily="34" charset="0"/>
            </a:endParaRPr>
          </a:p>
          <a:p>
            <a:pPr eaLnBrk="1" hangingPunct="1">
              <a:spcBef>
                <a:spcPct val="0"/>
              </a:spcBef>
              <a:buNone/>
            </a:pPr>
            <a:r>
              <a:rPr lang="es-ES" sz="1650" dirty="0">
                <a:latin typeface="Arial" panose="020B0604020202020204" pitchFamily="34" charset="0"/>
                <a:cs typeface="Arial" panose="020B0604020202020204" pitchFamily="34" charset="0"/>
              </a:rPr>
              <a:t>El área cercana al epicentro experimentó fuertes temblores como consecuencia de este terremoto.</a:t>
            </a:r>
            <a:endParaRPr lang="en-US" sz="1650" dirty="0">
              <a:latin typeface="Arial" panose="020B0604020202020204" pitchFamily="34" charset="0"/>
              <a:cs typeface="Arial" panose="020B0604020202020204" pitchFamily="34" charset="0"/>
            </a:endParaRPr>
          </a:p>
          <a:p>
            <a:pPr eaLnBrk="1" hangingPunct="1">
              <a:spcBef>
                <a:spcPct val="0"/>
              </a:spcBef>
              <a:buFontTx/>
              <a:buNone/>
            </a:pPr>
            <a:endParaRPr lang="en-US" altLang="en-US" sz="1650" dirty="0">
              <a:latin typeface="Arial" panose="020B0604020202020204" pitchFamily="34" charset="0"/>
              <a:cs typeface="Arial" panose="020B0604020202020204" pitchFamily="34" charset="0"/>
            </a:endParaRPr>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Map&#10;&#10;Description automatically generated">
            <a:extLst>
              <a:ext uri="{FF2B5EF4-FFF2-40B4-BE49-F238E27FC236}">
                <a16:creationId xmlns:a16="http://schemas.microsoft.com/office/drawing/2014/main" id="{0CE108DF-02D7-4D37-ADE8-CAF897DE18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33800" y="1212210"/>
            <a:ext cx="5218719" cy="5218719"/>
          </a:xfrm>
          <a:prstGeom prst="rect">
            <a:avLst/>
          </a:prstGeom>
        </p:spPr>
      </p:pic>
      <p:sp>
        <p:nvSpPr>
          <p:cNvPr id="15" name="Title 1">
            <a:extLst>
              <a:ext uri="{FF2B5EF4-FFF2-40B4-BE49-F238E27FC236}">
                <a16:creationId xmlns:a16="http://schemas.microsoft.com/office/drawing/2014/main" id="{AF6219ED-E5DD-5B40-80DE-A3E2EDD07DF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PERÚ</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28 de Noviembre, 2021 a las 10:52:13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16" name="Picture 9">
            <a:extLst>
              <a:ext uri="{FF2B5EF4-FFF2-40B4-BE49-F238E27FC236}">
                <a16:creationId xmlns:a16="http://schemas.microsoft.com/office/drawing/2014/main" id="{76369864-77EC-B14C-B44D-B21DBCDDC5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51" y="4403724"/>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a:extLst>
              <a:ext uri="{FF2B5EF4-FFF2-40B4-BE49-F238E27FC236}">
                <a16:creationId xmlns:a16="http://schemas.microsoft.com/office/drawing/2014/main" id="{4F6D8850-C5D8-3A4C-A119-1F86D69660CA}"/>
              </a:ext>
            </a:extLst>
          </p:cNvPr>
          <p:cNvSpPr txBox="1">
            <a:spLocks noChangeArrowheads="1"/>
          </p:cNvSpPr>
          <p:nvPr/>
        </p:nvSpPr>
        <p:spPr bwMode="auto">
          <a:xfrm>
            <a:off x="1143000" y="3936206"/>
            <a:ext cx="2109787" cy="287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VE" altLang="en-US" sz="1400" b="1" dirty="0">
                <a:latin typeface="Arial" panose="020B0604020202020204" pitchFamily="34" charset="0"/>
              </a:rPr>
              <a:t>Temblor Percibido</a:t>
            </a:r>
          </a:p>
          <a:p>
            <a:pPr algn="ctr" eaLnBrk="1" hangingPunct="1">
              <a:spcBef>
                <a:spcPct val="0"/>
              </a:spcBef>
              <a:buFontTx/>
              <a:buNone/>
            </a:pPr>
            <a:endParaRPr lang="es-VE" altLang="en-US" sz="1400" b="1" dirty="0">
              <a:latin typeface="Arial" panose="020B0604020202020204" pitchFamily="34" charset="0"/>
            </a:endParaRP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18" name="TextBox 17">
            <a:extLst>
              <a:ext uri="{FF2B5EF4-FFF2-40B4-BE49-F238E27FC236}">
                <a16:creationId xmlns:a16="http://schemas.microsoft.com/office/drawing/2014/main" id="{FBE695A1-0E82-434E-96DB-E3E38226198B}"/>
              </a:ext>
            </a:extLst>
          </p:cNvPr>
          <p:cNvSpPr txBox="1"/>
          <p:nvPr/>
        </p:nvSpPr>
        <p:spPr>
          <a:xfrm>
            <a:off x="515820" y="3958411"/>
            <a:ext cx="610511" cy="307777"/>
          </a:xfrm>
          <a:prstGeom prst="rect">
            <a:avLst/>
          </a:prstGeom>
          <a:noFill/>
        </p:spPr>
        <p:txBody>
          <a:bodyPr wrap="square" rtlCol="0">
            <a:spAutoFit/>
          </a:bodyPr>
          <a:lstStyle/>
          <a:p>
            <a:r>
              <a:rPr lang="en-US" sz="1400" b="1" dirty="0"/>
              <a:t>MMI</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041977-FB47-4248-9C77-B2110F22B7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747" name="TextBox 15">
            <a:extLst>
              <a:ext uri="{FF2B5EF4-FFF2-40B4-BE49-F238E27FC236}">
                <a16:creationId xmlns:a16="http://schemas.microsoft.com/office/drawing/2014/main" id="{19DAC123-35EF-084E-A9BF-98D3EE055AC5}"/>
              </a:ext>
            </a:extLst>
          </p:cNvPr>
          <p:cNvSpPr txBox="1">
            <a:spLocks noChangeArrowheads="1"/>
          </p:cNvSpPr>
          <p:nvPr/>
        </p:nvSpPr>
        <p:spPr bwMode="auto">
          <a:xfrm>
            <a:off x="4664095" y="655638"/>
            <a:ext cx="44084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400" i="1" dirty="0">
                <a:latin typeface="Arial" panose="020B0604020202020204" pitchFamily="34" charset="0"/>
              </a:rPr>
              <a:t>USGS PAGER </a:t>
            </a:r>
          </a:p>
          <a:p>
            <a:pPr algn="r" eaLnBrk="1" hangingPunct="1">
              <a:spcBef>
                <a:spcPct val="0"/>
              </a:spcBef>
              <a:buFontTx/>
              <a:buNone/>
            </a:pPr>
            <a:r>
              <a:rPr lang="es-ES" altLang="en-US" sz="1400" i="1" dirty="0">
                <a:latin typeface="Arial" panose="020B0604020202020204" pitchFamily="34" charset="0"/>
              </a:rPr>
              <a:t>Población Expuesta a los Movimientos Telúricos</a:t>
            </a:r>
          </a:p>
        </p:txBody>
      </p:sp>
      <p:pic>
        <p:nvPicPr>
          <p:cNvPr id="31748" name="Picture 8" descr="IRIS_TMlogo.png">
            <a:extLst>
              <a:ext uri="{FF2B5EF4-FFF2-40B4-BE49-F238E27FC236}">
                <a16:creationId xmlns:a16="http://schemas.microsoft.com/office/drawing/2014/main" id="{04F1BBB2-71DD-A645-A0D2-86112650FB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1" name="TextBox 18">
            <a:extLst>
              <a:ext uri="{FF2B5EF4-FFF2-40B4-BE49-F238E27FC236}">
                <a16:creationId xmlns:a16="http://schemas.microsoft.com/office/drawing/2014/main" id="{9BE500DF-A1B2-064C-A9DF-FDC61E4FF999}"/>
              </a:ext>
            </a:extLst>
          </p:cNvPr>
          <p:cNvSpPr txBox="1">
            <a:spLocks noChangeArrowheads="1"/>
          </p:cNvSpPr>
          <p:nvPr/>
        </p:nvSpPr>
        <p:spPr bwMode="auto">
          <a:xfrm>
            <a:off x="242888" y="1095375"/>
            <a:ext cx="4316412" cy="1880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60" dirty="0">
                <a:latin typeface="Arial" panose="020B0604020202020204" pitchFamily="34" charset="0"/>
              </a:rPr>
              <a:t>El mapa de USGS PAGER muestra la población expuesta a diferentes niveles de intensidad de Mercalli modificada (MMI).</a:t>
            </a:r>
          </a:p>
          <a:p>
            <a:pPr eaLnBrk="1" hangingPunct="1">
              <a:spcBef>
                <a:spcPct val="0"/>
              </a:spcBef>
              <a:buFontTx/>
              <a:buNone/>
            </a:pPr>
            <a:endParaRPr lang="es-ES_tradnl" altLang="en-US" sz="1660" dirty="0">
              <a:latin typeface="Arial" panose="020B0604020202020204" pitchFamily="34" charset="0"/>
            </a:endParaRPr>
          </a:p>
          <a:p>
            <a:pPr eaLnBrk="1" hangingPunct="1">
              <a:spcBef>
                <a:spcPct val="0"/>
              </a:spcBef>
              <a:buFontTx/>
              <a:buNone/>
            </a:pPr>
            <a:r>
              <a:rPr lang="es-ES_tradnl" altLang="en-US" sz="1660" dirty="0">
                <a:latin typeface="Arial" panose="020B0604020202020204" pitchFamily="34" charset="0"/>
              </a:rPr>
              <a:t>27.000 personas estuvieron expuestas a fuertes movimientos telúricos como consecuencia de este terremoto.</a:t>
            </a:r>
          </a:p>
        </p:txBody>
      </p:sp>
      <p:pic>
        <p:nvPicPr>
          <p:cNvPr id="5" name="Picture 4" descr="Map&#10;&#10;Description automatically generated">
            <a:extLst>
              <a:ext uri="{FF2B5EF4-FFF2-40B4-BE49-F238E27FC236}">
                <a16:creationId xmlns:a16="http://schemas.microsoft.com/office/drawing/2014/main" id="{7F733EC8-1454-46E1-BF16-31E4CA674F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4095" y="1170794"/>
            <a:ext cx="4316412" cy="4316412"/>
          </a:xfrm>
          <a:prstGeom prst="rect">
            <a:avLst/>
          </a:prstGeom>
        </p:spPr>
      </p:pic>
      <p:sp>
        <p:nvSpPr>
          <p:cNvPr id="12" name="Title 1">
            <a:extLst>
              <a:ext uri="{FF2B5EF4-FFF2-40B4-BE49-F238E27FC236}">
                <a16:creationId xmlns:a16="http://schemas.microsoft.com/office/drawing/2014/main" id="{3905695D-F740-2D42-8165-EB7932538CF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PERÚ</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28 de Noviembre, 2021 a las 10:52:13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20">
            <a:extLst>
              <a:ext uri="{FF2B5EF4-FFF2-40B4-BE49-F238E27FC236}">
                <a16:creationId xmlns:a16="http://schemas.microsoft.com/office/drawing/2014/main" id="{FE0F7BA4-D0A2-9241-BB59-2320FD7646F3}"/>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4" name="TextBox 15">
            <a:extLst>
              <a:ext uri="{FF2B5EF4-FFF2-40B4-BE49-F238E27FC236}">
                <a16:creationId xmlns:a16="http://schemas.microsoft.com/office/drawing/2014/main" id="{0255D232-6898-D446-9BE1-381366FB16E3}"/>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pic>
        <p:nvPicPr>
          <p:cNvPr id="3" name="Picture 2">
            <a:extLst>
              <a:ext uri="{FF2B5EF4-FFF2-40B4-BE49-F238E27FC236}">
                <a16:creationId xmlns:a16="http://schemas.microsoft.com/office/drawing/2014/main" id="{FC46BE22-A4CE-A645-9A1C-D17FBE42AFFB}"/>
              </a:ext>
            </a:extLst>
          </p:cNvPr>
          <p:cNvPicPr>
            <a:picLocks noChangeAspect="1"/>
          </p:cNvPicPr>
          <p:nvPr/>
        </p:nvPicPr>
        <p:blipFill>
          <a:blip r:embed="rId5"/>
          <a:stretch>
            <a:fillRect/>
          </a:stretch>
        </p:blipFill>
        <p:spPr>
          <a:xfrm>
            <a:off x="376238" y="3057092"/>
            <a:ext cx="2853618" cy="357230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2B695E-59F2-FF47-BEA4-2A4F4E1546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s-ES_tradnl" altLang="en-US" dirty="0">
              <a:solidFill>
                <a:srgbClr val="FFFFFF"/>
              </a:solidFill>
              <a:latin typeface="Calibri" panose="020F0502020204030204" pitchFamily="34" charset="0"/>
            </a:endParaRPr>
          </a:p>
        </p:txBody>
      </p:sp>
      <p:sp>
        <p:nvSpPr>
          <p:cNvPr id="18434" name="TextBox 9">
            <a:extLst>
              <a:ext uri="{FF2B5EF4-FFF2-40B4-BE49-F238E27FC236}">
                <a16:creationId xmlns:a16="http://schemas.microsoft.com/office/drawing/2014/main" id="{986AEBA8-D873-2B40-B05C-E5B6C79B3519}"/>
              </a:ext>
            </a:extLst>
          </p:cNvPr>
          <p:cNvSpPr txBox="1">
            <a:spLocks noChangeArrowheads="1"/>
          </p:cNvSpPr>
          <p:nvPr/>
        </p:nvSpPr>
        <p:spPr bwMode="auto">
          <a:xfrm>
            <a:off x="260237" y="1143000"/>
            <a:ext cx="2787762" cy="547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750" dirty="0">
                <a:latin typeface="Arial" panose="020B0604020202020204" pitchFamily="34" charset="0"/>
                <a:cs typeface="Arial" panose="020B0604020202020204" pitchFamily="34" charset="0"/>
              </a:rPr>
              <a:t>Esta ilustración muestra la velocidad y dirección de movimiento de la Placa de Nazca con respecto a la Placa de América del Sur. Las ubicaciones de los volcanes andinos activos se muestran con triángulos anaranjados.</a:t>
            </a:r>
          </a:p>
          <a:p>
            <a:pPr eaLnBrk="1" hangingPunct="1">
              <a:spcBef>
                <a:spcPct val="0"/>
              </a:spcBef>
              <a:buFontTx/>
              <a:buNone/>
            </a:pPr>
            <a:endParaRPr lang="es-ES_tradnl" altLang="en-US" sz="1750" dirty="0">
              <a:latin typeface="Arial" panose="020B0604020202020204" pitchFamily="34" charset="0"/>
              <a:cs typeface="Arial" panose="020B0604020202020204" pitchFamily="34" charset="0"/>
            </a:endParaRPr>
          </a:p>
          <a:p>
            <a:pPr eaLnBrk="1" hangingPunct="1">
              <a:spcBef>
                <a:spcPct val="0"/>
              </a:spcBef>
              <a:buFontTx/>
              <a:buNone/>
            </a:pPr>
            <a:r>
              <a:rPr lang="es-ES_tradnl" altLang="en-US" sz="1750" dirty="0">
                <a:latin typeface="Arial" panose="020B0604020202020204" pitchFamily="34" charset="0"/>
                <a:cs typeface="Arial" panose="020B0604020202020204" pitchFamily="34" charset="0"/>
              </a:rPr>
              <a:t>Este terremoto se muestra con la estrella roja. En el lugar de este terremoto, la Placa de Nazca se subduce debajo de la Placa de América del Sur a una velocidad de aproximadamente 56 mm/ año.</a:t>
            </a:r>
          </a:p>
        </p:txBody>
      </p:sp>
      <p:pic>
        <p:nvPicPr>
          <p:cNvPr id="18435" name="Picture 18" descr="IRIS_TMlogo.png">
            <a:extLst>
              <a:ext uri="{FF2B5EF4-FFF2-40B4-BE49-F238E27FC236}">
                <a16:creationId xmlns:a16="http://schemas.microsoft.com/office/drawing/2014/main" id="{4AC5EBE8-D064-9844-8DC0-750D8F6C33E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a:extLst>
              <a:ext uri="{FF2B5EF4-FFF2-40B4-BE49-F238E27FC236}">
                <a16:creationId xmlns:a16="http://schemas.microsoft.com/office/drawing/2014/main" id="{6DE3454E-6AA8-A94D-852E-38A37FC71EC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PERÚ</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28 de Noviembre, 2021 a las 10:52:13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3" name="Picture 22">
            <a:extLst>
              <a:ext uri="{FF2B5EF4-FFF2-40B4-BE49-F238E27FC236}">
                <a16:creationId xmlns:a16="http://schemas.microsoft.com/office/drawing/2014/main" id="{80919D6A-2A09-FE4C-BBFA-45B4B1EFC81D}"/>
              </a:ext>
            </a:extLst>
          </p:cNvPr>
          <p:cNvPicPr>
            <a:picLocks noChangeAspect="1"/>
          </p:cNvPicPr>
          <p:nvPr/>
        </p:nvPicPr>
        <p:blipFill rotWithShape="1">
          <a:blip r:embed="rId4">
            <a:extLst>
              <a:ext uri="{28A0092B-C50C-407E-A947-70E740481C1C}">
                <a14:useLocalDpi xmlns:a14="http://schemas.microsoft.com/office/drawing/2010/main" val="0"/>
              </a:ext>
            </a:extLst>
          </a:blip>
          <a:srcRect l="20000" t="5008" r="15654" b="5773"/>
          <a:stretch/>
        </p:blipFill>
        <p:spPr>
          <a:xfrm>
            <a:off x="3048000" y="1171352"/>
            <a:ext cx="5883828" cy="4848447"/>
          </a:xfrm>
          <a:prstGeom prst="rect">
            <a:avLst/>
          </a:prstGeom>
        </p:spPr>
      </p:pic>
      <p:sp>
        <p:nvSpPr>
          <p:cNvPr id="24" name="5-Point Star 23">
            <a:extLst>
              <a:ext uri="{FF2B5EF4-FFF2-40B4-BE49-F238E27FC236}">
                <a16:creationId xmlns:a16="http://schemas.microsoft.com/office/drawing/2014/main" id="{F16AAA1B-2444-5D47-9462-A7A9B7B21312}"/>
              </a:ext>
            </a:extLst>
          </p:cNvPr>
          <p:cNvSpPr/>
          <p:nvPr/>
        </p:nvSpPr>
        <p:spPr bwMode="auto">
          <a:xfrm>
            <a:off x="6019800" y="2362200"/>
            <a:ext cx="217488" cy="206375"/>
          </a:xfrm>
          <a:prstGeom prst="star5">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ES_tradnl" dirty="0"/>
          </a:p>
        </p:txBody>
      </p:sp>
      <p:pic>
        <p:nvPicPr>
          <p:cNvPr id="25" name="Picture 24">
            <a:extLst>
              <a:ext uri="{FF2B5EF4-FFF2-40B4-BE49-F238E27FC236}">
                <a16:creationId xmlns:a16="http://schemas.microsoft.com/office/drawing/2014/main" id="{4174C095-EE89-1043-BA28-E2966B02BC92}"/>
              </a:ext>
            </a:extLst>
          </p:cNvPr>
          <p:cNvPicPr>
            <a:picLocks noChangeAspect="1"/>
          </p:cNvPicPr>
          <p:nvPr/>
        </p:nvPicPr>
        <p:blipFill rotWithShape="1">
          <a:blip r:embed="rId4">
            <a:extLst>
              <a:ext uri="{28A0092B-C50C-407E-A947-70E740481C1C}">
                <a14:useLocalDpi xmlns:a14="http://schemas.microsoft.com/office/drawing/2010/main" val="0"/>
              </a:ext>
            </a:extLst>
          </a:blip>
          <a:srcRect l="72505" t="66815" r="4006" b="7162"/>
          <a:stretch/>
        </p:blipFill>
        <p:spPr>
          <a:xfrm>
            <a:off x="6635885" y="4508571"/>
            <a:ext cx="2295943" cy="1511684"/>
          </a:xfrm>
          <a:prstGeom prst="rect">
            <a:avLst/>
          </a:prstGeom>
        </p:spPr>
      </p:pic>
      <p:sp>
        <p:nvSpPr>
          <p:cNvPr id="26" name="TextBox 12">
            <a:extLst>
              <a:ext uri="{FF2B5EF4-FFF2-40B4-BE49-F238E27FC236}">
                <a16:creationId xmlns:a16="http://schemas.microsoft.com/office/drawing/2014/main" id="{C9E28E79-CC87-8347-B86C-EE876D6A389A}"/>
              </a:ext>
            </a:extLst>
          </p:cNvPr>
          <p:cNvSpPr txBox="1">
            <a:spLocks noChangeArrowheads="1"/>
          </p:cNvSpPr>
          <p:nvPr/>
        </p:nvSpPr>
        <p:spPr bwMode="auto">
          <a:xfrm>
            <a:off x="6553200" y="3061955"/>
            <a:ext cx="21512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600" dirty="0">
                <a:solidFill>
                  <a:schemeClr val="bg1"/>
                </a:solidFill>
                <a:latin typeface="Arial" panose="020B0604020202020204" pitchFamily="34" charset="0"/>
              </a:rPr>
              <a:t>Placa Sudamericana </a:t>
            </a:r>
          </a:p>
        </p:txBody>
      </p:sp>
      <p:sp>
        <p:nvSpPr>
          <p:cNvPr id="27" name="TextBox 12">
            <a:extLst>
              <a:ext uri="{FF2B5EF4-FFF2-40B4-BE49-F238E27FC236}">
                <a16:creationId xmlns:a16="http://schemas.microsoft.com/office/drawing/2014/main" id="{7B310EA2-5D21-8040-B33F-9C49327FBABE}"/>
              </a:ext>
            </a:extLst>
          </p:cNvPr>
          <p:cNvSpPr txBox="1">
            <a:spLocks noChangeArrowheads="1"/>
          </p:cNvSpPr>
          <p:nvPr/>
        </p:nvSpPr>
        <p:spPr bwMode="auto">
          <a:xfrm>
            <a:off x="3962400" y="3257021"/>
            <a:ext cx="138928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600" dirty="0">
                <a:solidFill>
                  <a:schemeClr val="bg1"/>
                </a:solidFill>
                <a:latin typeface="Arial" panose="020B0604020202020204" pitchFamily="34" charset="0"/>
              </a:rPr>
              <a:t>Placa de Nazca</a:t>
            </a:r>
          </a:p>
        </p:txBody>
      </p:sp>
      <p:sp>
        <p:nvSpPr>
          <p:cNvPr id="28" name="TextBox 27">
            <a:extLst>
              <a:ext uri="{FF2B5EF4-FFF2-40B4-BE49-F238E27FC236}">
                <a16:creationId xmlns:a16="http://schemas.microsoft.com/office/drawing/2014/main" id="{34D40CC3-56BB-7741-A7FA-98B5130A8A02}"/>
              </a:ext>
            </a:extLst>
          </p:cNvPr>
          <p:cNvSpPr txBox="1"/>
          <p:nvPr/>
        </p:nvSpPr>
        <p:spPr>
          <a:xfrm>
            <a:off x="6237288" y="2327280"/>
            <a:ext cx="988732" cy="307777"/>
          </a:xfrm>
          <a:prstGeom prst="rect">
            <a:avLst/>
          </a:prstGeom>
          <a:noFill/>
        </p:spPr>
        <p:txBody>
          <a:bodyPr wrap="none" rtlCol="0">
            <a:spAutoFit/>
          </a:bodyPr>
          <a:lstStyle/>
          <a:p>
            <a:r>
              <a:rPr lang="es-ES_tradnl" sz="14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Terremoto</a:t>
            </a:r>
            <a:endParaRPr lang="es-ES_tradnl" sz="1400" dirty="0">
              <a:solidFill>
                <a:schemeClr val="bg1"/>
              </a:solidFill>
            </a:endParaRPr>
          </a:p>
        </p:txBody>
      </p:sp>
      <p:sp>
        <p:nvSpPr>
          <p:cNvPr id="29" name="TextBox 28">
            <a:extLst>
              <a:ext uri="{FF2B5EF4-FFF2-40B4-BE49-F238E27FC236}">
                <a16:creationId xmlns:a16="http://schemas.microsoft.com/office/drawing/2014/main" id="{AA3AD0E5-3E3E-8D4A-BE4D-138855B803D3}"/>
              </a:ext>
            </a:extLst>
          </p:cNvPr>
          <p:cNvSpPr txBox="1"/>
          <p:nvPr/>
        </p:nvSpPr>
        <p:spPr>
          <a:xfrm>
            <a:off x="6191723" y="1806176"/>
            <a:ext cx="806183" cy="276999"/>
          </a:xfrm>
          <a:prstGeom prst="rect">
            <a:avLst/>
          </a:prstGeom>
          <a:noFill/>
        </p:spPr>
        <p:txBody>
          <a:bodyPr wrap="none" rtlCol="0">
            <a:spAutoFit/>
          </a:bodyPr>
          <a:lstStyle/>
          <a:p>
            <a:r>
              <a:rPr lang="es-ES_tradnl" sz="12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Volcanes</a:t>
            </a:r>
          </a:p>
        </p:txBody>
      </p:sp>
      <p:cxnSp>
        <p:nvCxnSpPr>
          <p:cNvPr id="30" name="Straight Arrow Connector 29">
            <a:extLst>
              <a:ext uri="{FF2B5EF4-FFF2-40B4-BE49-F238E27FC236}">
                <a16:creationId xmlns:a16="http://schemas.microsoft.com/office/drawing/2014/main" id="{19CD2B20-CEA2-234A-AEB4-629ACB478D17}"/>
              </a:ext>
            </a:extLst>
          </p:cNvPr>
          <p:cNvCxnSpPr>
            <a:cxnSpLocks/>
          </p:cNvCxnSpPr>
          <p:nvPr/>
        </p:nvCxnSpPr>
        <p:spPr>
          <a:xfrm flipH="1">
            <a:off x="5928361" y="1964507"/>
            <a:ext cx="309082" cy="78127"/>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27403F5D-4FF0-A146-8748-A6C02CC119DE}"/>
              </a:ext>
            </a:extLst>
          </p:cNvPr>
          <p:cNvSpPr txBox="1"/>
          <p:nvPr/>
        </p:nvSpPr>
        <p:spPr>
          <a:xfrm>
            <a:off x="6502948" y="4051812"/>
            <a:ext cx="806183" cy="276999"/>
          </a:xfrm>
          <a:prstGeom prst="rect">
            <a:avLst/>
          </a:prstGeom>
          <a:noFill/>
        </p:spPr>
        <p:txBody>
          <a:bodyPr wrap="none" rtlCol="0">
            <a:spAutoFit/>
          </a:bodyPr>
          <a:lstStyle/>
          <a:p>
            <a:r>
              <a:rPr lang="es-ES_tradnl" sz="12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Volcanes</a:t>
            </a:r>
          </a:p>
        </p:txBody>
      </p:sp>
      <p:cxnSp>
        <p:nvCxnSpPr>
          <p:cNvPr id="32" name="Straight Arrow Connector 31">
            <a:extLst>
              <a:ext uri="{FF2B5EF4-FFF2-40B4-BE49-F238E27FC236}">
                <a16:creationId xmlns:a16="http://schemas.microsoft.com/office/drawing/2014/main" id="{4C4FD98D-F430-5147-B4A9-E2D863C91A88}"/>
              </a:ext>
            </a:extLst>
          </p:cNvPr>
          <p:cNvCxnSpPr>
            <a:cxnSpLocks/>
          </p:cNvCxnSpPr>
          <p:nvPr/>
        </p:nvCxnSpPr>
        <p:spPr>
          <a:xfrm flipH="1" flipV="1">
            <a:off x="6601066" y="3828503"/>
            <a:ext cx="166567" cy="27071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78A3AC1E-635C-B646-B9EF-D216D260062E}"/>
              </a:ext>
            </a:extLst>
          </p:cNvPr>
          <p:cNvCxnSpPr>
            <a:cxnSpLocks/>
          </p:cNvCxnSpPr>
          <p:nvPr/>
        </p:nvCxnSpPr>
        <p:spPr>
          <a:xfrm flipH="1">
            <a:off x="6416387" y="4316243"/>
            <a:ext cx="351246" cy="277000"/>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7295FF8-E18A-9E49-8B2E-6FA68481FD13}"/>
              </a:ext>
            </a:extLst>
          </p:cNvPr>
          <p:cNvSpPr txBox="1"/>
          <p:nvPr/>
        </p:nvSpPr>
        <p:spPr>
          <a:xfrm>
            <a:off x="6802269" y="4525660"/>
            <a:ext cx="1972832" cy="369332"/>
          </a:xfrm>
          <a:prstGeom prst="rect">
            <a:avLst/>
          </a:prstGeom>
          <a:solidFill>
            <a:schemeClr val="tx1"/>
          </a:solidFill>
        </p:spPr>
        <p:txBody>
          <a:bodyPr wrap="square" rtlCol="0">
            <a:spAutoFit/>
          </a:bodyPr>
          <a:lstStyle/>
          <a:p>
            <a:r>
              <a:rPr lang="es-ES_tradnl" dirty="0">
                <a:solidFill>
                  <a:schemeClr val="bg1"/>
                </a:solidFill>
              </a:rPr>
              <a:t>EXPLICACIÓN</a:t>
            </a:r>
          </a:p>
        </p:txBody>
      </p:sp>
      <p:sp>
        <p:nvSpPr>
          <p:cNvPr id="8" name="TextBox 7">
            <a:extLst>
              <a:ext uri="{FF2B5EF4-FFF2-40B4-BE49-F238E27FC236}">
                <a16:creationId xmlns:a16="http://schemas.microsoft.com/office/drawing/2014/main" id="{C339DB0B-F8C6-064F-B085-35F168285B66}"/>
              </a:ext>
            </a:extLst>
          </p:cNvPr>
          <p:cNvSpPr txBox="1"/>
          <p:nvPr/>
        </p:nvSpPr>
        <p:spPr>
          <a:xfrm>
            <a:off x="7294220" y="4895081"/>
            <a:ext cx="1395355" cy="338554"/>
          </a:xfrm>
          <a:prstGeom prst="rect">
            <a:avLst/>
          </a:prstGeom>
          <a:solidFill>
            <a:schemeClr val="tx1"/>
          </a:solidFill>
        </p:spPr>
        <p:txBody>
          <a:bodyPr wrap="square" rtlCol="0">
            <a:spAutoFit/>
          </a:bodyPr>
          <a:lstStyle/>
          <a:p>
            <a:r>
              <a:rPr lang="es-ES_tradnl" sz="1600" dirty="0">
                <a:solidFill>
                  <a:schemeClr val="bg1"/>
                </a:solidFill>
              </a:rPr>
              <a:t>Subducción</a:t>
            </a:r>
          </a:p>
        </p:txBody>
      </p:sp>
      <p:sp>
        <p:nvSpPr>
          <p:cNvPr id="34" name="TextBox 33">
            <a:extLst>
              <a:ext uri="{FF2B5EF4-FFF2-40B4-BE49-F238E27FC236}">
                <a16:creationId xmlns:a16="http://schemas.microsoft.com/office/drawing/2014/main" id="{D4579223-A5F7-D749-943E-679B9D39D5C7}"/>
              </a:ext>
            </a:extLst>
          </p:cNvPr>
          <p:cNvSpPr txBox="1"/>
          <p:nvPr/>
        </p:nvSpPr>
        <p:spPr>
          <a:xfrm>
            <a:off x="7309131" y="5272729"/>
            <a:ext cx="1574632" cy="338554"/>
          </a:xfrm>
          <a:prstGeom prst="rect">
            <a:avLst/>
          </a:prstGeom>
          <a:solidFill>
            <a:schemeClr val="tx1"/>
          </a:solidFill>
        </p:spPr>
        <p:txBody>
          <a:bodyPr wrap="square" rtlCol="0">
            <a:spAutoFit/>
          </a:bodyPr>
          <a:lstStyle/>
          <a:p>
            <a:r>
              <a:rPr lang="es-ES_tradnl" sz="1600" dirty="0">
                <a:solidFill>
                  <a:schemeClr val="bg1"/>
                </a:solidFill>
              </a:rPr>
              <a:t>Transformante</a:t>
            </a:r>
          </a:p>
        </p:txBody>
      </p:sp>
      <p:sp>
        <p:nvSpPr>
          <p:cNvPr id="35" name="TextBox 34">
            <a:extLst>
              <a:ext uri="{FF2B5EF4-FFF2-40B4-BE49-F238E27FC236}">
                <a16:creationId xmlns:a16="http://schemas.microsoft.com/office/drawing/2014/main" id="{2E4772B5-E91E-204C-BEE9-E1C7A0BF797D}"/>
              </a:ext>
            </a:extLst>
          </p:cNvPr>
          <p:cNvSpPr txBox="1"/>
          <p:nvPr/>
        </p:nvSpPr>
        <p:spPr>
          <a:xfrm>
            <a:off x="7309131" y="5629475"/>
            <a:ext cx="1622698" cy="323165"/>
          </a:xfrm>
          <a:prstGeom prst="rect">
            <a:avLst/>
          </a:prstGeom>
          <a:solidFill>
            <a:schemeClr val="tx1"/>
          </a:solidFill>
        </p:spPr>
        <p:txBody>
          <a:bodyPr wrap="square" rtlCol="0">
            <a:spAutoFit/>
          </a:bodyPr>
          <a:lstStyle/>
          <a:p>
            <a:r>
              <a:rPr lang="es-ES_tradnl" sz="1500" dirty="0">
                <a:solidFill>
                  <a:schemeClr val="bg1"/>
                </a:solidFill>
              </a:rPr>
              <a:t>Dorsal Oceánica</a:t>
            </a:r>
          </a:p>
        </p:txBody>
      </p:sp>
    </p:spTree>
    <p:extLst>
      <p:ext uri="{BB962C8B-B14F-4D97-AF65-F5344CB8AC3E}">
        <p14:creationId xmlns:p14="http://schemas.microsoft.com/office/powerpoint/2010/main" val="29643480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760177-E249-4FF9-B148-BFF76777DC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964" y="4572000"/>
            <a:ext cx="3828298" cy="1902453"/>
          </a:xfrm>
          <a:prstGeom prst="rect">
            <a:avLst/>
          </a:prstGeom>
        </p:spPr>
      </p:pic>
      <p:pic>
        <p:nvPicPr>
          <p:cNvPr id="7" name="Picture 6" descr="Map&#10;&#10;Description automatically generated">
            <a:extLst>
              <a:ext uri="{FF2B5EF4-FFF2-40B4-BE49-F238E27FC236}">
                <a16:creationId xmlns:a16="http://schemas.microsoft.com/office/drawing/2014/main" id="{91BDB08A-EF1F-48CA-AA58-65E09F41C8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1000" y="990600"/>
            <a:ext cx="4852697" cy="5466962"/>
          </a:xfrm>
          <a:prstGeom prst="rect">
            <a:avLst/>
          </a:prstGeom>
        </p:spPr>
      </p:pic>
      <p:sp>
        <p:nvSpPr>
          <p:cNvPr id="4" name="Rectangle 3">
            <a:extLst>
              <a:ext uri="{FF2B5EF4-FFF2-40B4-BE49-F238E27FC236}">
                <a16:creationId xmlns:a16="http://schemas.microsoft.com/office/drawing/2014/main" id="{2586001C-6424-4CD3-A07F-F3BF332013A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s-ES_tradnl" altLang="en-US" sz="1800" dirty="0">
              <a:solidFill>
                <a:srgbClr val="FFFFFF"/>
              </a:solidFill>
              <a:cs typeface="Arial" panose="020B0604020202020204" pitchFamily="34" charset="0"/>
            </a:endParaRPr>
          </a:p>
        </p:txBody>
      </p:sp>
      <p:pic>
        <p:nvPicPr>
          <p:cNvPr id="20482" name="Picture 8" descr="IRIS_TMlogo.png">
            <a:extLst>
              <a:ext uri="{FF2B5EF4-FFF2-40B4-BE49-F238E27FC236}">
                <a16:creationId xmlns:a16="http://schemas.microsoft.com/office/drawing/2014/main" id="{C9D59510-CD9E-4538-A3A7-0A4B826742D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Box 9">
            <a:extLst>
              <a:ext uri="{FF2B5EF4-FFF2-40B4-BE49-F238E27FC236}">
                <a16:creationId xmlns:a16="http://schemas.microsoft.com/office/drawing/2014/main" id="{5CD7E7B4-5FCB-4F5C-8154-6F9B27EE54ED}"/>
              </a:ext>
            </a:extLst>
          </p:cNvPr>
          <p:cNvSpPr txBox="1">
            <a:spLocks noChangeArrowheads="1"/>
          </p:cNvSpPr>
          <p:nvPr/>
        </p:nvSpPr>
        <p:spPr bwMode="auto">
          <a:xfrm>
            <a:off x="189110" y="914400"/>
            <a:ext cx="4099697" cy="3665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000"/>
              </a:lnSpc>
              <a:spcBef>
                <a:spcPct val="0"/>
              </a:spcBef>
              <a:buFontTx/>
              <a:buNone/>
            </a:pPr>
            <a:r>
              <a:rPr lang="es-ES_tradnl" altLang="en-US" sz="1600" dirty="0">
                <a:latin typeface="Arial" panose="020B0604020202020204" pitchFamily="34" charset="0"/>
              </a:rPr>
              <a:t>Los epicentros se muestran en un mapa de sismicidad histórica a la derecha. Los terremotos entre las Placas de Nazca y América del Sur y dentro de la Placa de Nazca aumentan en profundidad de oeste a este.</a:t>
            </a:r>
          </a:p>
          <a:p>
            <a:pPr eaLnBrk="1" hangingPunct="1">
              <a:lnSpc>
                <a:spcPts val="2000"/>
              </a:lnSpc>
              <a:spcBef>
                <a:spcPct val="0"/>
              </a:spcBef>
              <a:buFontTx/>
              <a:buNone/>
            </a:pPr>
            <a:endParaRPr lang="es-ES_tradnl" altLang="en-US" sz="1600" dirty="0">
              <a:latin typeface="Arial" panose="020B0604020202020204" pitchFamily="34" charset="0"/>
            </a:endParaRPr>
          </a:p>
          <a:p>
            <a:pPr eaLnBrk="1" hangingPunct="1">
              <a:lnSpc>
                <a:spcPts val="2000"/>
              </a:lnSpc>
              <a:spcBef>
                <a:spcPct val="0"/>
              </a:spcBef>
              <a:buFontTx/>
              <a:buNone/>
            </a:pPr>
            <a:r>
              <a:rPr lang="es-ES_tradnl" altLang="en-US" sz="1600" dirty="0">
                <a:latin typeface="Arial" panose="020B0604020202020204" pitchFamily="34" charset="0"/>
              </a:rPr>
              <a:t>A continuación, se muestra una vista 3D a lo largo de la sección transversal orientada a lo largo de la línea blanca delgada. Este terremoto ocurrió dentro de la parte superior de la Placa de Nazca, ya que se dobla para sumergirse más abruptamente debajo de la Placa de América del Sur.</a:t>
            </a:r>
          </a:p>
        </p:txBody>
      </p:sp>
      <p:sp>
        <p:nvSpPr>
          <p:cNvPr id="20487" name="TextBox 15">
            <a:extLst>
              <a:ext uri="{FF2B5EF4-FFF2-40B4-BE49-F238E27FC236}">
                <a16:creationId xmlns:a16="http://schemas.microsoft.com/office/drawing/2014/main" id="{E3B8A825-7E2C-43AB-811E-2D2B13DDCA25}"/>
              </a:ext>
            </a:extLst>
          </p:cNvPr>
          <p:cNvSpPr txBox="1">
            <a:spLocks noChangeArrowheads="1"/>
          </p:cNvSpPr>
          <p:nvPr/>
        </p:nvSpPr>
        <p:spPr bwMode="auto">
          <a:xfrm>
            <a:off x="3886200" y="6477000"/>
            <a:ext cx="5257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VE" altLang="en-US" sz="1400" i="1" dirty="0">
                <a:latin typeface="Arial" panose="020B0604020202020204" pitchFamily="34" charset="0"/>
                <a:cs typeface="Arial" panose="020B0604020202020204" pitchFamily="34" charset="0"/>
              </a:rPr>
              <a:t>Mapa creado </a:t>
            </a:r>
            <a:r>
              <a:rPr lang="es-VE" altLang="en-US" sz="1400" dirty="0">
                <a:latin typeface="Arial" panose="020B0604020202020204" pitchFamily="34" charset="0"/>
                <a:cs typeface="Arial" panose="020B0604020202020204" pitchFamily="34" charset="0"/>
              </a:rPr>
              <a:t> usando el navegador de terremotos de IRIS </a:t>
            </a:r>
            <a:r>
              <a:rPr lang="en-US" altLang="en-US" sz="1400" i="1" dirty="0">
                <a:latin typeface="Arial" panose="020B0604020202020204" pitchFamily="34" charset="0"/>
                <a:cs typeface="Arial" panose="020B0604020202020204" pitchFamily="34" charset="0"/>
              </a:rPr>
              <a:t>(IEB).</a:t>
            </a:r>
          </a:p>
        </p:txBody>
      </p:sp>
      <p:sp>
        <p:nvSpPr>
          <p:cNvPr id="20498" name="TextBox 4">
            <a:extLst>
              <a:ext uri="{FF2B5EF4-FFF2-40B4-BE49-F238E27FC236}">
                <a16:creationId xmlns:a16="http://schemas.microsoft.com/office/drawing/2014/main" id="{53888A84-9B1B-4282-8AEE-EC51957BDC06}"/>
              </a:ext>
            </a:extLst>
          </p:cNvPr>
          <p:cNvSpPr txBox="1">
            <a:spLocks noChangeArrowheads="1"/>
          </p:cNvSpPr>
          <p:nvPr/>
        </p:nvSpPr>
        <p:spPr bwMode="auto">
          <a:xfrm>
            <a:off x="914400" y="5332374"/>
            <a:ext cx="115154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400" dirty="0" err="1">
                <a:solidFill>
                  <a:srgbClr val="FF0000"/>
                </a:solidFill>
                <a:latin typeface="Arial" panose="020B0604020202020204" pitchFamily="34" charset="0"/>
              </a:rPr>
              <a:t>Earthquake</a:t>
            </a:r>
            <a:endParaRPr lang="es-ES_tradnl" altLang="en-US" sz="1400" dirty="0">
              <a:solidFill>
                <a:srgbClr val="FF0000"/>
              </a:solidFill>
              <a:latin typeface="Arial" panose="020B0604020202020204" pitchFamily="34" charset="0"/>
            </a:endParaRPr>
          </a:p>
        </p:txBody>
      </p:sp>
      <p:cxnSp>
        <p:nvCxnSpPr>
          <p:cNvPr id="21" name="Straight Arrow Connector 20">
            <a:extLst>
              <a:ext uri="{FF2B5EF4-FFF2-40B4-BE49-F238E27FC236}">
                <a16:creationId xmlns:a16="http://schemas.microsoft.com/office/drawing/2014/main" id="{86BA19AA-8461-42AF-9823-445FE95853F9}"/>
              </a:ext>
            </a:extLst>
          </p:cNvPr>
          <p:cNvCxnSpPr>
            <a:cxnSpLocks/>
          </p:cNvCxnSpPr>
          <p:nvPr/>
        </p:nvCxnSpPr>
        <p:spPr bwMode="auto">
          <a:xfrm flipV="1">
            <a:off x="1905000" y="5105400"/>
            <a:ext cx="297262" cy="307776"/>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D3A59C1-D1E8-45B0-B4FD-2BC0EAAC1BD5}"/>
              </a:ext>
            </a:extLst>
          </p:cNvPr>
          <p:cNvSpPr txBox="1"/>
          <p:nvPr/>
        </p:nvSpPr>
        <p:spPr>
          <a:xfrm>
            <a:off x="6004420" y="2907944"/>
            <a:ext cx="2867444" cy="369332"/>
          </a:xfrm>
          <a:prstGeom prst="rect">
            <a:avLst/>
          </a:prstGeom>
          <a:noFill/>
        </p:spPr>
        <p:txBody>
          <a:bodyPr wrap="square" rtlCol="0">
            <a:spAutoFit/>
          </a:bodyPr>
          <a:lstStyle/>
          <a:p>
            <a:pPr algn="ctr"/>
            <a:r>
              <a:rPr lang="es-ES_tradnl" b="1" dirty="0"/>
              <a:t>Placa Sudamericana</a:t>
            </a:r>
          </a:p>
        </p:txBody>
      </p:sp>
      <p:sp>
        <p:nvSpPr>
          <p:cNvPr id="26" name="TextBox 4">
            <a:extLst>
              <a:ext uri="{FF2B5EF4-FFF2-40B4-BE49-F238E27FC236}">
                <a16:creationId xmlns:a16="http://schemas.microsoft.com/office/drawing/2014/main" id="{D639CBA8-6602-41C3-B255-E95BACC72E83}"/>
              </a:ext>
            </a:extLst>
          </p:cNvPr>
          <p:cNvSpPr txBox="1">
            <a:spLocks noChangeArrowheads="1"/>
          </p:cNvSpPr>
          <p:nvPr/>
        </p:nvSpPr>
        <p:spPr bwMode="auto">
          <a:xfrm>
            <a:off x="5859280" y="3253495"/>
            <a:ext cx="114599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400" dirty="0">
                <a:solidFill>
                  <a:srgbClr val="FF0000"/>
                </a:solidFill>
                <a:latin typeface="Arial" panose="020B0604020202020204" pitchFamily="34" charset="0"/>
              </a:rPr>
              <a:t>Terremoto</a:t>
            </a:r>
          </a:p>
        </p:txBody>
      </p:sp>
      <p:cxnSp>
        <p:nvCxnSpPr>
          <p:cNvPr id="28" name="Straight Arrow Connector 27">
            <a:extLst>
              <a:ext uri="{FF2B5EF4-FFF2-40B4-BE49-F238E27FC236}">
                <a16:creationId xmlns:a16="http://schemas.microsoft.com/office/drawing/2014/main" id="{C5D47CE6-0B0A-4230-931F-C1D2E77A2FB6}"/>
              </a:ext>
            </a:extLst>
          </p:cNvPr>
          <p:cNvCxnSpPr>
            <a:cxnSpLocks/>
          </p:cNvCxnSpPr>
          <p:nvPr/>
        </p:nvCxnSpPr>
        <p:spPr bwMode="auto">
          <a:xfrm flipH="1">
            <a:off x="5105400" y="3431667"/>
            <a:ext cx="794252" cy="46237"/>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693779D-9C2A-4AB7-9BB0-1C70787A0108}"/>
              </a:ext>
            </a:extLst>
          </p:cNvPr>
          <p:cNvCxnSpPr>
            <a:cxnSpLocks/>
          </p:cNvCxnSpPr>
          <p:nvPr/>
        </p:nvCxnSpPr>
        <p:spPr bwMode="auto">
          <a:xfrm flipV="1">
            <a:off x="4137019" y="3213219"/>
            <a:ext cx="1871371" cy="49721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20490" name="Picture 8" descr="DepthLegend.tiff">
            <a:extLst>
              <a:ext uri="{FF2B5EF4-FFF2-40B4-BE49-F238E27FC236}">
                <a16:creationId xmlns:a16="http://schemas.microsoft.com/office/drawing/2014/main" id="{615BBABA-0F6E-4B24-BCCE-B0CF8ED60DC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06240" y="4670287"/>
            <a:ext cx="365760" cy="1796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7" descr="MagLegend.tiff">
            <a:extLst>
              <a:ext uri="{FF2B5EF4-FFF2-40B4-BE49-F238E27FC236}">
                <a16:creationId xmlns:a16="http://schemas.microsoft.com/office/drawing/2014/main" id="{CE3ACDAA-246D-40A5-AF1D-93046D1938DC}"/>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95840" y="4482133"/>
            <a:ext cx="1663097"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a:extLst>
              <a:ext uri="{FF2B5EF4-FFF2-40B4-BE49-F238E27FC236}">
                <a16:creationId xmlns:a16="http://schemas.microsoft.com/office/drawing/2014/main" id="{0BDCFC7B-F373-FC48-BFD6-258C98CE0B8B}"/>
              </a:ext>
            </a:extLst>
          </p:cNvPr>
          <p:cNvSpPr txBox="1"/>
          <p:nvPr/>
        </p:nvSpPr>
        <p:spPr>
          <a:xfrm>
            <a:off x="4455449" y="5642904"/>
            <a:ext cx="1147502" cy="646331"/>
          </a:xfrm>
          <a:prstGeom prst="rect">
            <a:avLst/>
          </a:prstGeom>
          <a:noFill/>
        </p:spPr>
        <p:txBody>
          <a:bodyPr wrap="square" rtlCol="0">
            <a:spAutoFit/>
          </a:bodyPr>
          <a:lstStyle/>
          <a:p>
            <a:pPr algn="ctr"/>
            <a:r>
              <a:rPr lang="es-ES_tradnl" b="1" dirty="0"/>
              <a:t>Placa de Nazca</a:t>
            </a:r>
          </a:p>
        </p:txBody>
      </p:sp>
      <p:sp>
        <p:nvSpPr>
          <p:cNvPr id="19" name="Title 1">
            <a:extLst>
              <a:ext uri="{FF2B5EF4-FFF2-40B4-BE49-F238E27FC236}">
                <a16:creationId xmlns:a16="http://schemas.microsoft.com/office/drawing/2014/main" id="{092DE01E-AC35-F449-81A2-A93F468852A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PERÚ</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28 de Noviembre, 2021 a las 10:52:13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7">
            <a:extLst>
              <a:ext uri="{FF2B5EF4-FFF2-40B4-BE49-F238E27FC236}">
                <a16:creationId xmlns:a16="http://schemas.microsoft.com/office/drawing/2014/main" id="{42FB2C92-780E-4B06-BC3B-D2314CFEF736}"/>
              </a:ext>
            </a:extLst>
          </p:cNvPr>
          <p:cNvSpPr txBox="1">
            <a:spLocks noChangeArrowheads="1"/>
          </p:cNvSpPr>
          <p:nvPr/>
        </p:nvSpPr>
        <p:spPr bwMode="auto">
          <a:xfrm>
            <a:off x="274638" y="1143000"/>
            <a:ext cx="8675687" cy="176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200"/>
              </a:lnSpc>
              <a:spcBef>
                <a:spcPct val="0"/>
              </a:spcBef>
              <a:buNone/>
            </a:pPr>
            <a:r>
              <a:rPr lang="es-ES_tradnl" altLang="en-US" sz="1800" dirty="0">
                <a:latin typeface="Arial" panose="020B0604020202020204" pitchFamily="34" charset="0"/>
              </a:rPr>
              <a:t>En el lugar de este terremoto, la Placa Oceánica de Nazca se mueve hacia el este en relación con la Placa de América del Sur, esta se subduce en la Fosa Perú-Chile al oeste de la costa ecuatoriana y sumergiéndose en el manto debajo de América del Sur. Este terremoto ocurrió a una profundidad intermedia, donde los terremotos ocurren dentro de la placa en subducción en lugar de en la interfaz de la placa poco profunda entre las placas tectónicas subductoras y superiores.</a:t>
            </a:r>
          </a:p>
        </p:txBody>
      </p:sp>
      <p:sp>
        <p:nvSpPr>
          <p:cNvPr id="15" name="Rectangle 14">
            <a:extLst>
              <a:ext uri="{FF2B5EF4-FFF2-40B4-BE49-F238E27FC236}">
                <a16:creationId xmlns:a16="http://schemas.microsoft.com/office/drawing/2014/main" id="{E5E33ADE-5245-49FF-8DB4-13A623B9E76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s-ES_tradnl" altLang="en-US" dirty="0">
              <a:solidFill>
                <a:srgbClr val="FFFFFF"/>
              </a:solidFill>
              <a:latin typeface="Calibri" panose="020F0502020204030204" pitchFamily="34" charset="0"/>
            </a:endParaRPr>
          </a:p>
        </p:txBody>
      </p:sp>
      <p:pic>
        <p:nvPicPr>
          <p:cNvPr id="13316" name="Picture 8" descr="IRIS_TMlogo.png">
            <a:extLst>
              <a:ext uri="{FF2B5EF4-FFF2-40B4-BE49-F238E27FC236}">
                <a16:creationId xmlns:a16="http://schemas.microsoft.com/office/drawing/2014/main" id="{FFAC231B-0FCF-4557-BB14-4B35D642999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Box 2">
            <a:extLst>
              <a:ext uri="{FF2B5EF4-FFF2-40B4-BE49-F238E27FC236}">
                <a16:creationId xmlns:a16="http://schemas.microsoft.com/office/drawing/2014/main" id="{DC3EA550-26A4-48D0-AD2C-795DE17DB36B}"/>
              </a:ext>
            </a:extLst>
          </p:cNvPr>
          <p:cNvSpPr txBox="1">
            <a:spLocks noChangeArrowheads="1"/>
          </p:cNvSpPr>
          <p:nvPr/>
        </p:nvSpPr>
        <p:spPr bwMode="auto">
          <a:xfrm>
            <a:off x="6845300" y="5245100"/>
            <a:ext cx="1917700"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Animación explorando tectónica de placas y terremotos en la región del límite de placa Nazca- América del Sur.</a:t>
            </a:r>
          </a:p>
        </p:txBody>
      </p:sp>
      <p:pic>
        <p:nvPicPr>
          <p:cNvPr id="2" name="Short_PeruChile">
            <a:hlinkClick r:id="" action="ppaction://media"/>
            <a:extLst>
              <a:ext uri="{FF2B5EF4-FFF2-40B4-BE49-F238E27FC236}">
                <a16:creationId xmlns:a16="http://schemas.microsoft.com/office/drawing/2014/main" id="{92CAFF28-6AA0-42D6-8885-B7363D70D8FD}"/>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81000" y="2960728"/>
            <a:ext cx="6248400" cy="3651409"/>
          </a:xfrm>
          <a:prstGeom prst="rect">
            <a:avLst/>
          </a:prstGeom>
        </p:spPr>
      </p:pic>
      <p:sp>
        <p:nvSpPr>
          <p:cNvPr id="8" name="Title 1">
            <a:extLst>
              <a:ext uri="{FF2B5EF4-FFF2-40B4-BE49-F238E27FC236}">
                <a16:creationId xmlns:a16="http://schemas.microsoft.com/office/drawing/2014/main" id="{716246E5-E9A5-D34E-A7E4-D95196F44BC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PERÚ</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28 de Noviembre, 2021 a las 10:52:13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9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829D5D7-F57D-4E71-A985-31E5191C945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15363" name="Picture 18" descr="IRIS_TMlogo.png">
            <a:extLst>
              <a:ext uri="{FF2B5EF4-FFF2-40B4-BE49-F238E27FC236}">
                <a16:creationId xmlns:a16="http://schemas.microsoft.com/office/drawing/2014/main" id="{D3A0B014-915B-4EC3-A48E-80A5D98F00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7">
            <a:extLst>
              <a:ext uri="{FF2B5EF4-FFF2-40B4-BE49-F238E27FC236}">
                <a16:creationId xmlns:a16="http://schemas.microsoft.com/office/drawing/2014/main" id="{EE09438F-21E1-4B29-85CD-571ABFF51EEE}"/>
              </a:ext>
            </a:extLst>
          </p:cNvPr>
          <p:cNvSpPr txBox="1">
            <a:spLocks noChangeArrowheads="1"/>
          </p:cNvSpPr>
          <p:nvPr/>
        </p:nvSpPr>
        <p:spPr bwMode="auto">
          <a:xfrm>
            <a:off x="280615" y="1138000"/>
            <a:ext cx="840618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600" dirty="0">
                <a:latin typeface="Arial" panose="020B0604020202020204" pitchFamily="34" charset="0"/>
              </a:rPr>
              <a:t>El mecanismo focal es la forma en que los sismólogos trazan las orientaciones tridimensionales del estrés de un terremoto. Dado que un terremoto se produce como deslizamiento en una falla, genera ondas primarias (P) en cuadrantes de compresión (sombreado) y extensión (blanco). La orientación de estos cuadrantes determinada a partir de ondas sísmicas registradas determina el tipo de falla que produjo el terremoto.</a:t>
            </a:r>
          </a:p>
        </p:txBody>
      </p:sp>
      <p:sp>
        <p:nvSpPr>
          <p:cNvPr id="15365" name="TextBox 11">
            <a:extLst>
              <a:ext uri="{FF2B5EF4-FFF2-40B4-BE49-F238E27FC236}">
                <a16:creationId xmlns:a16="http://schemas.microsoft.com/office/drawing/2014/main" id="{475AC9C6-EC09-4500-B127-FA2EC6B8766E}"/>
              </a:ext>
            </a:extLst>
          </p:cNvPr>
          <p:cNvSpPr txBox="1">
            <a:spLocks noChangeArrowheads="1"/>
          </p:cNvSpPr>
          <p:nvPr/>
        </p:nvSpPr>
        <p:spPr bwMode="auto">
          <a:xfrm>
            <a:off x="4737100" y="5257800"/>
            <a:ext cx="416718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En este caso, el terremoto ocurrió a una profundidad de 112,5 km, probablemente dentro de la Placa de Nazca, que se está subduciendo debajo de la Placa de América del Sur.</a:t>
            </a:r>
          </a:p>
        </p:txBody>
      </p:sp>
      <p:pic>
        <p:nvPicPr>
          <p:cNvPr id="15368" name="Picture 4">
            <a:extLst>
              <a:ext uri="{FF2B5EF4-FFF2-40B4-BE49-F238E27FC236}">
                <a16:creationId xmlns:a16="http://schemas.microsoft.com/office/drawing/2014/main" id="{A9CA25DE-02ED-4C12-81B9-12C99773CC9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94200" y="4396026"/>
            <a:ext cx="4167187"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2">
            <a:extLst>
              <a:ext uri="{FF2B5EF4-FFF2-40B4-BE49-F238E27FC236}">
                <a16:creationId xmlns:a16="http://schemas.microsoft.com/office/drawing/2014/main" id="{0A805736-CAA4-4669-899D-6B7DF93EBD3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2614613"/>
            <a:ext cx="3657600" cy="1648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iagram&#10;&#10;Description automatically generated with medium confidence">
            <a:extLst>
              <a:ext uri="{FF2B5EF4-FFF2-40B4-BE49-F238E27FC236}">
                <a16:creationId xmlns:a16="http://schemas.microsoft.com/office/drawing/2014/main" id="{C9D04243-934B-44FE-B144-4CF7CDA031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2613" y="2555638"/>
            <a:ext cx="2309345" cy="2330531"/>
          </a:xfrm>
          <a:prstGeom prst="rect">
            <a:avLst/>
          </a:prstGeom>
        </p:spPr>
      </p:pic>
      <p:sp>
        <p:nvSpPr>
          <p:cNvPr id="13" name="Title 1">
            <a:extLst>
              <a:ext uri="{FF2B5EF4-FFF2-40B4-BE49-F238E27FC236}">
                <a16:creationId xmlns:a16="http://schemas.microsoft.com/office/drawing/2014/main" id="{1AF18B0D-4DA9-AF43-A950-ED4FD326BF2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PERÚ</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28 de Noviembre, 2021 a las 10:52:13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4" name="TextBox 8">
            <a:extLst>
              <a:ext uri="{FF2B5EF4-FFF2-40B4-BE49-F238E27FC236}">
                <a16:creationId xmlns:a16="http://schemas.microsoft.com/office/drawing/2014/main" id="{01706AA4-302C-F64A-BAA2-D37F3CDCE13F}"/>
              </a:ext>
            </a:extLst>
          </p:cNvPr>
          <p:cNvSpPr txBox="1">
            <a:spLocks noChangeArrowheads="1"/>
          </p:cNvSpPr>
          <p:nvPr/>
        </p:nvSpPr>
        <p:spPr bwMode="auto">
          <a:xfrm>
            <a:off x="430213" y="5351463"/>
            <a:ext cx="269398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El eje de tensión (T) refleja la dirección mínima del esfuerzo de compresión. El eje de presión (P) refleja la dirección máxima del esfuerzo de compresión.</a:t>
            </a:r>
          </a:p>
        </p:txBody>
      </p:sp>
      <p:sp>
        <p:nvSpPr>
          <p:cNvPr id="15" name="TextBox 11">
            <a:extLst>
              <a:ext uri="{FF2B5EF4-FFF2-40B4-BE49-F238E27FC236}">
                <a16:creationId xmlns:a16="http://schemas.microsoft.com/office/drawing/2014/main" id="{D5BFD2CC-0064-E14A-B22A-1FB4644BF5CC}"/>
              </a:ext>
            </a:extLst>
          </p:cNvPr>
          <p:cNvSpPr txBox="1">
            <a:spLocks noChangeArrowheads="1"/>
          </p:cNvSpPr>
          <p:nvPr/>
        </p:nvSpPr>
        <p:spPr bwMode="auto">
          <a:xfrm>
            <a:off x="239713" y="4981575"/>
            <a:ext cx="3005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200" dirty="0">
                <a:latin typeface="Arial" panose="020B0604020202020204" pitchFamily="34" charset="0"/>
                <a:cs typeface="Arial" panose="020B0604020202020204" pitchFamily="34" charset="0"/>
              </a:rPr>
              <a:t>Fase W Solución Tensor  Momento Sísmico, USGS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DD679BC-E2B3-9941-97C1-E0652ED510AF}"/>
              </a:ext>
            </a:extLst>
          </p:cNvPr>
          <p:cNvPicPr>
            <a:picLocks noChangeAspect="1"/>
          </p:cNvPicPr>
          <p:nvPr/>
        </p:nvPicPr>
        <p:blipFill>
          <a:blip r:embed="rId3"/>
          <a:stretch>
            <a:fillRect/>
          </a:stretch>
        </p:blipFill>
        <p:spPr>
          <a:xfrm>
            <a:off x="998904" y="1349992"/>
            <a:ext cx="6937829" cy="5486400"/>
          </a:xfrm>
          <a:prstGeom prst="rect">
            <a:avLst/>
          </a:prstGeom>
        </p:spPr>
      </p:pic>
      <p:sp>
        <p:nvSpPr>
          <p:cNvPr id="4" name="Rectangle 3">
            <a:extLst>
              <a:ext uri="{FF2B5EF4-FFF2-40B4-BE49-F238E27FC236}">
                <a16:creationId xmlns:a16="http://schemas.microsoft.com/office/drawing/2014/main" id="{CBFF957B-272E-4571-BB14-C3BC55F3375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D897A001-8909-8848-8E5A-6D3FD2D6DDF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a:extLst>
              <a:ext uri="{FF2B5EF4-FFF2-40B4-BE49-F238E27FC236}">
                <a16:creationId xmlns:a16="http://schemas.microsoft.com/office/drawing/2014/main" id="{BDD0AC33-3FD9-134A-922F-9AFA7C8E1176}"/>
              </a:ext>
            </a:extLst>
          </p:cNvPr>
          <p:cNvSpPr txBox="1">
            <a:spLocks noChangeArrowheads="1"/>
          </p:cNvSpPr>
          <p:nvPr/>
        </p:nvSpPr>
        <p:spPr bwMode="auto">
          <a:xfrm>
            <a:off x="1600200" y="2549156"/>
            <a:ext cx="6826128"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Después del terremoto, las ondas P de compresión tardaron 10 minutos y 15 segundos en recorrer una trayectoria curva a través del manto hasta Bend, Oregón.</a:t>
            </a:r>
          </a:p>
        </p:txBody>
      </p:sp>
      <p:sp>
        <p:nvSpPr>
          <p:cNvPr id="14342" name="TextBox 9">
            <a:extLst>
              <a:ext uri="{FF2B5EF4-FFF2-40B4-BE49-F238E27FC236}">
                <a16:creationId xmlns:a16="http://schemas.microsoft.com/office/drawing/2014/main" id="{45656B27-FE39-B444-82D6-BE05DEC98DFE}"/>
              </a:ext>
            </a:extLst>
          </p:cNvPr>
          <p:cNvSpPr txBox="1">
            <a:spLocks noChangeArrowheads="1"/>
          </p:cNvSpPr>
          <p:nvPr/>
        </p:nvSpPr>
        <p:spPr bwMode="auto">
          <a:xfrm>
            <a:off x="1600200" y="3557500"/>
            <a:ext cx="6826128"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Las ondas S son ondas de corte que siguen el mismo camino a través del manto que las ondas P. Las ondas S tardaron 18 minutos y 38 segundos en viajar desde el terremoto hasta Bend.</a:t>
            </a:r>
          </a:p>
        </p:txBody>
      </p:sp>
      <p:sp>
        <p:nvSpPr>
          <p:cNvPr id="14343" name="TextBox 4">
            <a:extLst>
              <a:ext uri="{FF2B5EF4-FFF2-40B4-BE49-F238E27FC236}">
                <a16:creationId xmlns:a16="http://schemas.microsoft.com/office/drawing/2014/main" id="{10A09F04-4E3F-7741-AE8D-CEEC5E97266C}"/>
              </a:ext>
            </a:extLst>
          </p:cNvPr>
          <p:cNvSpPr txBox="1">
            <a:spLocks noChangeArrowheads="1"/>
          </p:cNvSpPr>
          <p:nvPr/>
        </p:nvSpPr>
        <p:spPr bwMode="auto">
          <a:xfrm>
            <a:off x="2819467" y="1321468"/>
            <a:ext cx="376238" cy="369888"/>
          </a:xfrm>
          <a:prstGeom prst="rect">
            <a:avLst/>
          </a:prstGeom>
          <a:solidFill>
            <a:schemeClr val="bg1"/>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b="1" dirty="0">
                <a:solidFill>
                  <a:srgbClr val="000000"/>
                </a:solidFill>
                <a:latin typeface="Arial" panose="020B0604020202020204" pitchFamily="34" charset="0"/>
              </a:rPr>
              <a:t>P</a:t>
            </a:r>
          </a:p>
        </p:txBody>
      </p:sp>
      <p:sp>
        <p:nvSpPr>
          <p:cNvPr id="14344" name="TextBox 11">
            <a:extLst>
              <a:ext uri="{FF2B5EF4-FFF2-40B4-BE49-F238E27FC236}">
                <a16:creationId xmlns:a16="http://schemas.microsoft.com/office/drawing/2014/main" id="{CDD3406A-A273-E84C-88EC-6EF28E16C609}"/>
              </a:ext>
            </a:extLst>
          </p:cNvPr>
          <p:cNvSpPr txBox="1">
            <a:spLocks noChangeArrowheads="1"/>
          </p:cNvSpPr>
          <p:nvPr/>
        </p:nvSpPr>
        <p:spPr bwMode="auto">
          <a:xfrm>
            <a:off x="4315484" y="1420062"/>
            <a:ext cx="338138" cy="369888"/>
          </a:xfrm>
          <a:prstGeom prst="rect">
            <a:avLst/>
          </a:prstGeom>
          <a:solidFill>
            <a:schemeClr val="bg1"/>
          </a:solid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b="1" dirty="0">
                <a:solidFill>
                  <a:srgbClr val="000000"/>
                </a:solidFill>
                <a:latin typeface="Arial" panose="020B0604020202020204" pitchFamily="34" charset="0"/>
              </a:rPr>
              <a:t>S</a:t>
            </a:r>
          </a:p>
        </p:txBody>
      </p:sp>
      <p:sp>
        <p:nvSpPr>
          <p:cNvPr id="21" name="TextBox 11">
            <a:extLst>
              <a:ext uri="{FF2B5EF4-FFF2-40B4-BE49-F238E27FC236}">
                <a16:creationId xmlns:a16="http://schemas.microsoft.com/office/drawing/2014/main" id="{3A47D7A6-5AC8-4940-85D2-E00FB7FE2B3B}"/>
              </a:ext>
            </a:extLst>
          </p:cNvPr>
          <p:cNvSpPr txBox="1">
            <a:spLocks noChangeArrowheads="1"/>
          </p:cNvSpPr>
          <p:nvPr/>
        </p:nvSpPr>
        <p:spPr bwMode="auto">
          <a:xfrm>
            <a:off x="6239011" y="1281841"/>
            <a:ext cx="2416046" cy="646331"/>
          </a:xfrm>
          <a:prstGeom prst="rect">
            <a:avLst/>
          </a:prstGeom>
          <a:solidFill>
            <a:schemeClr val="bg1"/>
          </a:solid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s-ES_tradnl" altLang="en-US" sz="1800" b="1" dirty="0">
              <a:solidFill>
                <a:srgbClr val="000000"/>
              </a:solidFill>
              <a:latin typeface="Arial" panose="020B0604020202020204" pitchFamily="34" charset="0"/>
            </a:endParaRPr>
          </a:p>
          <a:p>
            <a:pPr eaLnBrk="1" hangingPunct="1">
              <a:spcBef>
                <a:spcPct val="0"/>
              </a:spcBef>
              <a:buFontTx/>
              <a:buNone/>
            </a:pPr>
            <a:r>
              <a:rPr lang="es-ES_tradnl" altLang="en-US" sz="1800" b="1" dirty="0">
                <a:solidFill>
                  <a:srgbClr val="000000"/>
                </a:solidFill>
                <a:latin typeface="Arial" panose="020B0604020202020204" pitchFamily="34" charset="0"/>
              </a:rPr>
              <a:t>Ondas de Superficie</a:t>
            </a:r>
          </a:p>
        </p:txBody>
      </p:sp>
      <p:sp>
        <p:nvSpPr>
          <p:cNvPr id="14341" name="TextBox 7">
            <a:extLst>
              <a:ext uri="{FF2B5EF4-FFF2-40B4-BE49-F238E27FC236}">
                <a16:creationId xmlns:a16="http://schemas.microsoft.com/office/drawing/2014/main" id="{03AE8578-50BA-C745-9216-9ECA7E2144BF}"/>
              </a:ext>
            </a:extLst>
          </p:cNvPr>
          <p:cNvSpPr txBox="1">
            <a:spLocks noChangeArrowheads="1"/>
          </p:cNvSpPr>
          <p:nvPr/>
        </p:nvSpPr>
        <p:spPr bwMode="auto">
          <a:xfrm>
            <a:off x="1846996" y="829167"/>
            <a:ext cx="6332537"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El registro del terremoto en Bend, Oregón (BNOR) se ilustra a continuación. Bend está a 6984 km (4340 millas, 63,1 °) de la ubicación de este terremoto.</a:t>
            </a:r>
          </a:p>
        </p:txBody>
      </p:sp>
      <p:sp>
        <p:nvSpPr>
          <p:cNvPr id="18" name="TextBox 9">
            <a:extLst>
              <a:ext uri="{FF2B5EF4-FFF2-40B4-BE49-F238E27FC236}">
                <a16:creationId xmlns:a16="http://schemas.microsoft.com/office/drawing/2014/main" id="{5A19E201-C5F6-8C41-A527-4F3BDC4E94D0}"/>
              </a:ext>
            </a:extLst>
          </p:cNvPr>
          <p:cNvSpPr txBox="1">
            <a:spLocks noChangeArrowheads="1"/>
          </p:cNvSpPr>
          <p:nvPr/>
        </p:nvSpPr>
        <p:spPr bwMode="auto">
          <a:xfrm>
            <a:off x="2471379" y="4565844"/>
            <a:ext cx="5083770"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Debido a que el foco de este terremoto tenía más de 100 km de profundidad, hubo poco desplazamiento de la superficie de la Tierra por encima del terremoto y casi no se produjeron ondas superficiales.</a:t>
            </a:r>
          </a:p>
        </p:txBody>
      </p:sp>
      <p:sp>
        <p:nvSpPr>
          <p:cNvPr id="8" name="Rectangle 7">
            <a:extLst>
              <a:ext uri="{FF2B5EF4-FFF2-40B4-BE49-F238E27FC236}">
                <a16:creationId xmlns:a16="http://schemas.microsoft.com/office/drawing/2014/main" id="{65BE80DA-779A-9A49-8533-6AACD5ABD0ED}"/>
              </a:ext>
            </a:extLst>
          </p:cNvPr>
          <p:cNvSpPr/>
          <p:nvPr/>
        </p:nvSpPr>
        <p:spPr>
          <a:xfrm>
            <a:off x="5715000" y="5562600"/>
            <a:ext cx="2221733" cy="914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5" name="Title 1">
            <a:extLst>
              <a:ext uri="{FF2B5EF4-FFF2-40B4-BE49-F238E27FC236}">
                <a16:creationId xmlns:a16="http://schemas.microsoft.com/office/drawing/2014/main" id="{ADA49F96-B36C-2A49-90B1-FD0474048B3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PERÚ</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28 de Noviembre, 2021 a las 10:52:13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6721642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9">
            <a:extLst>
              <a:ext uri="{FF2B5EF4-FFF2-40B4-BE49-F238E27FC236}">
                <a16:creationId xmlns:a16="http://schemas.microsoft.com/office/drawing/2014/main" id="{96D3291C-C590-6C41-8454-E8822B16CFCC}"/>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11205</TotalTime>
  <Words>1445</Words>
  <Application>Microsoft Macintosh PowerPoint</Application>
  <PresentationFormat>On-screen Show (4:3)</PresentationFormat>
  <Paragraphs>110</Paragraphs>
  <Slides>9</Slides>
  <Notes>9</Notes>
  <HiddenSlides>0</HiddenSlides>
  <MMClips>1</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9</vt:i4>
      </vt:variant>
    </vt:vector>
  </HeadingPairs>
  <TitlesOfParts>
    <vt:vector size="14" baseType="lpstr">
      <vt:lpstr>Arial</vt:lpstr>
      <vt:lpstr>Calibri</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864</cp:revision>
  <cp:lastPrinted>2018-05-05T19:31:49Z</cp:lastPrinted>
  <dcterms:created xsi:type="dcterms:W3CDTF">2009-05-31T20:07:40Z</dcterms:created>
  <dcterms:modified xsi:type="dcterms:W3CDTF">2021-11-29T03:45:33Z</dcterms:modified>
</cp:coreProperties>
</file>