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4101" r:id="rId2"/>
  </p:sldMasterIdLst>
  <p:notesMasterIdLst>
    <p:notesMasterId r:id="rId12"/>
  </p:notesMasterIdLst>
  <p:sldIdLst>
    <p:sldId id="341" r:id="rId3"/>
    <p:sldId id="302" r:id="rId4"/>
    <p:sldId id="365" r:id="rId5"/>
    <p:sldId id="386" r:id="rId6"/>
    <p:sldId id="387" r:id="rId7"/>
    <p:sldId id="347" r:id="rId8"/>
    <p:sldId id="332" r:id="rId9"/>
    <p:sldId id="330" r:id="rId10"/>
    <p:sldId id="373" r:id="rId11"/>
  </p:sldIdLst>
  <p:sldSz cx="9144000" cy="6858000" type="screen4x3"/>
  <p:notesSz cx="7315200" cy="96012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706" autoAdjust="0"/>
    <p:restoredTop sz="94637" autoAdjust="0"/>
  </p:normalViewPr>
  <p:slideViewPr>
    <p:cSldViewPr showGuides="1">
      <p:cViewPr>
        <p:scale>
          <a:sx n="70" d="100"/>
          <a:sy n="70" d="100"/>
        </p:scale>
        <p:origin x="1338" y="4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presProps" Target="presProp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theme" Target="theme/theme1.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3E8BBC8D-86FA-C44E-A86B-27E39ACCD70D}"/>
              </a:ext>
            </a:extLst>
          </p:cNvPr>
          <p:cNvSpPr>
            <a:spLocks noGrp="1"/>
          </p:cNvSpPr>
          <p:nvPr>
            <p:ph type="hdr" sz="quarter"/>
          </p:nvPr>
        </p:nvSpPr>
        <p:spPr>
          <a:xfrm>
            <a:off x="0" y="0"/>
            <a:ext cx="3170238" cy="479425"/>
          </a:xfrm>
          <a:prstGeom prst="rect">
            <a:avLst/>
          </a:prstGeom>
        </p:spPr>
        <p:txBody>
          <a:bodyPr vert="horz" lIns="96652" tIns="48326" rIns="96652" bIns="48326" rtlCol="0"/>
          <a:lstStyle>
            <a:lvl1pPr algn="l" eaLnBrk="1" fontAlgn="auto" hangingPunct="1">
              <a:spcBef>
                <a:spcPts val="0"/>
              </a:spcBef>
              <a:spcAft>
                <a:spcPts val="0"/>
              </a:spcAft>
              <a:defRPr sz="1300">
                <a:latin typeface="+mn-lt"/>
                <a:ea typeface="+mn-ea"/>
                <a:cs typeface="+mn-cs"/>
              </a:defRPr>
            </a:lvl1pPr>
          </a:lstStyle>
          <a:p>
            <a:pPr>
              <a:defRPr/>
            </a:pPr>
            <a:endParaRPr lang="en-US"/>
          </a:p>
        </p:txBody>
      </p:sp>
      <p:sp>
        <p:nvSpPr>
          <p:cNvPr id="3" name="Date Placeholder 2">
            <a:extLst>
              <a:ext uri="{FF2B5EF4-FFF2-40B4-BE49-F238E27FC236}">
                <a16:creationId xmlns:a16="http://schemas.microsoft.com/office/drawing/2014/main" id="{BF58DB0E-43A6-1543-B42C-345AC8E32F9F}"/>
              </a:ext>
            </a:extLst>
          </p:cNvPr>
          <p:cNvSpPr>
            <a:spLocks noGrp="1"/>
          </p:cNvSpPr>
          <p:nvPr>
            <p:ph type="dt" idx="1"/>
          </p:nvPr>
        </p:nvSpPr>
        <p:spPr>
          <a:xfrm>
            <a:off x="4143375" y="0"/>
            <a:ext cx="3170238" cy="479425"/>
          </a:xfrm>
          <a:prstGeom prst="rect">
            <a:avLst/>
          </a:prstGeom>
        </p:spPr>
        <p:txBody>
          <a:bodyPr vert="horz" wrap="square" lIns="96652" tIns="48326" rIns="96652" bIns="48326" numCol="1" anchor="t" anchorCtr="0" compatLnSpc="1">
            <a:prstTxWarp prst="textNoShape">
              <a:avLst/>
            </a:prstTxWarp>
          </a:bodyPr>
          <a:lstStyle>
            <a:lvl1pPr algn="r" eaLnBrk="1" hangingPunct="1">
              <a:defRPr sz="1300">
                <a:latin typeface="Calibri" panose="020F0502020204030204" pitchFamily="34" charset="0"/>
                <a:ea typeface="ＭＳ Ｐゴシック" panose="020B0600070205080204" pitchFamily="34" charset="-128"/>
                <a:cs typeface="Arial" panose="020B0604020202020204" pitchFamily="34" charset="0"/>
              </a:defRPr>
            </a:lvl1pPr>
          </a:lstStyle>
          <a:p>
            <a:pPr>
              <a:defRPr/>
            </a:pPr>
            <a:fld id="{E2D9D5F3-8836-6045-8D1A-4FDE8272CE84}" type="datetimeFigureOut">
              <a:rPr lang="en-US" altLang="en-US"/>
              <a:pPr>
                <a:defRPr/>
              </a:pPr>
              <a:t>12/14/2021</a:t>
            </a:fld>
            <a:endParaRPr lang="en-US" altLang="en-US"/>
          </a:p>
        </p:txBody>
      </p:sp>
      <p:sp>
        <p:nvSpPr>
          <p:cNvPr id="4" name="Slide Image Placeholder 3">
            <a:extLst>
              <a:ext uri="{FF2B5EF4-FFF2-40B4-BE49-F238E27FC236}">
                <a16:creationId xmlns:a16="http://schemas.microsoft.com/office/drawing/2014/main" id="{D6B743B9-47CE-9B48-AA06-EB26DE5212E0}"/>
              </a:ext>
            </a:extLst>
          </p:cNvPr>
          <p:cNvSpPr>
            <a:spLocks noGrp="1" noRot="1" noChangeAspect="1"/>
          </p:cNvSpPr>
          <p:nvPr>
            <p:ph type="sldImg" idx="2"/>
          </p:nvPr>
        </p:nvSpPr>
        <p:spPr>
          <a:xfrm>
            <a:off x="1257300" y="720725"/>
            <a:ext cx="4800600" cy="3600450"/>
          </a:xfrm>
          <a:prstGeom prst="rect">
            <a:avLst/>
          </a:prstGeom>
          <a:noFill/>
          <a:ln w="12700">
            <a:solidFill>
              <a:prstClr val="black"/>
            </a:solidFill>
          </a:ln>
        </p:spPr>
        <p:txBody>
          <a:bodyPr vert="horz" lIns="96652" tIns="48326" rIns="96652" bIns="48326" rtlCol="0" anchor="ctr"/>
          <a:lstStyle/>
          <a:p>
            <a:pPr lvl="0"/>
            <a:endParaRPr lang="en-US" noProof="0"/>
          </a:p>
        </p:txBody>
      </p:sp>
      <p:sp>
        <p:nvSpPr>
          <p:cNvPr id="5" name="Notes Placeholder 4">
            <a:extLst>
              <a:ext uri="{FF2B5EF4-FFF2-40B4-BE49-F238E27FC236}">
                <a16:creationId xmlns:a16="http://schemas.microsoft.com/office/drawing/2014/main" id="{9317AA9A-D8C9-654F-9DB5-C6A1D77AECBA}"/>
              </a:ext>
            </a:extLst>
          </p:cNvPr>
          <p:cNvSpPr>
            <a:spLocks noGrp="1"/>
          </p:cNvSpPr>
          <p:nvPr>
            <p:ph type="body" sz="quarter" idx="3"/>
          </p:nvPr>
        </p:nvSpPr>
        <p:spPr>
          <a:xfrm>
            <a:off x="731838" y="4560888"/>
            <a:ext cx="5851525" cy="4319587"/>
          </a:xfrm>
          <a:prstGeom prst="rect">
            <a:avLst/>
          </a:prstGeom>
        </p:spPr>
        <p:txBody>
          <a:bodyPr vert="horz" lIns="96652" tIns="48326" rIns="96652" bIns="48326"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id="{96E91720-A9D5-5A40-972F-E27A07E58B65}"/>
              </a:ext>
            </a:extLst>
          </p:cNvPr>
          <p:cNvSpPr>
            <a:spLocks noGrp="1"/>
          </p:cNvSpPr>
          <p:nvPr>
            <p:ph type="ftr" sz="quarter" idx="4"/>
          </p:nvPr>
        </p:nvSpPr>
        <p:spPr>
          <a:xfrm>
            <a:off x="0" y="9120188"/>
            <a:ext cx="3170238" cy="479425"/>
          </a:xfrm>
          <a:prstGeom prst="rect">
            <a:avLst/>
          </a:prstGeom>
        </p:spPr>
        <p:txBody>
          <a:bodyPr vert="horz" lIns="96652" tIns="48326" rIns="96652" bIns="48326" rtlCol="0" anchor="b"/>
          <a:lstStyle>
            <a:lvl1pPr algn="l" eaLnBrk="1" fontAlgn="auto" hangingPunct="1">
              <a:spcBef>
                <a:spcPts val="0"/>
              </a:spcBef>
              <a:spcAft>
                <a:spcPts val="0"/>
              </a:spcAft>
              <a:defRPr sz="1300">
                <a:latin typeface="+mn-lt"/>
                <a:ea typeface="+mn-ea"/>
                <a:cs typeface="+mn-cs"/>
              </a:defRPr>
            </a:lvl1pPr>
          </a:lstStyle>
          <a:p>
            <a:pPr>
              <a:defRPr/>
            </a:pPr>
            <a:endParaRPr lang="en-US"/>
          </a:p>
        </p:txBody>
      </p:sp>
      <p:sp>
        <p:nvSpPr>
          <p:cNvPr id="7" name="Slide Number Placeholder 6">
            <a:extLst>
              <a:ext uri="{FF2B5EF4-FFF2-40B4-BE49-F238E27FC236}">
                <a16:creationId xmlns:a16="http://schemas.microsoft.com/office/drawing/2014/main" id="{426FF993-5FDB-1446-BF55-41E4481B917E}"/>
              </a:ext>
            </a:extLst>
          </p:cNvPr>
          <p:cNvSpPr>
            <a:spLocks noGrp="1"/>
          </p:cNvSpPr>
          <p:nvPr>
            <p:ph type="sldNum" sz="quarter" idx="5"/>
          </p:nvPr>
        </p:nvSpPr>
        <p:spPr>
          <a:xfrm>
            <a:off x="4143375" y="9120188"/>
            <a:ext cx="3170238" cy="479425"/>
          </a:xfrm>
          <a:prstGeom prst="rect">
            <a:avLst/>
          </a:prstGeom>
        </p:spPr>
        <p:txBody>
          <a:bodyPr vert="horz" wrap="square" lIns="96652" tIns="48326" rIns="96652" bIns="48326" numCol="1" anchor="b" anchorCtr="0" compatLnSpc="1">
            <a:prstTxWarp prst="textNoShape">
              <a:avLst/>
            </a:prstTxWarp>
          </a:bodyPr>
          <a:lstStyle>
            <a:lvl1pPr algn="r" eaLnBrk="1" hangingPunct="1">
              <a:defRPr sz="1300">
                <a:latin typeface="Calibri" panose="020F0502020204030204" pitchFamily="34" charset="0"/>
                <a:ea typeface="ＭＳ Ｐゴシック" panose="020B0600070205080204" pitchFamily="34" charset="-128"/>
              </a:defRPr>
            </a:lvl1pPr>
          </a:lstStyle>
          <a:p>
            <a:pPr>
              <a:defRPr/>
            </a:pPr>
            <a:fld id="{CD3FD737-2CE4-CF4D-9079-42F31C32BFB1}" type="slidenum">
              <a:rPr lang="en-US" altLang="en-US"/>
              <a:pPr>
                <a:defRPr/>
              </a:pPr>
              <a:t>‹#›</a:t>
            </a:fld>
            <a:endParaRPr lang="en-US" altLang="en-US"/>
          </a:p>
        </p:txBody>
      </p:sp>
    </p:spTree>
    <p:extLst>
      <p:ext uri="{BB962C8B-B14F-4D97-AF65-F5344CB8AC3E}">
        <p14:creationId xmlns:p14="http://schemas.microsoft.com/office/powerpoint/2010/main" val="58808190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ＭＳ Ｐゴシック" panose="020B0600070205080204" pitchFamily="34" charset="-128"/>
        <a:cs typeface="ＭＳ Ｐゴシック" panose="020B0600070205080204" pitchFamily="34" charset="-128"/>
      </a:defRPr>
    </a:lvl1pPr>
    <a:lvl2pPr marL="457200" algn="l" rtl="0" eaLnBrk="0" fontAlgn="base" hangingPunct="0">
      <a:spcBef>
        <a:spcPct val="30000"/>
      </a:spcBef>
      <a:spcAft>
        <a:spcPct val="0"/>
      </a:spcAft>
      <a:defRPr sz="1200" kern="1200">
        <a:solidFill>
          <a:schemeClr val="tx1"/>
        </a:solidFill>
        <a:latin typeface="+mn-lt"/>
        <a:ea typeface="ＭＳ Ｐゴシック" panose="020B0600070205080204" pitchFamily="34" charset="-128"/>
        <a:cs typeface="ＭＳ Ｐゴシック" panose="020B0600070205080204" pitchFamily="34" charset="-128"/>
      </a:defRPr>
    </a:lvl2pPr>
    <a:lvl3pPr marL="914400" algn="l" rtl="0" eaLnBrk="0" fontAlgn="base" hangingPunct="0">
      <a:spcBef>
        <a:spcPct val="30000"/>
      </a:spcBef>
      <a:spcAft>
        <a:spcPct val="0"/>
      </a:spcAft>
      <a:defRPr sz="1200" kern="1200">
        <a:solidFill>
          <a:schemeClr val="tx1"/>
        </a:solidFill>
        <a:latin typeface="+mn-lt"/>
        <a:ea typeface="ＭＳ Ｐゴシック" panose="020B0600070205080204" pitchFamily="34" charset="-128"/>
        <a:cs typeface="ＭＳ Ｐゴシック" panose="020B0600070205080204" pitchFamily="34" charset="-128"/>
      </a:defRPr>
    </a:lvl3pPr>
    <a:lvl4pPr marL="1371600" algn="l" rtl="0" eaLnBrk="0" fontAlgn="base" hangingPunct="0">
      <a:spcBef>
        <a:spcPct val="30000"/>
      </a:spcBef>
      <a:spcAft>
        <a:spcPct val="0"/>
      </a:spcAft>
      <a:defRPr sz="1200" kern="1200">
        <a:solidFill>
          <a:schemeClr val="tx1"/>
        </a:solidFill>
        <a:latin typeface="+mn-lt"/>
        <a:ea typeface="ＭＳ Ｐゴシック" panose="020B0600070205080204" pitchFamily="34" charset="-128"/>
        <a:cs typeface="ＭＳ Ｐゴシック" panose="020B0600070205080204" pitchFamily="34" charset="-128"/>
      </a:defRPr>
    </a:lvl4pPr>
    <a:lvl5pPr marL="1828800" algn="l" rtl="0" eaLnBrk="0" fontAlgn="base" hangingPunct="0">
      <a:spcBef>
        <a:spcPct val="30000"/>
      </a:spcBef>
      <a:spcAft>
        <a:spcPct val="0"/>
      </a:spcAft>
      <a:defRPr sz="1200" kern="1200">
        <a:solidFill>
          <a:schemeClr val="tx1"/>
        </a:solidFill>
        <a:latin typeface="+mn-lt"/>
        <a:ea typeface="ＭＳ Ｐゴシック" panose="020B0600070205080204" pitchFamily="34" charset="-128"/>
        <a:cs typeface="ＭＳ Ｐゴシック" panose="020B0600070205080204" pitchFamily="34" charset="-128"/>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about:blank" TargetMode="External"/><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lide Image Placeholder 1">
            <a:extLst>
              <a:ext uri="{FF2B5EF4-FFF2-40B4-BE49-F238E27FC236}">
                <a16:creationId xmlns:a16="http://schemas.microsoft.com/office/drawing/2014/main" id="{B2CA3E6D-4D55-4345-B78F-4A009FFE2008}"/>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1" name="Notes Placeholder 2">
            <a:extLst>
              <a:ext uri="{FF2B5EF4-FFF2-40B4-BE49-F238E27FC236}">
                <a16:creationId xmlns:a16="http://schemas.microsoft.com/office/drawing/2014/main" id="{A837DE41-BBF5-4EA6-A473-03679B7B8DAC}"/>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b="1" dirty="0"/>
              <a:t>More Information:  </a:t>
            </a:r>
            <a:r>
              <a:rPr lang="en-US" altLang="en-US" dirty="0"/>
              <a:t>https://earthquake.usgs.gov/earthquakes/eventpage/us6000gc2a</a:t>
            </a:r>
          </a:p>
        </p:txBody>
      </p:sp>
      <p:sp>
        <p:nvSpPr>
          <p:cNvPr id="12292" name="Slide Number Placeholder 3">
            <a:extLst>
              <a:ext uri="{FF2B5EF4-FFF2-40B4-BE49-F238E27FC236}">
                <a16:creationId xmlns:a16="http://schemas.microsoft.com/office/drawing/2014/main" id="{A1CCDF6A-B23E-4717-8B50-8E645B17179C}"/>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0639E384-8C9E-4E14-9443-0118296A08F0}" type="slidenum">
              <a:rPr lang="en-US" altLang="en-US" sz="1300"/>
              <a:pPr>
                <a:spcBef>
                  <a:spcPct val="0"/>
                </a:spcBef>
              </a:pPr>
              <a:t>1</a:t>
            </a:fld>
            <a:endParaRPr lang="en-US" altLang="en-US" sz="130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a:extLst>
              <a:ext uri="{FF2B5EF4-FFF2-40B4-BE49-F238E27FC236}">
                <a16:creationId xmlns:a16="http://schemas.microsoft.com/office/drawing/2014/main" id="{5C3F513A-0E62-EF4F-A39E-0052203868BB}"/>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0723" name="Notes Placeholder 2">
            <a:extLst>
              <a:ext uri="{FF2B5EF4-FFF2-40B4-BE49-F238E27FC236}">
                <a16:creationId xmlns:a16="http://schemas.microsoft.com/office/drawing/2014/main" id="{1B41A865-4906-5D4C-AA32-05EA841AFFC6}"/>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dirty="0"/>
              <a:t>Shaking intensity scales were developed to standardize the measurements and ease comparison of different earthquakes. The Modified-Mercalli Intensity scale is a ten-stage scale, from I to X.  Lower numbers represent imperceptible shaking while X represents total destruction.</a:t>
            </a:r>
          </a:p>
          <a:p>
            <a:pPr eaLnBrk="1" hangingPunct="1">
              <a:spcBef>
                <a:spcPct val="0"/>
              </a:spcBef>
            </a:pPr>
            <a:endParaRPr lang="en-US" altLang="en-US" dirty="0"/>
          </a:p>
          <a:p>
            <a:pPr eaLnBrk="1" hangingPunct="1">
              <a:spcBef>
                <a:spcPct val="0"/>
              </a:spcBef>
            </a:pPr>
            <a:r>
              <a:rPr lang="en-US" altLang="en-US" b="1" dirty="0"/>
              <a:t>Relevant animation:  </a:t>
            </a:r>
            <a:r>
              <a:rPr lang="en-US" altLang="en-US" dirty="0"/>
              <a:t>Earthquake Intensity </a:t>
            </a:r>
            <a:r>
              <a:rPr lang="en-US" altLang="en-US" dirty="0">
                <a:hlinkClick r:id="rId3"/>
              </a:rPr>
              <a:t>https://www.iris.edu/hq/inclass/animation/earthquake_intensity</a:t>
            </a:r>
            <a:r>
              <a:rPr lang="en-US" altLang="en-US" dirty="0"/>
              <a:t> </a:t>
            </a:r>
          </a:p>
          <a:p>
            <a:pPr eaLnBrk="1" hangingPunct="1">
              <a:spcBef>
                <a:spcPct val="0"/>
              </a:spcBef>
            </a:pPr>
            <a:endParaRPr lang="en-US" altLang="en-US" dirty="0"/>
          </a:p>
        </p:txBody>
      </p:sp>
      <p:sp>
        <p:nvSpPr>
          <p:cNvPr id="30724" name="Slide Number Placeholder 3">
            <a:extLst>
              <a:ext uri="{FF2B5EF4-FFF2-40B4-BE49-F238E27FC236}">
                <a16:creationId xmlns:a16="http://schemas.microsoft.com/office/drawing/2014/main" id="{DBC69944-071E-A345-935F-570A5692A13E}"/>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10D754EA-3A3C-164C-A46F-2DFA0D3E762B}" type="slidenum">
              <a:rPr lang="en-US" altLang="en-US" smtClean="0">
                <a:latin typeface="Calibri" panose="020F0502020204030204" pitchFamily="34" charset="0"/>
                <a:cs typeface="Arial" panose="020B0604020202020204" pitchFamily="34" charset="0"/>
              </a:rPr>
              <a:pPr/>
              <a:t>2</a:t>
            </a:fld>
            <a:endParaRPr lang="en-US" altLang="en-US">
              <a:latin typeface="Calibri" panose="020F0502020204030204" pitchFamily="34" charset="0"/>
              <a:cs typeface="Arial" panose="020B060402020202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a:extLst>
              <a:ext uri="{FF2B5EF4-FFF2-40B4-BE49-F238E27FC236}">
                <a16:creationId xmlns:a16="http://schemas.microsoft.com/office/drawing/2014/main" id="{5F425BDA-2D62-824E-9430-70132320A580}"/>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1" name="Notes Placeholder 2">
            <a:extLst>
              <a:ext uri="{FF2B5EF4-FFF2-40B4-BE49-F238E27FC236}">
                <a16:creationId xmlns:a16="http://schemas.microsoft.com/office/drawing/2014/main" id="{EA048EA3-3B91-6D44-875E-BB7F0001727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dirty="0"/>
              <a:t>The USGS PAGER map shows the population exposed to different Modified Mercalli Intensity (MMI) levels.  MMI describes the severity of an earthquake in terms of its effect on humans and structures and is a rough measure of the amount of shaking at a given location.  </a:t>
            </a:r>
          </a:p>
          <a:p>
            <a:pPr eaLnBrk="1" hangingPunct="1">
              <a:spcBef>
                <a:spcPct val="0"/>
              </a:spcBef>
            </a:pPr>
            <a:endParaRPr lang="en-US" altLang="en-US" b="1" dirty="0"/>
          </a:p>
        </p:txBody>
      </p:sp>
      <p:sp>
        <p:nvSpPr>
          <p:cNvPr id="32772" name="Slide Number Placeholder 3">
            <a:extLst>
              <a:ext uri="{FF2B5EF4-FFF2-40B4-BE49-F238E27FC236}">
                <a16:creationId xmlns:a16="http://schemas.microsoft.com/office/drawing/2014/main" id="{A8F58DE7-DC1F-FE45-BCC3-648E875301D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0BB13BFD-0401-C04E-B2F2-2C6320187693}" type="slidenum">
              <a:rPr lang="en-US" altLang="en-US" sz="1200" smtClean="0">
                <a:latin typeface="Calibri" panose="020F0502020204030204" pitchFamily="34" charset="0"/>
                <a:cs typeface="Arial" panose="020B0604020202020204" pitchFamily="34" charset="0"/>
              </a:rPr>
              <a:pPr/>
              <a:t>3</a:t>
            </a:fld>
            <a:endParaRPr lang="en-US" altLang="en-US" sz="1200">
              <a:latin typeface="Calibri" panose="020F0502020204030204" pitchFamily="34" charset="0"/>
              <a:cs typeface="Arial" panose="020B060402020202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Slide Image Placeholder 1">
            <a:extLst>
              <a:ext uri="{FF2B5EF4-FFF2-40B4-BE49-F238E27FC236}">
                <a16:creationId xmlns:a16="http://schemas.microsoft.com/office/drawing/2014/main" id="{D0AD1675-F9EC-5C43-BE7F-FE98F22B26FE}"/>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3554" name="Notes Placeholder 2">
            <a:extLst>
              <a:ext uri="{FF2B5EF4-FFF2-40B4-BE49-F238E27FC236}">
                <a16:creationId xmlns:a16="http://schemas.microsoft.com/office/drawing/2014/main" id="{7AE84F30-EAEC-D540-8757-62B9D5C41966}"/>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23555" name="Slide Number Placeholder 3">
            <a:extLst>
              <a:ext uri="{FF2B5EF4-FFF2-40B4-BE49-F238E27FC236}">
                <a16:creationId xmlns:a16="http://schemas.microsoft.com/office/drawing/2014/main" id="{59B0E596-C8FD-234C-AAEC-BEEFE135144B}"/>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55AC0E44-17FE-2C47-8279-B615BDB5ADB5}" type="slidenum">
              <a:rPr lang="en-US" altLang="en-US" sz="1300" smtClean="0"/>
              <a:pPr>
                <a:spcBef>
                  <a:spcPct val="0"/>
                </a:spcBef>
              </a:pPr>
              <a:t>4</a:t>
            </a:fld>
            <a:endParaRPr lang="en-US" altLang="en-US" sz="1300"/>
          </a:p>
        </p:txBody>
      </p:sp>
    </p:spTree>
    <p:extLst>
      <p:ext uri="{BB962C8B-B14F-4D97-AF65-F5344CB8AC3E}">
        <p14:creationId xmlns:p14="http://schemas.microsoft.com/office/powerpoint/2010/main" val="338640169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Slide Image Placeholder 1">
            <a:extLst>
              <a:ext uri="{FF2B5EF4-FFF2-40B4-BE49-F238E27FC236}">
                <a16:creationId xmlns:a16="http://schemas.microsoft.com/office/drawing/2014/main" id="{D0AD1675-F9EC-5C43-BE7F-FE98F22B26FE}"/>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3554" name="Notes Placeholder 2">
            <a:extLst>
              <a:ext uri="{FF2B5EF4-FFF2-40B4-BE49-F238E27FC236}">
                <a16:creationId xmlns:a16="http://schemas.microsoft.com/office/drawing/2014/main" id="{7AE84F30-EAEC-D540-8757-62B9D5C41966}"/>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23555" name="Slide Number Placeholder 3">
            <a:extLst>
              <a:ext uri="{FF2B5EF4-FFF2-40B4-BE49-F238E27FC236}">
                <a16:creationId xmlns:a16="http://schemas.microsoft.com/office/drawing/2014/main" id="{59B0E596-C8FD-234C-AAEC-BEEFE135144B}"/>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55AC0E44-17FE-2C47-8279-B615BDB5ADB5}" type="slidenum">
              <a:rPr lang="en-US" altLang="en-US" sz="1300" smtClean="0"/>
              <a:pPr>
                <a:spcBef>
                  <a:spcPct val="0"/>
                </a:spcBef>
              </a:pPr>
              <a:t>5</a:t>
            </a:fld>
            <a:endParaRPr lang="en-US" altLang="en-US" sz="1300"/>
          </a:p>
        </p:txBody>
      </p:sp>
    </p:spTree>
    <p:extLst>
      <p:ext uri="{BB962C8B-B14F-4D97-AF65-F5344CB8AC3E}">
        <p14:creationId xmlns:p14="http://schemas.microsoft.com/office/powerpoint/2010/main" val="211970569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a:extLst>
              <a:ext uri="{FF2B5EF4-FFF2-40B4-BE49-F238E27FC236}">
                <a16:creationId xmlns:a16="http://schemas.microsoft.com/office/drawing/2014/main" id="{95E2562D-BC40-4F67-8036-0C61DF939972}"/>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2" name="Notes Placeholder 2">
            <a:extLst>
              <a:ext uri="{FF2B5EF4-FFF2-40B4-BE49-F238E27FC236}">
                <a16:creationId xmlns:a16="http://schemas.microsoft.com/office/drawing/2014/main" id="{B40E8634-20B6-4793-8D5B-27988E7EB0BB}"/>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b="1"/>
              <a:t>Explore the seismicity further:  </a:t>
            </a:r>
            <a:r>
              <a:rPr lang="en-US" altLang="en-US"/>
              <a:t>Image from IRIS Earthquake Browser (www.iris.edu/ieb)</a:t>
            </a:r>
          </a:p>
          <a:p>
            <a:pPr eaLnBrk="1" hangingPunct="1">
              <a:spcBef>
                <a:spcPct val="0"/>
              </a:spcBef>
            </a:pPr>
            <a:endParaRPr lang="en-US" altLang="en-US"/>
          </a:p>
        </p:txBody>
      </p:sp>
      <p:sp>
        <p:nvSpPr>
          <p:cNvPr id="15363" name="Slide Number Placeholder 3">
            <a:extLst>
              <a:ext uri="{FF2B5EF4-FFF2-40B4-BE49-F238E27FC236}">
                <a16:creationId xmlns:a16="http://schemas.microsoft.com/office/drawing/2014/main" id="{B92C9415-4829-4B26-A195-C1D901CD5699}"/>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01675" indent="-269875">
              <a:defRPr>
                <a:solidFill>
                  <a:schemeClr val="tx1"/>
                </a:solidFill>
                <a:latin typeface="Arial" panose="020B0604020202020204" pitchFamily="34" charset="0"/>
                <a:cs typeface="Arial" panose="020B0604020202020204" pitchFamily="34" charset="0"/>
              </a:defRPr>
            </a:lvl2pPr>
            <a:lvl3pPr marL="1081088" indent="-215900">
              <a:defRPr>
                <a:solidFill>
                  <a:schemeClr val="tx1"/>
                </a:solidFill>
                <a:latin typeface="Arial" panose="020B0604020202020204" pitchFamily="34" charset="0"/>
                <a:cs typeface="Arial" panose="020B0604020202020204" pitchFamily="34" charset="0"/>
              </a:defRPr>
            </a:lvl3pPr>
            <a:lvl4pPr marL="1512888" indent="-215900">
              <a:defRPr>
                <a:solidFill>
                  <a:schemeClr val="tx1"/>
                </a:solidFill>
                <a:latin typeface="Arial" panose="020B0604020202020204" pitchFamily="34" charset="0"/>
                <a:cs typeface="Arial" panose="020B0604020202020204" pitchFamily="34" charset="0"/>
              </a:defRPr>
            </a:lvl4pPr>
            <a:lvl5pPr marL="1944688" indent="-215900">
              <a:defRPr>
                <a:solidFill>
                  <a:schemeClr val="tx1"/>
                </a:solidFill>
                <a:latin typeface="Arial" panose="020B0604020202020204" pitchFamily="34" charset="0"/>
                <a:cs typeface="Arial" panose="020B0604020202020204" pitchFamily="34" charset="0"/>
              </a:defRPr>
            </a:lvl5pPr>
            <a:lvl6pPr marL="2401888" indent="-2159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859088" indent="-2159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316288" indent="-2159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773488" indent="-2159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ED8603A0-A6C8-4870-BD71-2A50C4F16128}" type="slidenum">
              <a:rPr lang="en-US" altLang="en-US" sz="1200" smtClean="0">
                <a:latin typeface="Calibri" panose="020F0502020204030204" pitchFamily="34" charset="0"/>
                <a:ea typeface="ＭＳ Ｐゴシック" panose="020B0600070205080204" pitchFamily="34" charset="-128"/>
              </a:rPr>
              <a:pPr/>
              <a:t>6</a:t>
            </a:fld>
            <a:endParaRPr lang="en-US" altLang="en-US" sz="1200">
              <a:latin typeface="Calibri" panose="020F0502020204030204" pitchFamily="34" charset="0"/>
              <a:ea typeface="ＭＳ Ｐゴシック" panose="020B0600070205080204" pitchFamily="34" charset="-128"/>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Image Placeholder 1">
            <a:extLst>
              <a:ext uri="{FF2B5EF4-FFF2-40B4-BE49-F238E27FC236}">
                <a16:creationId xmlns:a16="http://schemas.microsoft.com/office/drawing/2014/main" id="{8C575BE7-5262-2842-A99B-5DC5D16543F5}"/>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387" name="Notes Placeholder 2">
            <a:extLst>
              <a:ext uri="{FF2B5EF4-FFF2-40B4-BE49-F238E27FC236}">
                <a16:creationId xmlns:a16="http://schemas.microsoft.com/office/drawing/2014/main" id="{75EC792A-2B21-EF4D-932C-46A2F321885C}"/>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b="1" dirty="0">
                <a:solidFill>
                  <a:srgbClr val="393996"/>
                </a:solidFill>
                <a:latin typeface="Arial" panose="020B0604020202020204" pitchFamily="34" charset="0"/>
              </a:rPr>
              <a:t>Relevant Animation:</a:t>
            </a:r>
          </a:p>
          <a:p>
            <a:r>
              <a:rPr lang="en-US" altLang="en-US" dirty="0">
                <a:latin typeface="Arial" panose="020B0604020202020204" pitchFamily="34" charset="0"/>
              </a:rPr>
              <a:t>Focal Mechanisms Explained https://</a:t>
            </a:r>
            <a:r>
              <a:rPr lang="en-US" altLang="en-US" dirty="0" err="1">
                <a:latin typeface="Arial" panose="020B0604020202020204" pitchFamily="34" charset="0"/>
              </a:rPr>
              <a:t>www.iris.edu</a:t>
            </a:r>
            <a:r>
              <a:rPr lang="en-US" altLang="en-US" dirty="0">
                <a:latin typeface="Arial" panose="020B0604020202020204" pitchFamily="34" charset="0"/>
              </a:rPr>
              <a:t>/</a:t>
            </a:r>
            <a:r>
              <a:rPr lang="en-US" altLang="en-US" dirty="0" err="1">
                <a:latin typeface="Arial" panose="020B0604020202020204" pitchFamily="34" charset="0"/>
              </a:rPr>
              <a:t>hq</a:t>
            </a:r>
            <a:r>
              <a:rPr lang="en-US" altLang="en-US" dirty="0">
                <a:latin typeface="Arial" panose="020B0604020202020204" pitchFamily="34" charset="0"/>
              </a:rPr>
              <a:t>/</a:t>
            </a:r>
            <a:r>
              <a:rPr lang="en-US" altLang="en-US" dirty="0" err="1">
                <a:latin typeface="Arial" panose="020B0604020202020204" pitchFamily="34" charset="0"/>
              </a:rPr>
              <a:t>inclass</a:t>
            </a:r>
            <a:r>
              <a:rPr lang="en-US" altLang="en-US" dirty="0">
                <a:latin typeface="Arial" panose="020B0604020202020204" pitchFamily="34" charset="0"/>
              </a:rPr>
              <a:t>/animation/</a:t>
            </a:r>
            <a:r>
              <a:rPr lang="en-US" altLang="en-US" dirty="0" err="1">
                <a:latin typeface="Arial" panose="020B0604020202020204" pitchFamily="34" charset="0"/>
              </a:rPr>
              <a:t>focal_mechanisms_explained</a:t>
            </a:r>
            <a:r>
              <a:rPr lang="en-US" altLang="en-US" dirty="0">
                <a:latin typeface="Arial" panose="020B0604020202020204" pitchFamily="34" charset="0"/>
              </a:rPr>
              <a:t> </a:t>
            </a:r>
            <a:endParaRPr lang="en-US" altLang="en-US" dirty="0"/>
          </a:p>
        </p:txBody>
      </p:sp>
      <p:sp>
        <p:nvSpPr>
          <p:cNvPr id="16388" name="Slide Number Placeholder 3">
            <a:extLst>
              <a:ext uri="{FF2B5EF4-FFF2-40B4-BE49-F238E27FC236}">
                <a16:creationId xmlns:a16="http://schemas.microsoft.com/office/drawing/2014/main" id="{E08805DD-4E7E-204A-A359-CC2A3F42E489}"/>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255C24E1-A9A3-A549-9E32-16467D82219A}" type="slidenum">
              <a:rPr lang="en-US" altLang="en-US" sz="1300" smtClean="0"/>
              <a:pPr>
                <a:spcBef>
                  <a:spcPct val="0"/>
                </a:spcBef>
              </a:pPr>
              <a:t>7</a:t>
            </a:fld>
            <a:endParaRPr lang="en-US" altLang="en-US" sz="1300"/>
          </a:p>
        </p:txBody>
      </p:sp>
    </p:spTree>
    <p:extLst>
      <p:ext uri="{BB962C8B-B14F-4D97-AF65-F5344CB8AC3E}">
        <p14:creationId xmlns:p14="http://schemas.microsoft.com/office/powerpoint/2010/main" val="252054370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Image Placeholder 1">
            <a:extLst>
              <a:ext uri="{FF2B5EF4-FFF2-40B4-BE49-F238E27FC236}">
                <a16:creationId xmlns:a16="http://schemas.microsoft.com/office/drawing/2014/main" id="{5AEDF768-7120-6C44-BB24-738487CF19EB}"/>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435" name="Notes Placeholder 2">
            <a:extLst>
              <a:ext uri="{FF2B5EF4-FFF2-40B4-BE49-F238E27FC236}">
                <a16:creationId xmlns:a16="http://schemas.microsoft.com/office/drawing/2014/main" id="{1DFF772D-49EE-2947-936D-677D1DD9B72B}"/>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b="1" dirty="0">
                <a:solidFill>
                  <a:srgbClr val="393996"/>
                </a:solidFill>
              </a:rPr>
              <a:t>Relevant Animations:</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0" i="0" kern="1200" dirty="0">
                <a:solidFill>
                  <a:schemeClr val="tx1"/>
                </a:solidFill>
                <a:effectLst/>
                <a:latin typeface="+mn-lt"/>
                <a:ea typeface="+mn-ea"/>
                <a:cs typeface="+mn-cs"/>
              </a:rPr>
              <a:t>Travel-time Curves: How they are created </a:t>
            </a:r>
            <a:r>
              <a:rPr lang="en-US" altLang="en-US" dirty="0"/>
              <a:t>https://</a:t>
            </a:r>
            <a:r>
              <a:rPr lang="en-US" altLang="en-US" dirty="0" err="1"/>
              <a:t>www.iris.edu</a:t>
            </a:r>
            <a:r>
              <a:rPr lang="en-US" altLang="en-US" dirty="0"/>
              <a:t>/</a:t>
            </a:r>
            <a:r>
              <a:rPr lang="en-US" altLang="en-US" dirty="0" err="1"/>
              <a:t>hq</a:t>
            </a:r>
            <a:r>
              <a:rPr lang="en-US" altLang="en-US" dirty="0"/>
              <a:t>/</a:t>
            </a:r>
            <a:r>
              <a:rPr lang="en-US" altLang="en-US" dirty="0" err="1"/>
              <a:t>inclass</a:t>
            </a:r>
            <a:r>
              <a:rPr lang="en-US" altLang="en-US" dirty="0"/>
              <a:t>/animation/</a:t>
            </a:r>
            <a:r>
              <a:rPr lang="en-US" altLang="en-US" dirty="0" err="1"/>
              <a:t>traveltime_curves_how_they_are_created</a:t>
            </a:r>
            <a:r>
              <a:rPr lang="en-US" altLang="en-US" dirty="0"/>
              <a:t> </a:t>
            </a:r>
          </a:p>
          <a:p>
            <a:pPr eaLnBrk="1" hangingPunct="1">
              <a:spcBef>
                <a:spcPct val="0"/>
              </a:spcBef>
            </a:pPr>
            <a:endParaRPr lang="en-US" altLang="en-US" dirty="0"/>
          </a:p>
        </p:txBody>
      </p:sp>
      <p:sp>
        <p:nvSpPr>
          <p:cNvPr id="18436" name="Slide Number Placeholder 3">
            <a:extLst>
              <a:ext uri="{FF2B5EF4-FFF2-40B4-BE49-F238E27FC236}">
                <a16:creationId xmlns:a16="http://schemas.microsoft.com/office/drawing/2014/main" id="{0BE6DB57-9EC5-FA4D-87FF-56E8D3DF475E}"/>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01675" indent="-269875">
              <a:spcBef>
                <a:spcPct val="30000"/>
              </a:spcBef>
              <a:defRPr sz="1200">
                <a:solidFill>
                  <a:schemeClr val="tx1"/>
                </a:solidFill>
                <a:latin typeface="Calibri" panose="020F0502020204030204" pitchFamily="34" charset="0"/>
              </a:defRPr>
            </a:lvl2pPr>
            <a:lvl3pPr marL="1081088" indent="-215900">
              <a:spcBef>
                <a:spcPct val="30000"/>
              </a:spcBef>
              <a:defRPr sz="1200">
                <a:solidFill>
                  <a:schemeClr val="tx1"/>
                </a:solidFill>
                <a:latin typeface="Calibri" panose="020F0502020204030204" pitchFamily="34" charset="0"/>
              </a:defRPr>
            </a:lvl3pPr>
            <a:lvl4pPr marL="1512888" indent="-215900">
              <a:spcBef>
                <a:spcPct val="30000"/>
              </a:spcBef>
              <a:defRPr sz="1200">
                <a:solidFill>
                  <a:schemeClr val="tx1"/>
                </a:solidFill>
                <a:latin typeface="Calibri" panose="020F0502020204030204" pitchFamily="34" charset="0"/>
              </a:defRPr>
            </a:lvl4pPr>
            <a:lvl5pPr marL="1944688" indent="-215900">
              <a:spcBef>
                <a:spcPct val="30000"/>
              </a:spcBef>
              <a:defRPr sz="1200">
                <a:solidFill>
                  <a:schemeClr val="tx1"/>
                </a:solidFill>
                <a:latin typeface="Calibri" panose="020F0502020204030204" pitchFamily="34" charset="0"/>
              </a:defRPr>
            </a:lvl5pPr>
            <a:lvl6pPr marL="2401888" indent="-215900" eaLnBrk="0" fontAlgn="base" hangingPunct="0">
              <a:spcBef>
                <a:spcPct val="30000"/>
              </a:spcBef>
              <a:spcAft>
                <a:spcPct val="0"/>
              </a:spcAft>
              <a:defRPr sz="1200">
                <a:solidFill>
                  <a:schemeClr val="tx1"/>
                </a:solidFill>
                <a:latin typeface="Calibri" panose="020F0502020204030204" pitchFamily="34" charset="0"/>
              </a:defRPr>
            </a:lvl6pPr>
            <a:lvl7pPr marL="2859088" indent="-215900" eaLnBrk="0" fontAlgn="base" hangingPunct="0">
              <a:spcBef>
                <a:spcPct val="30000"/>
              </a:spcBef>
              <a:spcAft>
                <a:spcPct val="0"/>
              </a:spcAft>
              <a:defRPr sz="1200">
                <a:solidFill>
                  <a:schemeClr val="tx1"/>
                </a:solidFill>
                <a:latin typeface="Calibri" panose="020F0502020204030204" pitchFamily="34" charset="0"/>
              </a:defRPr>
            </a:lvl7pPr>
            <a:lvl8pPr marL="3316288" indent="-215900" eaLnBrk="0" fontAlgn="base" hangingPunct="0">
              <a:spcBef>
                <a:spcPct val="30000"/>
              </a:spcBef>
              <a:spcAft>
                <a:spcPct val="0"/>
              </a:spcAft>
              <a:defRPr sz="1200">
                <a:solidFill>
                  <a:schemeClr val="tx1"/>
                </a:solidFill>
                <a:latin typeface="Calibri" panose="020F0502020204030204" pitchFamily="34" charset="0"/>
              </a:defRPr>
            </a:lvl8pPr>
            <a:lvl9pPr marL="3773488" indent="-2159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8A3F1518-5B14-6348-9B60-AFBA596B47EC}" type="slidenum">
              <a:rPr lang="en-US" altLang="en-US" sz="1300" smtClean="0">
                <a:ea typeface="ＭＳ Ｐゴシック" panose="020B0600070205080204" pitchFamily="34" charset="-128"/>
              </a:rPr>
              <a:pPr>
                <a:spcBef>
                  <a:spcPct val="0"/>
                </a:spcBef>
              </a:pPr>
              <a:t>8</a:t>
            </a:fld>
            <a:endParaRPr lang="en-US" altLang="en-US" sz="1300">
              <a:ea typeface="ＭＳ Ｐゴシック" panose="020B0600070205080204" pitchFamily="34" charset="-128"/>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Slide Image Placeholder 1">
            <a:extLst>
              <a:ext uri="{FF2B5EF4-FFF2-40B4-BE49-F238E27FC236}">
                <a16:creationId xmlns:a16="http://schemas.microsoft.com/office/drawing/2014/main" id="{C798EFFE-D63A-D740-BE8A-F9413CA2A9F9}"/>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0418" name="Notes Placeholder 2">
            <a:extLst>
              <a:ext uri="{FF2B5EF4-FFF2-40B4-BE49-F238E27FC236}">
                <a16:creationId xmlns:a16="http://schemas.microsoft.com/office/drawing/2014/main" id="{6C4BCC58-1BE7-BF43-8BB0-25E1411008C2}"/>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60419" name="Slide Number Placeholder 3">
            <a:extLst>
              <a:ext uri="{FF2B5EF4-FFF2-40B4-BE49-F238E27FC236}">
                <a16:creationId xmlns:a16="http://schemas.microsoft.com/office/drawing/2014/main" id="{A6C91E9A-11E4-CE4E-8914-087EFFB1034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7D15D010-FF17-1D41-A3E7-2C6287D84F07}" type="slidenum">
              <a:rPr lang="en-US" altLang="en-US" sz="1300" smtClean="0"/>
              <a:pPr>
                <a:spcBef>
                  <a:spcPct val="0"/>
                </a:spcBef>
              </a:pPr>
              <a:t>9</a:t>
            </a:fld>
            <a:endParaRPr lang="en-US" altLang="en-US" sz="1300"/>
          </a:p>
        </p:txBody>
      </p:sp>
    </p:spTree>
    <p:extLst>
      <p:ext uri="{BB962C8B-B14F-4D97-AF65-F5344CB8AC3E}">
        <p14:creationId xmlns:p14="http://schemas.microsoft.com/office/powerpoint/2010/main" val="106568021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a:extLst>
              <a:ext uri="{FF2B5EF4-FFF2-40B4-BE49-F238E27FC236}">
                <a16:creationId xmlns:a16="http://schemas.microsoft.com/office/drawing/2014/main" id="{4B8B9A2F-3A98-704B-A964-C77DE96E00AF}"/>
              </a:ext>
            </a:extLst>
          </p:cNvPr>
          <p:cNvSpPr>
            <a:spLocks noGrp="1"/>
          </p:cNvSpPr>
          <p:nvPr>
            <p:ph type="dt" sz="half" idx="10"/>
          </p:nvPr>
        </p:nvSpPr>
        <p:spPr/>
        <p:txBody>
          <a:bodyPr/>
          <a:lstStyle>
            <a:lvl1pPr>
              <a:defRPr/>
            </a:lvl1pPr>
          </a:lstStyle>
          <a:p>
            <a:pPr>
              <a:defRPr/>
            </a:pPr>
            <a:fld id="{B6210B02-DE1D-8947-B91F-5D49AE3A0327}" type="datetimeFigureOut">
              <a:rPr lang="en-US" altLang="en-US"/>
              <a:pPr>
                <a:defRPr/>
              </a:pPr>
              <a:t>12/14/2021</a:t>
            </a:fld>
            <a:endParaRPr lang="en-US" altLang="en-US"/>
          </a:p>
        </p:txBody>
      </p:sp>
      <p:sp>
        <p:nvSpPr>
          <p:cNvPr id="5" name="Footer Placeholder 4">
            <a:extLst>
              <a:ext uri="{FF2B5EF4-FFF2-40B4-BE49-F238E27FC236}">
                <a16:creationId xmlns:a16="http://schemas.microsoft.com/office/drawing/2014/main" id="{3499B872-5DC1-8441-8A4F-093599D55F62}"/>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ED061F49-D9CA-EB46-A0A4-ADAB08DA8EE6}"/>
              </a:ext>
            </a:extLst>
          </p:cNvPr>
          <p:cNvSpPr>
            <a:spLocks noGrp="1"/>
          </p:cNvSpPr>
          <p:nvPr>
            <p:ph type="sldNum" sz="quarter" idx="12"/>
          </p:nvPr>
        </p:nvSpPr>
        <p:spPr/>
        <p:txBody>
          <a:bodyPr/>
          <a:lstStyle>
            <a:lvl1pPr>
              <a:defRPr/>
            </a:lvl1pPr>
          </a:lstStyle>
          <a:p>
            <a:pPr>
              <a:defRPr/>
            </a:pPr>
            <a:fld id="{4BC95964-D245-6D46-8C59-ABD4A7CB1F5D}" type="slidenum">
              <a:rPr lang="en-US" altLang="en-US"/>
              <a:pPr>
                <a:defRPr/>
              </a:pPr>
              <a:t>‹#›</a:t>
            </a:fld>
            <a:endParaRPr lang="en-US" altLang="en-US"/>
          </a:p>
        </p:txBody>
      </p:sp>
    </p:spTree>
    <p:extLst>
      <p:ext uri="{BB962C8B-B14F-4D97-AF65-F5344CB8AC3E}">
        <p14:creationId xmlns:p14="http://schemas.microsoft.com/office/powerpoint/2010/main" val="186894304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235C51B-E291-814D-B100-4713817F7DD0}"/>
              </a:ext>
            </a:extLst>
          </p:cNvPr>
          <p:cNvSpPr>
            <a:spLocks noGrp="1"/>
          </p:cNvSpPr>
          <p:nvPr>
            <p:ph type="dt" sz="half" idx="10"/>
          </p:nvPr>
        </p:nvSpPr>
        <p:spPr/>
        <p:txBody>
          <a:bodyPr/>
          <a:lstStyle>
            <a:lvl1pPr>
              <a:defRPr/>
            </a:lvl1pPr>
          </a:lstStyle>
          <a:p>
            <a:pPr>
              <a:defRPr/>
            </a:pPr>
            <a:fld id="{92FE05C0-86DD-3A4F-B784-2C171F526570}" type="datetimeFigureOut">
              <a:rPr lang="en-US" altLang="en-US"/>
              <a:pPr>
                <a:defRPr/>
              </a:pPr>
              <a:t>12/14/2021</a:t>
            </a:fld>
            <a:endParaRPr lang="en-US" altLang="en-US"/>
          </a:p>
        </p:txBody>
      </p:sp>
      <p:sp>
        <p:nvSpPr>
          <p:cNvPr id="5" name="Footer Placeholder 4">
            <a:extLst>
              <a:ext uri="{FF2B5EF4-FFF2-40B4-BE49-F238E27FC236}">
                <a16:creationId xmlns:a16="http://schemas.microsoft.com/office/drawing/2014/main" id="{947ED8AE-3FF7-F342-B42B-A3BF198AD551}"/>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451D44EE-5CB6-C642-8D8C-586B65AD0D27}"/>
              </a:ext>
            </a:extLst>
          </p:cNvPr>
          <p:cNvSpPr>
            <a:spLocks noGrp="1"/>
          </p:cNvSpPr>
          <p:nvPr>
            <p:ph type="sldNum" sz="quarter" idx="12"/>
          </p:nvPr>
        </p:nvSpPr>
        <p:spPr/>
        <p:txBody>
          <a:bodyPr/>
          <a:lstStyle>
            <a:lvl1pPr>
              <a:defRPr/>
            </a:lvl1pPr>
          </a:lstStyle>
          <a:p>
            <a:pPr>
              <a:defRPr/>
            </a:pPr>
            <a:fld id="{A142A5A4-DFDA-034B-B610-E63A5C4130A3}" type="slidenum">
              <a:rPr lang="en-US" altLang="en-US"/>
              <a:pPr>
                <a:defRPr/>
              </a:pPr>
              <a:t>‹#›</a:t>
            </a:fld>
            <a:endParaRPr lang="en-US" altLang="en-US"/>
          </a:p>
        </p:txBody>
      </p:sp>
    </p:spTree>
    <p:extLst>
      <p:ext uri="{BB962C8B-B14F-4D97-AF65-F5344CB8AC3E}">
        <p14:creationId xmlns:p14="http://schemas.microsoft.com/office/powerpoint/2010/main" val="205269234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16CCCC5-D401-C74E-8853-6B38FC863E07}"/>
              </a:ext>
            </a:extLst>
          </p:cNvPr>
          <p:cNvSpPr>
            <a:spLocks noGrp="1"/>
          </p:cNvSpPr>
          <p:nvPr>
            <p:ph type="dt" sz="half" idx="10"/>
          </p:nvPr>
        </p:nvSpPr>
        <p:spPr/>
        <p:txBody>
          <a:bodyPr/>
          <a:lstStyle>
            <a:lvl1pPr>
              <a:defRPr/>
            </a:lvl1pPr>
          </a:lstStyle>
          <a:p>
            <a:pPr>
              <a:defRPr/>
            </a:pPr>
            <a:fld id="{D69387FA-EDDA-C04F-8D13-D222995D17FC}" type="datetimeFigureOut">
              <a:rPr lang="en-US" altLang="en-US"/>
              <a:pPr>
                <a:defRPr/>
              </a:pPr>
              <a:t>12/14/2021</a:t>
            </a:fld>
            <a:endParaRPr lang="en-US" altLang="en-US"/>
          </a:p>
        </p:txBody>
      </p:sp>
      <p:sp>
        <p:nvSpPr>
          <p:cNvPr id="5" name="Footer Placeholder 4">
            <a:extLst>
              <a:ext uri="{FF2B5EF4-FFF2-40B4-BE49-F238E27FC236}">
                <a16:creationId xmlns:a16="http://schemas.microsoft.com/office/drawing/2014/main" id="{1A3986EA-7CD4-EC48-B78E-DB3DD48FA261}"/>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4DFA5F47-B878-2F47-BBB1-82C51E82605D}"/>
              </a:ext>
            </a:extLst>
          </p:cNvPr>
          <p:cNvSpPr>
            <a:spLocks noGrp="1"/>
          </p:cNvSpPr>
          <p:nvPr>
            <p:ph type="sldNum" sz="quarter" idx="12"/>
          </p:nvPr>
        </p:nvSpPr>
        <p:spPr/>
        <p:txBody>
          <a:bodyPr/>
          <a:lstStyle>
            <a:lvl1pPr>
              <a:defRPr/>
            </a:lvl1pPr>
          </a:lstStyle>
          <a:p>
            <a:pPr>
              <a:defRPr/>
            </a:pPr>
            <a:fld id="{C3F0B41C-35A6-5A49-A02A-0C0E99E8A473}" type="slidenum">
              <a:rPr lang="en-US" altLang="en-US"/>
              <a:pPr>
                <a:defRPr/>
              </a:pPr>
              <a:t>‹#›</a:t>
            </a:fld>
            <a:endParaRPr lang="en-US" altLang="en-US"/>
          </a:p>
        </p:txBody>
      </p:sp>
    </p:spTree>
    <p:extLst>
      <p:ext uri="{BB962C8B-B14F-4D97-AF65-F5344CB8AC3E}">
        <p14:creationId xmlns:p14="http://schemas.microsoft.com/office/powerpoint/2010/main" val="139128249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a:extLst>
              <a:ext uri="{FF2B5EF4-FFF2-40B4-BE49-F238E27FC236}">
                <a16:creationId xmlns:a16="http://schemas.microsoft.com/office/drawing/2014/main" id="{F7CAD44A-7BA7-5D40-BDC4-3F70B74F1F2C}"/>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F753DB88-FA13-1F4E-A164-CEA45D46E5FF}" type="datetimeFigureOut">
              <a:rPr lang="en-US" altLang="en-US"/>
              <a:pPr>
                <a:defRPr/>
              </a:pPr>
              <a:t>12/14/2021</a:t>
            </a:fld>
            <a:endParaRPr lang="en-US" altLang="en-US"/>
          </a:p>
        </p:txBody>
      </p:sp>
      <p:sp>
        <p:nvSpPr>
          <p:cNvPr id="5" name="Footer Placeholder 4">
            <a:extLst>
              <a:ext uri="{FF2B5EF4-FFF2-40B4-BE49-F238E27FC236}">
                <a16:creationId xmlns:a16="http://schemas.microsoft.com/office/drawing/2014/main" id="{3056EE79-61CC-EC44-9EA7-7547D62D2EB9}"/>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endParaRPr lang="en-US" altLang="en-US"/>
          </a:p>
        </p:txBody>
      </p:sp>
      <p:sp>
        <p:nvSpPr>
          <p:cNvPr id="6" name="Slide Number Placeholder 5">
            <a:extLst>
              <a:ext uri="{FF2B5EF4-FFF2-40B4-BE49-F238E27FC236}">
                <a16:creationId xmlns:a16="http://schemas.microsoft.com/office/drawing/2014/main" id="{7489175D-BE4D-434B-AE88-5B71D4ED0637}"/>
              </a:ext>
            </a:extLst>
          </p:cNvPr>
          <p:cNvSpPr>
            <a:spLocks noGrp="1"/>
          </p:cNvSpPr>
          <p:nvPr>
            <p:ph type="sldNum" sz="quarter" idx="12"/>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06E8553E-055A-4C41-8E4B-759C2D0D1225}" type="slidenum">
              <a:rPr lang="en-US" altLang="en-US"/>
              <a:pPr>
                <a:defRPr/>
              </a:pPr>
              <a:t>‹#›</a:t>
            </a:fld>
            <a:endParaRPr lang="en-US" altLang="en-US"/>
          </a:p>
        </p:txBody>
      </p:sp>
    </p:spTree>
    <p:extLst>
      <p:ext uri="{BB962C8B-B14F-4D97-AF65-F5344CB8AC3E}">
        <p14:creationId xmlns:p14="http://schemas.microsoft.com/office/powerpoint/2010/main" val="419425123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CCC1D56-9DB6-7046-8C72-C80626E2B106}"/>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AE8991DC-B322-E44E-A6F0-9A93D96AE697}" type="datetimeFigureOut">
              <a:rPr lang="en-US" altLang="en-US"/>
              <a:pPr>
                <a:defRPr/>
              </a:pPr>
              <a:t>12/14/2021</a:t>
            </a:fld>
            <a:endParaRPr lang="en-US" altLang="en-US"/>
          </a:p>
        </p:txBody>
      </p:sp>
      <p:sp>
        <p:nvSpPr>
          <p:cNvPr id="5" name="Footer Placeholder 4">
            <a:extLst>
              <a:ext uri="{FF2B5EF4-FFF2-40B4-BE49-F238E27FC236}">
                <a16:creationId xmlns:a16="http://schemas.microsoft.com/office/drawing/2014/main" id="{CD729DAF-9B92-7C42-AD7B-0DCC5D80738C}"/>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endParaRPr lang="en-US" altLang="en-US"/>
          </a:p>
        </p:txBody>
      </p:sp>
      <p:sp>
        <p:nvSpPr>
          <p:cNvPr id="6" name="Slide Number Placeholder 5">
            <a:extLst>
              <a:ext uri="{FF2B5EF4-FFF2-40B4-BE49-F238E27FC236}">
                <a16:creationId xmlns:a16="http://schemas.microsoft.com/office/drawing/2014/main" id="{F232B46F-3CFA-5B4A-AEDB-A924A68EA600}"/>
              </a:ext>
            </a:extLst>
          </p:cNvPr>
          <p:cNvSpPr>
            <a:spLocks noGrp="1"/>
          </p:cNvSpPr>
          <p:nvPr>
            <p:ph type="sldNum" sz="quarter" idx="12"/>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4DE6D013-CC79-624A-95CD-B09CA57517A1}" type="slidenum">
              <a:rPr lang="en-US" altLang="en-US"/>
              <a:pPr>
                <a:defRPr/>
              </a:pPr>
              <a:t>‹#›</a:t>
            </a:fld>
            <a:endParaRPr lang="en-US" altLang="en-US"/>
          </a:p>
        </p:txBody>
      </p:sp>
    </p:spTree>
    <p:extLst>
      <p:ext uri="{BB962C8B-B14F-4D97-AF65-F5344CB8AC3E}">
        <p14:creationId xmlns:p14="http://schemas.microsoft.com/office/powerpoint/2010/main" val="200268351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0FC50454-77F5-8147-8414-FDAB582D5221}"/>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22647E59-3E52-0E43-83B7-14AFC722A1BF}" type="datetimeFigureOut">
              <a:rPr lang="en-US" altLang="en-US"/>
              <a:pPr>
                <a:defRPr/>
              </a:pPr>
              <a:t>12/14/2021</a:t>
            </a:fld>
            <a:endParaRPr lang="en-US" altLang="en-US"/>
          </a:p>
        </p:txBody>
      </p:sp>
      <p:sp>
        <p:nvSpPr>
          <p:cNvPr id="5" name="Footer Placeholder 4">
            <a:extLst>
              <a:ext uri="{FF2B5EF4-FFF2-40B4-BE49-F238E27FC236}">
                <a16:creationId xmlns:a16="http://schemas.microsoft.com/office/drawing/2014/main" id="{24980C7A-6927-9148-A72B-F64318B9B792}"/>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endParaRPr lang="en-US" altLang="en-US"/>
          </a:p>
        </p:txBody>
      </p:sp>
      <p:sp>
        <p:nvSpPr>
          <p:cNvPr id="6" name="Slide Number Placeholder 5">
            <a:extLst>
              <a:ext uri="{FF2B5EF4-FFF2-40B4-BE49-F238E27FC236}">
                <a16:creationId xmlns:a16="http://schemas.microsoft.com/office/drawing/2014/main" id="{EE6EEDD2-9DF1-FE47-9973-3BA7B18409F6}"/>
              </a:ext>
            </a:extLst>
          </p:cNvPr>
          <p:cNvSpPr>
            <a:spLocks noGrp="1"/>
          </p:cNvSpPr>
          <p:nvPr>
            <p:ph type="sldNum" sz="quarter" idx="12"/>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8B82C56F-516E-7443-B493-E1674E3C18D1}" type="slidenum">
              <a:rPr lang="en-US" altLang="en-US"/>
              <a:pPr>
                <a:defRPr/>
              </a:pPr>
              <a:t>‹#›</a:t>
            </a:fld>
            <a:endParaRPr lang="en-US" altLang="en-US"/>
          </a:p>
        </p:txBody>
      </p:sp>
    </p:spTree>
    <p:extLst>
      <p:ext uri="{BB962C8B-B14F-4D97-AF65-F5344CB8AC3E}">
        <p14:creationId xmlns:p14="http://schemas.microsoft.com/office/powerpoint/2010/main" val="293505005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5A62F071-F463-B743-987D-AE3205D246EA}"/>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567F851A-1D75-3D4D-9409-18B6CC6CA1B7}" type="datetimeFigureOut">
              <a:rPr lang="en-US" altLang="en-US"/>
              <a:pPr>
                <a:defRPr/>
              </a:pPr>
              <a:t>12/14/2021</a:t>
            </a:fld>
            <a:endParaRPr lang="en-US" altLang="en-US"/>
          </a:p>
        </p:txBody>
      </p:sp>
      <p:sp>
        <p:nvSpPr>
          <p:cNvPr id="6" name="Footer Placeholder 5">
            <a:extLst>
              <a:ext uri="{FF2B5EF4-FFF2-40B4-BE49-F238E27FC236}">
                <a16:creationId xmlns:a16="http://schemas.microsoft.com/office/drawing/2014/main" id="{5A978E12-3001-4E41-9FD3-6FC4B825350E}"/>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endParaRPr lang="en-US" altLang="en-US"/>
          </a:p>
        </p:txBody>
      </p:sp>
      <p:sp>
        <p:nvSpPr>
          <p:cNvPr id="7" name="Slide Number Placeholder 6">
            <a:extLst>
              <a:ext uri="{FF2B5EF4-FFF2-40B4-BE49-F238E27FC236}">
                <a16:creationId xmlns:a16="http://schemas.microsoft.com/office/drawing/2014/main" id="{463ACF0B-19C0-274D-8C3D-04A5D3193A0F}"/>
              </a:ext>
            </a:extLst>
          </p:cNvPr>
          <p:cNvSpPr>
            <a:spLocks noGrp="1"/>
          </p:cNvSpPr>
          <p:nvPr>
            <p:ph type="sldNum" sz="quarter" idx="12"/>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5229DDED-B653-D440-967A-D910E05F8FE8}" type="slidenum">
              <a:rPr lang="en-US" altLang="en-US"/>
              <a:pPr>
                <a:defRPr/>
              </a:pPr>
              <a:t>‹#›</a:t>
            </a:fld>
            <a:endParaRPr lang="en-US" altLang="en-US"/>
          </a:p>
        </p:txBody>
      </p:sp>
    </p:spTree>
    <p:extLst>
      <p:ext uri="{BB962C8B-B14F-4D97-AF65-F5344CB8AC3E}">
        <p14:creationId xmlns:p14="http://schemas.microsoft.com/office/powerpoint/2010/main" val="129671724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99D0935D-3174-2A4C-8E04-9677CCEE0CC6}"/>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7E8F2B47-E7C4-CE4B-A01D-922B8026605C}" type="datetimeFigureOut">
              <a:rPr lang="en-US" altLang="en-US"/>
              <a:pPr>
                <a:defRPr/>
              </a:pPr>
              <a:t>12/14/2021</a:t>
            </a:fld>
            <a:endParaRPr lang="en-US" altLang="en-US"/>
          </a:p>
        </p:txBody>
      </p:sp>
      <p:sp>
        <p:nvSpPr>
          <p:cNvPr id="8" name="Footer Placeholder 7">
            <a:extLst>
              <a:ext uri="{FF2B5EF4-FFF2-40B4-BE49-F238E27FC236}">
                <a16:creationId xmlns:a16="http://schemas.microsoft.com/office/drawing/2014/main" id="{60595DB8-24E4-A140-BEF2-2D09185983D7}"/>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endParaRPr lang="en-US" altLang="en-US"/>
          </a:p>
        </p:txBody>
      </p:sp>
      <p:sp>
        <p:nvSpPr>
          <p:cNvPr id="9" name="Slide Number Placeholder 8">
            <a:extLst>
              <a:ext uri="{FF2B5EF4-FFF2-40B4-BE49-F238E27FC236}">
                <a16:creationId xmlns:a16="http://schemas.microsoft.com/office/drawing/2014/main" id="{B6928DEC-AB06-EB46-A5DD-9BD0C21F3883}"/>
              </a:ext>
            </a:extLst>
          </p:cNvPr>
          <p:cNvSpPr>
            <a:spLocks noGrp="1"/>
          </p:cNvSpPr>
          <p:nvPr>
            <p:ph type="sldNum" sz="quarter" idx="12"/>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58ABAE8F-56FF-8743-A2CD-266423FCE478}" type="slidenum">
              <a:rPr lang="en-US" altLang="en-US"/>
              <a:pPr>
                <a:defRPr/>
              </a:pPr>
              <a:t>‹#›</a:t>
            </a:fld>
            <a:endParaRPr lang="en-US" altLang="en-US"/>
          </a:p>
        </p:txBody>
      </p:sp>
    </p:spTree>
    <p:extLst>
      <p:ext uri="{BB962C8B-B14F-4D97-AF65-F5344CB8AC3E}">
        <p14:creationId xmlns:p14="http://schemas.microsoft.com/office/powerpoint/2010/main" val="330300066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F372791D-D9C8-A245-891B-974B912B9C63}"/>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DDC5A48C-695A-FF44-9BEB-EE71E4C0BBFF}" type="datetimeFigureOut">
              <a:rPr lang="en-US" altLang="en-US"/>
              <a:pPr>
                <a:defRPr/>
              </a:pPr>
              <a:t>12/14/2021</a:t>
            </a:fld>
            <a:endParaRPr lang="en-US" altLang="en-US"/>
          </a:p>
        </p:txBody>
      </p:sp>
      <p:sp>
        <p:nvSpPr>
          <p:cNvPr id="4" name="Footer Placeholder 3">
            <a:extLst>
              <a:ext uri="{FF2B5EF4-FFF2-40B4-BE49-F238E27FC236}">
                <a16:creationId xmlns:a16="http://schemas.microsoft.com/office/drawing/2014/main" id="{C0317E33-AAFF-5B47-8F51-CF046A7CA500}"/>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endParaRPr lang="en-US" altLang="en-US"/>
          </a:p>
        </p:txBody>
      </p:sp>
      <p:sp>
        <p:nvSpPr>
          <p:cNvPr id="5" name="Slide Number Placeholder 4">
            <a:extLst>
              <a:ext uri="{FF2B5EF4-FFF2-40B4-BE49-F238E27FC236}">
                <a16:creationId xmlns:a16="http://schemas.microsoft.com/office/drawing/2014/main" id="{4069E373-B773-2E40-B27A-22DF0213D6D2}"/>
              </a:ext>
            </a:extLst>
          </p:cNvPr>
          <p:cNvSpPr>
            <a:spLocks noGrp="1"/>
          </p:cNvSpPr>
          <p:nvPr>
            <p:ph type="sldNum" sz="quarter" idx="12"/>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DC09D9B4-C592-2F4A-8F43-2A386A715C2F}" type="slidenum">
              <a:rPr lang="en-US" altLang="en-US"/>
              <a:pPr>
                <a:defRPr/>
              </a:pPr>
              <a:t>‹#›</a:t>
            </a:fld>
            <a:endParaRPr lang="en-US" altLang="en-US"/>
          </a:p>
        </p:txBody>
      </p:sp>
    </p:spTree>
    <p:extLst>
      <p:ext uri="{BB962C8B-B14F-4D97-AF65-F5344CB8AC3E}">
        <p14:creationId xmlns:p14="http://schemas.microsoft.com/office/powerpoint/2010/main" val="347467582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120F8C7-A4CC-D84E-BAC6-1975F2F10E08}"/>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84070CF2-C23B-F240-B95F-978DCD18E9AD}" type="datetimeFigureOut">
              <a:rPr lang="en-US" altLang="en-US"/>
              <a:pPr>
                <a:defRPr/>
              </a:pPr>
              <a:t>12/14/2021</a:t>
            </a:fld>
            <a:endParaRPr lang="en-US" altLang="en-US"/>
          </a:p>
        </p:txBody>
      </p:sp>
      <p:sp>
        <p:nvSpPr>
          <p:cNvPr id="3" name="Footer Placeholder 2">
            <a:extLst>
              <a:ext uri="{FF2B5EF4-FFF2-40B4-BE49-F238E27FC236}">
                <a16:creationId xmlns:a16="http://schemas.microsoft.com/office/drawing/2014/main" id="{AD701CBD-AA7E-3545-869E-FB9C9A1AF8B7}"/>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endParaRPr lang="en-US" altLang="en-US"/>
          </a:p>
        </p:txBody>
      </p:sp>
      <p:sp>
        <p:nvSpPr>
          <p:cNvPr id="4" name="Slide Number Placeholder 3">
            <a:extLst>
              <a:ext uri="{FF2B5EF4-FFF2-40B4-BE49-F238E27FC236}">
                <a16:creationId xmlns:a16="http://schemas.microsoft.com/office/drawing/2014/main" id="{F37C470C-CEA8-A442-B5BB-8D32FCD017B7}"/>
              </a:ext>
            </a:extLst>
          </p:cNvPr>
          <p:cNvSpPr>
            <a:spLocks noGrp="1"/>
          </p:cNvSpPr>
          <p:nvPr>
            <p:ph type="sldNum" sz="quarter" idx="12"/>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42C4E4F2-23B8-3845-8DE0-C67DC6511AB7}" type="slidenum">
              <a:rPr lang="en-US" altLang="en-US"/>
              <a:pPr>
                <a:defRPr/>
              </a:pPr>
              <a:t>‹#›</a:t>
            </a:fld>
            <a:endParaRPr lang="en-US" altLang="en-US"/>
          </a:p>
        </p:txBody>
      </p:sp>
    </p:spTree>
    <p:extLst>
      <p:ext uri="{BB962C8B-B14F-4D97-AF65-F5344CB8AC3E}">
        <p14:creationId xmlns:p14="http://schemas.microsoft.com/office/powerpoint/2010/main" val="191307738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a:extLst>
              <a:ext uri="{FF2B5EF4-FFF2-40B4-BE49-F238E27FC236}">
                <a16:creationId xmlns:a16="http://schemas.microsoft.com/office/drawing/2014/main" id="{E4F99E51-A721-CB47-803C-F83AFDD5BD28}"/>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4E9C4F9D-817A-F94D-B956-7A35FF8EDA0D}" type="datetimeFigureOut">
              <a:rPr lang="en-US" altLang="en-US"/>
              <a:pPr>
                <a:defRPr/>
              </a:pPr>
              <a:t>12/14/2021</a:t>
            </a:fld>
            <a:endParaRPr lang="en-US" altLang="en-US"/>
          </a:p>
        </p:txBody>
      </p:sp>
      <p:sp>
        <p:nvSpPr>
          <p:cNvPr id="6" name="Footer Placeholder 5">
            <a:extLst>
              <a:ext uri="{FF2B5EF4-FFF2-40B4-BE49-F238E27FC236}">
                <a16:creationId xmlns:a16="http://schemas.microsoft.com/office/drawing/2014/main" id="{9FDF472D-5882-4E46-B3F0-D556D11D793A}"/>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endParaRPr lang="en-US" altLang="en-US"/>
          </a:p>
        </p:txBody>
      </p:sp>
      <p:sp>
        <p:nvSpPr>
          <p:cNvPr id="7" name="Slide Number Placeholder 6">
            <a:extLst>
              <a:ext uri="{FF2B5EF4-FFF2-40B4-BE49-F238E27FC236}">
                <a16:creationId xmlns:a16="http://schemas.microsoft.com/office/drawing/2014/main" id="{4E7077AE-ED01-D949-926B-1D8E1B9348AC}"/>
              </a:ext>
            </a:extLst>
          </p:cNvPr>
          <p:cNvSpPr>
            <a:spLocks noGrp="1"/>
          </p:cNvSpPr>
          <p:nvPr>
            <p:ph type="sldNum" sz="quarter" idx="12"/>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B826FCDE-CBA7-8F4A-8E3B-800FE277A9BC}" type="slidenum">
              <a:rPr lang="en-US" altLang="en-US"/>
              <a:pPr>
                <a:defRPr/>
              </a:pPr>
              <a:t>‹#›</a:t>
            </a:fld>
            <a:endParaRPr lang="en-US" altLang="en-US"/>
          </a:p>
        </p:txBody>
      </p:sp>
    </p:spTree>
    <p:extLst>
      <p:ext uri="{BB962C8B-B14F-4D97-AF65-F5344CB8AC3E}">
        <p14:creationId xmlns:p14="http://schemas.microsoft.com/office/powerpoint/2010/main" val="33303826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50752EC-2C3D-AB49-8101-856B82EC70FB}"/>
              </a:ext>
            </a:extLst>
          </p:cNvPr>
          <p:cNvSpPr>
            <a:spLocks noGrp="1"/>
          </p:cNvSpPr>
          <p:nvPr>
            <p:ph type="dt" sz="half" idx="10"/>
          </p:nvPr>
        </p:nvSpPr>
        <p:spPr/>
        <p:txBody>
          <a:bodyPr/>
          <a:lstStyle>
            <a:lvl1pPr>
              <a:defRPr/>
            </a:lvl1pPr>
          </a:lstStyle>
          <a:p>
            <a:pPr>
              <a:defRPr/>
            </a:pPr>
            <a:fld id="{DC38BFB2-5669-0C43-8B94-BC69F4AEB3D0}" type="datetimeFigureOut">
              <a:rPr lang="en-US" altLang="en-US"/>
              <a:pPr>
                <a:defRPr/>
              </a:pPr>
              <a:t>12/14/2021</a:t>
            </a:fld>
            <a:endParaRPr lang="en-US" altLang="en-US"/>
          </a:p>
        </p:txBody>
      </p:sp>
      <p:sp>
        <p:nvSpPr>
          <p:cNvPr id="5" name="Footer Placeholder 4">
            <a:extLst>
              <a:ext uri="{FF2B5EF4-FFF2-40B4-BE49-F238E27FC236}">
                <a16:creationId xmlns:a16="http://schemas.microsoft.com/office/drawing/2014/main" id="{3B399BCE-D9FC-194C-ADDA-F10A12EADEDE}"/>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16E11767-5870-2941-A235-37F57775CA0C}"/>
              </a:ext>
            </a:extLst>
          </p:cNvPr>
          <p:cNvSpPr>
            <a:spLocks noGrp="1"/>
          </p:cNvSpPr>
          <p:nvPr>
            <p:ph type="sldNum" sz="quarter" idx="12"/>
          </p:nvPr>
        </p:nvSpPr>
        <p:spPr/>
        <p:txBody>
          <a:bodyPr/>
          <a:lstStyle>
            <a:lvl1pPr>
              <a:defRPr/>
            </a:lvl1pPr>
          </a:lstStyle>
          <a:p>
            <a:pPr>
              <a:defRPr/>
            </a:pPr>
            <a:fld id="{613F9D58-0B1F-6E4F-8D54-52066A64D740}" type="slidenum">
              <a:rPr lang="en-US" altLang="en-US"/>
              <a:pPr>
                <a:defRPr/>
              </a:pPr>
              <a:t>‹#›</a:t>
            </a:fld>
            <a:endParaRPr lang="en-US" altLang="en-US"/>
          </a:p>
        </p:txBody>
      </p:sp>
    </p:spTree>
    <p:extLst>
      <p:ext uri="{BB962C8B-B14F-4D97-AF65-F5344CB8AC3E}">
        <p14:creationId xmlns:p14="http://schemas.microsoft.com/office/powerpoint/2010/main" val="62874352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a:extLst>
              <a:ext uri="{FF2B5EF4-FFF2-40B4-BE49-F238E27FC236}">
                <a16:creationId xmlns:a16="http://schemas.microsoft.com/office/drawing/2014/main" id="{D84B8AB0-0FF9-D64E-A10E-DB965B94D9A3}"/>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C375962B-F9E8-DC45-B69D-718402E7A26F}" type="datetimeFigureOut">
              <a:rPr lang="en-US" altLang="en-US"/>
              <a:pPr>
                <a:defRPr/>
              </a:pPr>
              <a:t>12/14/2021</a:t>
            </a:fld>
            <a:endParaRPr lang="en-US" altLang="en-US"/>
          </a:p>
        </p:txBody>
      </p:sp>
      <p:sp>
        <p:nvSpPr>
          <p:cNvPr id="6" name="Footer Placeholder 5">
            <a:extLst>
              <a:ext uri="{FF2B5EF4-FFF2-40B4-BE49-F238E27FC236}">
                <a16:creationId xmlns:a16="http://schemas.microsoft.com/office/drawing/2014/main" id="{030138A4-724A-C44A-BD1A-2BCA16B76C73}"/>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endParaRPr lang="en-US" altLang="en-US"/>
          </a:p>
        </p:txBody>
      </p:sp>
      <p:sp>
        <p:nvSpPr>
          <p:cNvPr id="7" name="Slide Number Placeholder 6">
            <a:extLst>
              <a:ext uri="{FF2B5EF4-FFF2-40B4-BE49-F238E27FC236}">
                <a16:creationId xmlns:a16="http://schemas.microsoft.com/office/drawing/2014/main" id="{ADE859B2-303E-2343-8FC9-22BF0B39BBB5}"/>
              </a:ext>
            </a:extLst>
          </p:cNvPr>
          <p:cNvSpPr>
            <a:spLocks noGrp="1"/>
          </p:cNvSpPr>
          <p:nvPr>
            <p:ph type="sldNum" sz="quarter" idx="12"/>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76C517F9-1B48-0544-8D66-2186EFB0ECBB}" type="slidenum">
              <a:rPr lang="en-US" altLang="en-US"/>
              <a:pPr>
                <a:defRPr/>
              </a:pPr>
              <a:t>‹#›</a:t>
            </a:fld>
            <a:endParaRPr lang="en-US" altLang="en-US"/>
          </a:p>
        </p:txBody>
      </p:sp>
    </p:spTree>
    <p:extLst>
      <p:ext uri="{BB962C8B-B14F-4D97-AF65-F5344CB8AC3E}">
        <p14:creationId xmlns:p14="http://schemas.microsoft.com/office/powerpoint/2010/main" val="412228768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8EE0CAD-E1B8-8D4F-8350-2EAE1DE9E49C}"/>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77592471-BAD5-A34B-A012-9BCBAE39DA9C}" type="datetimeFigureOut">
              <a:rPr lang="en-US" altLang="en-US"/>
              <a:pPr>
                <a:defRPr/>
              </a:pPr>
              <a:t>12/14/2021</a:t>
            </a:fld>
            <a:endParaRPr lang="en-US" altLang="en-US"/>
          </a:p>
        </p:txBody>
      </p:sp>
      <p:sp>
        <p:nvSpPr>
          <p:cNvPr id="5" name="Footer Placeholder 4">
            <a:extLst>
              <a:ext uri="{FF2B5EF4-FFF2-40B4-BE49-F238E27FC236}">
                <a16:creationId xmlns:a16="http://schemas.microsoft.com/office/drawing/2014/main" id="{2294C96E-457E-AC40-B93C-B6D90622B7FD}"/>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endParaRPr lang="en-US" altLang="en-US"/>
          </a:p>
        </p:txBody>
      </p:sp>
      <p:sp>
        <p:nvSpPr>
          <p:cNvPr id="6" name="Slide Number Placeholder 5">
            <a:extLst>
              <a:ext uri="{FF2B5EF4-FFF2-40B4-BE49-F238E27FC236}">
                <a16:creationId xmlns:a16="http://schemas.microsoft.com/office/drawing/2014/main" id="{5C51EB15-3F45-444C-BC30-F98AF3631380}"/>
              </a:ext>
            </a:extLst>
          </p:cNvPr>
          <p:cNvSpPr>
            <a:spLocks noGrp="1"/>
          </p:cNvSpPr>
          <p:nvPr>
            <p:ph type="sldNum" sz="quarter" idx="12"/>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A9D62795-D539-944D-B0C5-47C77E998982}" type="slidenum">
              <a:rPr lang="en-US" altLang="en-US"/>
              <a:pPr>
                <a:defRPr/>
              </a:pPr>
              <a:t>‹#›</a:t>
            </a:fld>
            <a:endParaRPr lang="en-US" altLang="en-US"/>
          </a:p>
        </p:txBody>
      </p:sp>
    </p:spTree>
    <p:extLst>
      <p:ext uri="{BB962C8B-B14F-4D97-AF65-F5344CB8AC3E}">
        <p14:creationId xmlns:p14="http://schemas.microsoft.com/office/powerpoint/2010/main" val="205608651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A66562C-7ECD-9747-B02A-39C321A9DB42}"/>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82B0C7CB-7293-6242-8D16-2B3DFECD6446}" type="datetimeFigureOut">
              <a:rPr lang="en-US" altLang="en-US"/>
              <a:pPr>
                <a:defRPr/>
              </a:pPr>
              <a:t>12/14/2021</a:t>
            </a:fld>
            <a:endParaRPr lang="en-US" altLang="en-US"/>
          </a:p>
        </p:txBody>
      </p:sp>
      <p:sp>
        <p:nvSpPr>
          <p:cNvPr id="5" name="Footer Placeholder 4">
            <a:extLst>
              <a:ext uri="{FF2B5EF4-FFF2-40B4-BE49-F238E27FC236}">
                <a16:creationId xmlns:a16="http://schemas.microsoft.com/office/drawing/2014/main" id="{230D2DED-E75E-404E-A361-484FADD8C6D4}"/>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endParaRPr lang="en-US" altLang="en-US"/>
          </a:p>
        </p:txBody>
      </p:sp>
      <p:sp>
        <p:nvSpPr>
          <p:cNvPr id="6" name="Slide Number Placeholder 5">
            <a:extLst>
              <a:ext uri="{FF2B5EF4-FFF2-40B4-BE49-F238E27FC236}">
                <a16:creationId xmlns:a16="http://schemas.microsoft.com/office/drawing/2014/main" id="{BED6C521-5D7C-4C46-972F-7814BF613FE3}"/>
              </a:ext>
            </a:extLst>
          </p:cNvPr>
          <p:cNvSpPr>
            <a:spLocks noGrp="1"/>
          </p:cNvSpPr>
          <p:nvPr>
            <p:ph type="sldNum" sz="quarter" idx="12"/>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00B96B58-A477-0C4E-9642-983919DAADBF}" type="slidenum">
              <a:rPr lang="en-US" altLang="en-US"/>
              <a:pPr>
                <a:defRPr/>
              </a:pPr>
              <a:t>‹#›</a:t>
            </a:fld>
            <a:endParaRPr lang="en-US" altLang="en-US"/>
          </a:p>
        </p:txBody>
      </p:sp>
    </p:spTree>
    <p:extLst>
      <p:ext uri="{BB962C8B-B14F-4D97-AF65-F5344CB8AC3E}">
        <p14:creationId xmlns:p14="http://schemas.microsoft.com/office/powerpoint/2010/main" val="257268313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767A70F2-0D5A-9847-89E0-2E25B387382F}"/>
              </a:ext>
            </a:extLst>
          </p:cNvPr>
          <p:cNvSpPr>
            <a:spLocks noGrp="1"/>
          </p:cNvSpPr>
          <p:nvPr>
            <p:ph type="dt" sz="half" idx="10"/>
          </p:nvPr>
        </p:nvSpPr>
        <p:spPr/>
        <p:txBody>
          <a:bodyPr/>
          <a:lstStyle>
            <a:lvl1pPr>
              <a:defRPr/>
            </a:lvl1pPr>
          </a:lstStyle>
          <a:p>
            <a:pPr>
              <a:defRPr/>
            </a:pPr>
            <a:fld id="{BCB0F9F3-6FC5-8B4D-8426-E6FAC5B80987}" type="datetimeFigureOut">
              <a:rPr lang="en-US" altLang="en-US"/>
              <a:pPr>
                <a:defRPr/>
              </a:pPr>
              <a:t>12/14/2021</a:t>
            </a:fld>
            <a:endParaRPr lang="en-US" altLang="en-US"/>
          </a:p>
        </p:txBody>
      </p:sp>
      <p:sp>
        <p:nvSpPr>
          <p:cNvPr id="5" name="Footer Placeholder 4">
            <a:extLst>
              <a:ext uri="{FF2B5EF4-FFF2-40B4-BE49-F238E27FC236}">
                <a16:creationId xmlns:a16="http://schemas.microsoft.com/office/drawing/2014/main" id="{A3BE6DF3-AC56-BD4B-9B8B-F11F6C90B667}"/>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3D30FC43-0659-A048-B9D6-EAC45D6EE521}"/>
              </a:ext>
            </a:extLst>
          </p:cNvPr>
          <p:cNvSpPr>
            <a:spLocks noGrp="1"/>
          </p:cNvSpPr>
          <p:nvPr>
            <p:ph type="sldNum" sz="quarter" idx="12"/>
          </p:nvPr>
        </p:nvSpPr>
        <p:spPr/>
        <p:txBody>
          <a:bodyPr/>
          <a:lstStyle>
            <a:lvl1pPr>
              <a:defRPr/>
            </a:lvl1pPr>
          </a:lstStyle>
          <a:p>
            <a:pPr>
              <a:defRPr/>
            </a:pPr>
            <a:fld id="{43F8F70A-557F-C740-9B6C-C7587C99AA41}" type="slidenum">
              <a:rPr lang="en-US" altLang="en-US"/>
              <a:pPr>
                <a:defRPr/>
              </a:pPr>
              <a:t>‹#›</a:t>
            </a:fld>
            <a:endParaRPr lang="en-US" altLang="en-US"/>
          </a:p>
        </p:txBody>
      </p:sp>
    </p:spTree>
    <p:extLst>
      <p:ext uri="{BB962C8B-B14F-4D97-AF65-F5344CB8AC3E}">
        <p14:creationId xmlns:p14="http://schemas.microsoft.com/office/powerpoint/2010/main" val="184859139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a:extLst>
              <a:ext uri="{FF2B5EF4-FFF2-40B4-BE49-F238E27FC236}">
                <a16:creationId xmlns:a16="http://schemas.microsoft.com/office/drawing/2014/main" id="{F2472AC8-3F65-4D42-9703-BED15BB6C72B}"/>
              </a:ext>
            </a:extLst>
          </p:cNvPr>
          <p:cNvSpPr>
            <a:spLocks noGrp="1"/>
          </p:cNvSpPr>
          <p:nvPr>
            <p:ph type="dt" sz="half" idx="10"/>
          </p:nvPr>
        </p:nvSpPr>
        <p:spPr/>
        <p:txBody>
          <a:bodyPr/>
          <a:lstStyle>
            <a:lvl1pPr>
              <a:defRPr/>
            </a:lvl1pPr>
          </a:lstStyle>
          <a:p>
            <a:pPr>
              <a:defRPr/>
            </a:pPr>
            <a:fld id="{8C971E2D-B245-C249-94DC-34D0FFD7F66F}" type="datetimeFigureOut">
              <a:rPr lang="en-US" altLang="en-US"/>
              <a:pPr>
                <a:defRPr/>
              </a:pPr>
              <a:t>12/14/2021</a:t>
            </a:fld>
            <a:endParaRPr lang="en-US" altLang="en-US"/>
          </a:p>
        </p:txBody>
      </p:sp>
      <p:sp>
        <p:nvSpPr>
          <p:cNvPr id="6" name="Footer Placeholder 4">
            <a:extLst>
              <a:ext uri="{FF2B5EF4-FFF2-40B4-BE49-F238E27FC236}">
                <a16:creationId xmlns:a16="http://schemas.microsoft.com/office/drawing/2014/main" id="{7CD04AE9-7CCA-0045-A706-F55AB7B9F5F3}"/>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C3CD5DED-47BF-5F42-8486-EB8CB2E6C06A}"/>
              </a:ext>
            </a:extLst>
          </p:cNvPr>
          <p:cNvSpPr>
            <a:spLocks noGrp="1"/>
          </p:cNvSpPr>
          <p:nvPr>
            <p:ph type="sldNum" sz="quarter" idx="12"/>
          </p:nvPr>
        </p:nvSpPr>
        <p:spPr/>
        <p:txBody>
          <a:bodyPr/>
          <a:lstStyle>
            <a:lvl1pPr>
              <a:defRPr/>
            </a:lvl1pPr>
          </a:lstStyle>
          <a:p>
            <a:pPr>
              <a:defRPr/>
            </a:pPr>
            <a:fld id="{D29386C5-2837-7347-A4AA-EFE1BAAEE640}" type="slidenum">
              <a:rPr lang="en-US" altLang="en-US"/>
              <a:pPr>
                <a:defRPr/>
              </a:pPr>
              <a:t>‹#›</a:t>
            </a:fld>
            <a:endParaRPr lang="en-US" altLang="en-US"/>
          </a:p>
        </p:txBody>
      </p:sp>
    </p:spTree>
    <p:extLst>
      <p:ext uri="{BB962C8B-B14F-4D97-AF65-F5344CB8AC3E}">
        <p14:creationId xmlns:p14="http://schemas.microsoft.com/office/powerpoint/2010/main" val="134557477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a:extLst>
              <a:ext uri="{FF2B5EF4-FFF2-40B4-BE49-F238E27FC236}">
                <a16:creationId xmlns:a16="http://schemas.microsoft.com/office/drawing/2014/main" id="{655097A4-0CCF-9343-9743-568F88941D80}"/>
              </a:ext>
            </a:extLst>
          </p:cNvPr>
          <p:cNvSpPr>
            <a:spLocks noGrp="1"/>
          </p:cNvSpPr>
          <p:nvPr>
            <p:ph type="dt" sz="half" idx="10"/>
          </p:nvPr>
        </p:nvSpPr>
        <p:spPr/>
        <p:txBody>
          <a:bodyPr/>
          <a:lstStyle>
            <a:lvl1pPr>
              <a:defRPr/>
            </a:lvl1pPr>
          </a:lstStyle>
          <a:p>
            <a:pPr>
              <a:defRPr/>
            </a:pPr>
            <a:fld id="{23827D50-074B-1049-85EA-EE9C59FA3570}" type="datetimeFigureOut">
              <a:rPr lang="en-US" altLang="en-US"/>
              <a:pPr>
                <a:defRPr/>
              </a:pPr>
              <a:t>12/14/2021</a:t>
            </a:fld>
            <a:endParaRPr lang="en-US" altLang="en-US"/>
          </a:p>
        </p:txBody>
      </p:sp>
      <p:sp>
        <p:nvSpPr>
          <p:cNvPr id="8" name="Footer Placeholder 4">
            <a:extLst>
              <a:ext uri="{FF2B5EF4-FFF2-40B4-BE49-F238E27FC236}">
                <a16:creationId xmlns:a16="http://schemas.microsoft.com/office/drawing/2014/main" id="{559F3544-13F8-6346-9C2D-008956708C8D}"/>
              </a:ext>
            </a:extLst>
          </p:cNvPr>
          <p:cNvSpPr>
            <a:spLocks noGrp="1"/>
          </p:cNvSpPr>
          <p:nvPr>
            <p:ph type="ftr" sz="quarter" idx="11"/>
          </p:nvPr>
        </p:nvSpPr>
        <p:spPr/>
        <p:txBody>
          <a:bodyPr/>
          <a:lstStyle>
            <a:lvl1pPr>
              <a:defRPr/>
            </a:lvl1pPr>
          </a:lstStyle>
          <a:p>
            <a:pPr>
              <a:defRPr/>
            </a:pPr>
            <a:endParaRPr lang="en-US"/>
          </a:p>
        </p:txBody>
      </p:sp>
      <p:sp>
        <p:nvSpPr>
          <p:cNvPr id="9" name="Slide Number Placeholder 5">
            <a:extLst>
              <a:ext uri="{FF2B5EF4-FFF2-40B4-BE49-F238E27FC236}">
                <a16:creationId xmlns:a16="http://schemas.microsoft.com/office/drawing/2014/main" id="{70DEAA70-82E0-CC49-B04C-A3E68D3F72E9}"/>
              </a:ext>
            </a:extLst>
          </p:cNvPr>
          <p:cNvSpPr>
            <a:spLocks noGrp="1"/>
          </p:cNvSpPr>
          <p:nvPr>
            <p:ph type="sldNum" sz="quarter" idx="12"/>
          </p:nvPr>
        </p:nvSpPr>
        <p:spPr/>
        <p:txBody>
          <a:bodyPr/>
          <a:lstStyle>
            <a:lvl1pPr>
              <a:defRPr/>
            </a:lvl1pPr>
          </a:lstStyle>
          <a:p>
            <a:pPr>
              <a:defRPr/>
            </a:pPr>
            <a:fld id="{C9708ACB-82A4-8145-AE0E-0C29FC9B453F}" type="slidenum">
              <a:rPr lang="en-US" altLang="en-US"/>
              <a:pPr>
                <a:defRPr/>
              </a:pPr>
              <a:t>‹#›</a:t>
            </a:fld>
            <a:endParaRPr lang="en-US" altLang="en-US"/>
          </a:p>
        </p:txBody>
      </p:sp>
    </p:spTree>
    <p:extLst>
      <p:ext uri="{BB962C8B-B14F-4D97-AF65-F5344CB8AC3E}">
        <p14:creationId xmlns:p14="http://schemas.microsoft.com/office/powerpoint/2010/main" val="266029839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a:extLst>
              <a:ext uri="{FF2B5EF4-FFF2-40B4-BE49-F238E27FC236}">
                <a16:creationId xmlns:a16="http://schemas.microsoft.com/office/drawing/2014/main" id="{6112A05E-7B02-154C-AE31-595458B3D956}"/>
              </a:ext>
            </a:extLst>
          </p:cNvPr>
          <p:cNvSpPr>
            <a:spLocks noGrp="1"/>
          </p:cNvSpPr>
          <p:nvPr>
            <p:ph type="dt" sz="half" idx="10"/>
          </p:nvPr>
        </p:nvSpPr>
        <p:spPr/>
        <p:txBody>
          <a:bodyPr/>
          <a:lstStyle>
            <a:lvl1pPr>
              <a:defRPr/>
            </a:lvl1pPr>
          </a:lstStyle>
          <a:p>
            <a:pPr>
              <a:defRPr/>
            </a:pPr>
            <a:fld id="{23343684-C1A7-AA48-87EB-C50A5B4E780D}" type="datetimeFigureOut">
              <a:rPr lang="en-US" altLang="en-US"/>
              <a:pPr>
                <a:defRPr/>
              </a:pPr>
              <a:t>12/14/2021</a:t>
            </a:fld>
            <a:endParaRPr lang="en-US" altLang="en-US"/>
          </a:p>
        </p:txBody>
      </p:sp>
      <p:sp>
        <p:nvSpPr>
          <p:cNvPr id="4" name="Footer Placeholder 4">
            <a:extLst>
              <a:ext uri="{FF2B5EF4-FFF2-40B4-BE49-F238E27FC236}">
                <a16:creationId xmlns:a16="http://schemas.microsoft.com/office/drawing/2014/main" id="{AEEAC63D-F935-E647-B02B-DBBD652D329F}"/>
              </a:ext>
            </a:extLst>
          </p:cNvPr>
          <p:cNvSpPr>
            <a:spLocks noGrp="1"/>
          </p:cNvSpPr>
          <p:nvPr>
            <p:ph type="ftr" sz="quarter" idx="11"/>
          </p:nvPr>
        </p:nvSpPr>
        <p:spPr/>
        <p:txBody>
          <a:bodyPr/>
          <a:lstStyle>
            <a:lvl1pPr>
              <a:defRPr/>
            </a:lvl1pPr>
          </a:lstStyle>
          <a:p>
            <a:pPr>
              <a:defRPr/>
            </a:pPr>
            <a:endParaRPr lang="en-US"/>
          </a:p>
        </p:txBody>
      </p:sp>
      <p:sp>
        <p:nvSpPr>
          <p:cNvPr id="5" name="Slide Number Placeholder 5">
            <a:extLst>
              <a:ext uri="{FF2B5EF4-FFF2-40B4-BE49-F238E27FC236}">
                <a16:creationId xmlns:a16="http://schemas.microsoft.com/office/drawing/2014/main" id="{7F5093E5-6B9E-8246-8A4E-8E09D415511D}"/>
              </a:ext>
            </a:extLst>
          </p:cNvPr>
          <p:cNvSpPr>
            <a:spLocks noGrp="1"/>
          </p:cNvSpPr>
          <p:nvPr>
            <p:ph type="sldNum" sz="quarter" idx="12"/>
          </p:nvPr>
        </p:nvSpPr>
        <p:spPr/>
        <p:txBody>
          <a:bodyPr/>
          <a:lstStyle>
            <a:lvl1pPr>
              <a:defRPr/>
            </a:lvl1pPr>
          </a:lstStyle>
          <a:p>
            <a:pPr>
              <a:defRPr/>
            </a:pPr>
            <a:fld id="{08BE3E36-320D-6147-864C-A6F8F6B99571}" type="slidenum">
              <a:rPr lang="en-US" altLang="en-US"/>
              <a:pPr>
                <a:defRPr/>
              </a:pPr>
              <a:t>‹#›</a:t>
            </a:fld>
            <a:endParaRPr lang="en-US" altLang="en-US"/>
          </a:p>
        </p:txBody>
      </p:sp>
    </p:spTree>
    <p:extLst>
      <p:ext uri="{BB962C8B-B14F-4D97-AF65-F5344CB8AC3E}">
        <p14:creationId xmlns:p14="http://schemas.microsoft.com/office/powerpoint/2010/main" val="251177922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B676AD91-BBC5-3845-ADE2-0BDBF4332BDF}"/>
              </a:ext>
            </a:extLst>
          </p:cNvPr>
          <p:cNvSpPr>
            <a:spLocks noGrp="1"/>
          </p:cNvSpPr>
          <p:nvPr>
            <p:ph type="dt" sz="half" idx="10"/>
          </p:nvPr>
        </p:nvSpPr>
        <p:spPr/>
        <p:txBody>
          <a:bodyPr/>
          <a:lstStyle>
            <a:lvl1pPr>
              <a:defRPr/>
            </a:lvl1pPr>
          </a:lstStyle>
          <a:p>
            <a:pPr>
              <a:defRPr/>
            </a:pPr>
            <a:fld id="{58C6DD0F-3864-A540-BD71-8CDD5C419F88}" type="datetimeFigureOut">
              <a:rPr lang="en-US" altLang="en-US"/>
              <a:pPr>
                <a:defRPr/>
              </a:pPr>
              <a:t>12/14/2021</a:t>
            </a:fld>
            <a:endParaRPr lang="en-US" altLang="en-US"/>
          </a:p>
        </p:txBody>
      </p:sp>
      <p:sp>
        <p:nvSpPr>
          <p:cNvPr id="3" name="Footer Placeholder 4">
            <a:extLst>
              <a:ext uri="{FF2B5EF4-FFF2-40B4-BE49-F238E27FC236}">
                <a16:creationId xmlns:a16="http://schemas.microsoft.com/office/drawing/2014/main" id="{C22F8138-B09B-8E43-B782-9F120869D1EE}"/>
              </a:ext>
            </a:extLst>
          </p:cNvPr>
          <p:cNvSpPr>
            <a:spLocks noGrp="1"/>
          </p:cNvSpPr>
          <p:nvPr>
            <p:ph type="ftr" sz="quarter" idx="11"/>
          </p:nvPr>
        </p:nvSpPr>
        <p:spPr/>
        <p:txBody>
          <a:bodyPr/>
          <a:lstStyle>
            <a:lvl1pPr>
              <a:defRPr/>
            </a:lvl1pPr>
          </a:lstStyle>
          <a:p>
            <a:pPr>
              <a:defRPr/>
            </a:pPr>
            <a:endParaRPr lang="en-US"/>
          </a:p>
        </p:txBody>
      </p:sp>
      <p:sp>
        <p:nvSpPr>
          <p:cNvPr id="4" name="Slide Number Placeholder 5">
            <a:extLst>
              <a:ext uri="{FF2B5EF4-FFF2-40B4-BE49-F238E27FC236}">
                <a16:creationId xmlns:a16="http://schemas.microsoft.com/office/drawing/2014/main" id="{7A602D87-97D6-1C47-B6AD-1AE41FC20EAC}"/>
              </a:ext>
            </a:extLst>
          </p:cNvPr>
          <p:cNvSpPr>
            <a:spLocks noGrp="1"/>
          </p:cNvSpPr>
          <p:nvPr>
            <p:ph type="sldNum" sz="quarter" idx="12"/>
          </p:nvPr>
        </p:nvSpPr>
        <p:spPr/>
        <p:txBody>
          <a:bodyPr/>
          <a:lstStyle>
            <a:lvl1pPr>
              <a:defRPr/>
            </a:lvl1pPr>
          </a:lstStyle>
          <a:p>
            <a:pPr>
              <a:defRPr/>
            </a:pPr>
            <a:fld id="{0957BE8A-2DF6-AB4A-BB53-58D059E016E0}" type="slidenum">
              <a:rPr lang="en-US" altLang="en-US"/>
              <a:pPr>
                <a:defRPr/>
              </a:pPr>
              <a:t>‹#›</a:t>
            </a:fld>
            <a:endParaRPr lang="en-US" altLang="en-US"/>
          </a:p>
        </p:txBody>
      </p:sp>
    </p:spTree>
    <p:extLst>
      <p:ext uri="{BB962C8B-B14F-4D97-AF65-F5344CB8AC3E}">
        <p14:creationId xmlns:p14="http://schemas.microsoft.com/office/powerpoint/2010/main" val="218394567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D5708104-B19B-EF47-99FA-0155CCE472BE}"/>
              </a:ext>
            </a:extLst>
          </p:cNvPr>
          <p:cNvSpPr>
            <a:spLocks noGrp="1"/>
          </p:cNvSpPr>
          <p:nvPr>
            <p:ph type="dt" sz="half" idx="10"/>
          </p:nvPr>
        </p:nvSpPr>
        <p:spPr/>
        <p:txBody>
          <a:bodyPr/>
          <a:lstStyle>
            <a:lvl1pPr>
              <a:defRPr/>
            </a:lvl1pPr>
          </a:lstStyle>
          <a:p>
            <a:pPr>
              <a:defRPr/>
            </a:pPr>
            <a:fld id="{371759EF-6B8D-354B-9D7A-CB463520E7B4}" type="datetimeFigureOut">
              <a:rPr lang="en-US" altLang="en-US"/>
              <a:pPr>
                <a:defRPr/>
              </a:pPr>
              <a:t>12/14/2021</a:t>
            </a:fld>
            <a:endParaRPr lang="en-US" altLang="en-US"/>
          </a:p>
        </p:txBody>
      </p:sp>
      <p:sp>
        <p:nvSpPr>
          <p:cNvPr id="6" name="Footer Placeholder 4">
            <a:extLst>
              <a:ext uri="{FF2B5EF4-FFF2-40B4-BE49-F238E27FC236}">
                <a16:creationId xmlns:a16="http://schemas.microsoft.com/office/drawing/2014/main" id="{8F26D501-ED0C-494F-842C-C6CC2CF0FFB1}"/>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40D69119-0848-A64A-A9BB-6A9F992E7355}"/>
              </a:ext>
            </a:extLst>
          </p:cNvPr>
          <p:cNvSpPr>
            <a:spLocks noGrp="1"/>
          </p:cNvSpPr>
          <p:nvPr>
            <p:ph type="sldNum" sz="quarter" idx="12"/>
          </p:nvPr>
        </p:nvSpPr>
        <p:spPr/>
        <p:txBody>
          <a:bodyPr/>
          <a:lstStyle>
            <a:lvl1pPr>
              <a:defRPr/>
            </a:lvl1pPr>
          </a:lstStyle>
          <a:p>
            <a:pPr>
              <a:defRPr/>
            </a:pPr>
            <a:fld id="{6368AC76-B55A-6C4F-B702-A41F45277F7B}" type="slidenum">
              <a:rPr lang="en-US" altLang="en-US"/>
              <a:pPr>
                <a:defRPr/>
              </a:pPr>
              <a:t>‹#›</a:t>
            </a:fld>
            <a:endParaRPr lang="en-US" altLang="en-US"/>
          </a:p>
        </p:txBody>
      </p:sp>
    </p:spTree>
    <p:extLst>
      <p:ext uri="{BB962C8B-B14F-4D97-AF65-F5344CB8AC3E}">
        <p14:creationId xmlns:p14="http://schemas.microsoft.com/office/powerpoint/2010/main" val="372939590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7F512597-FEF3-564F-BF85-059462A9CD48}"/>
              </a:ext>
            </a:extLst>
          </p:cNvPr>
          <p:cNvSpPr>
            <a:spLocks noGrp="1"/>
          </p:cNvSpPr>
          <p:nvPr>
            <p:ph type="dt" sz="half" idx="10"/>
          </p:nvPr>
        </p:nvSpPr>
        <p:spPr/>
        <p:txBody>
          <a:bodyPr/>
          <a:lstStyle>
            <a:lvl1pPr>
              <a:defRPr/>
            </a:lvl1pPr>
          </a:lstStyle>
          <a:p>
            <a:pPr>
              <a:defRPr/>
            </a:pPr>
            <a:fld id="{443C3B47-2F1E-3847-A2F0-26F0EAACA193}" type="datetimeFigureOut">
              <a:rPr lang="en-US" altLang="en-US"/>
              <a:pPr>
                <a:defRPr/>
              </a:pPr>
              <a:t>12/14/2021</a:t>
            </a:fld>
            <a:endParaRPr lang="en-US" altLang="en-US"/>
          </a:p>
        </p:txBody>
      </p:sp>
      <p:sp>
        <p:nvSpPr>
          <p:cNvPr id="6" name="Footer Placeholder 4">
            <a:extLst>
              <a:ext uri="{FF2B5EF4-FFF2-40B4-BE49-F238E27FC236}">
                <a16:creationId xmlns:a16="http://schemas.microsoft.com/office/drawing/2014/main" id="{295D4F33-FBBE-CE40-AE14-CDB224270974}"/>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8F394229-14B0-E54C-8585-096BD8FD8C80}"/>
              </a:ext>
            </a:extLst>
          </p:cNvPr>
          <p:cNvSpPr>
            <a:spLocks noGrp="1"/>
          </p:cNvSpPr>
          <p:nvPr>
            <p:ph type="sldNum" sz="quarter" idx="12"/>
          </p:nvPr>
        </p:nvSpPr>
        <p:spPr/>
        <p:txBody>
          <a:bodyPr/>
          <a:lstStyle>
            <a:lvl1pPr>
              <a:defRPr/>
            </a:lvl1pPr>
          </a:lstStyle>
          <a:p>
            <a:pPr>
              <a:defRPr/>
            </a:pPr>
            <a:fld id="{8EE7A7B5-DD72-3F41-88B0-3D209811E55F}" type="slidenum">
              <a:rPr lang="en-US" altLang="en-US"/>
              <a:pPr>
                <a:defRPr/>
              </a:pPr>
              <a:t>‹#›</a:t>
            </a:fld>
            <a:endParaRPr lang="en-US" altLang="en-US"/>
          </a:p>
        </p:txBody>
      </p:sp>
    </p:spTree>
    <p:extLst>
      <p:ext uri="{BB962C8B-B14F-4D97-AF65-F5344CB8AC3E}">
        <p14:creationId xmlns:p14="http://schemas.microsoft.com/office/powerpoint/2010/main" val="25724580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6D5B106C-37B4-ED4B-BE46-5D66C7AD5DDB}"/>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a:extLst>
              <a:ext uri="{FF2B5EF4-FFF2-40B4-BE49-F238E27FC236}">
                <a16:creationId xmlns:a16="http://schemas.microsoft.com/office/drawing/2014/main" id="{6D056B79-231B-AE4D-BDC0-6403962E35EB}"/>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CE5561BF-E9D7-604F-8A0C-106004B4E82C}"/>
              </a:ext>
            </a:extLst>
          </p:cNvPr>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latin typeface="Calibri" panose="020F0502020204030204" pitchFamily="34" charset="0"/>
                <a:ea typeface="ＭＳ Ｐゴシック" panose="020B0600070205080204" pitchFamily="34" charset="-128"/>
                <a:cs typeface="Arial" panose="020B0604020202020204" pitchFamily="34" charset="0"/>
              </a:defRPr>
            </a:lvl1pPr>
          </a:lstStyle>
          <a:p>
            <a:pPr>
              <a:defRPr/>
            </a:pPr>
            <a:fld id="{9C7016EA-52B9-A84A-BDCF-502A68EDDBD0}" type="datetimeFigureOut">
              <a:rPr lang="en-US" altLang="en-US"/>
              <a:pPr>
                <a:defRPr/>
              </a:pPr>
              <a:t>12/14/2021</a:t>
            </a:fld>
            <a:endParaRPr lang="en-US" altLang="en-US"/>
          </a:p>
        </p:txBody>
      </p:sp>
      <p:sp>
        <p:nvSpPr>
          <p:cNvPr id="5" name="Footer Placeholder 4">
            <a:extLst>
              <a:ext uri="{FF2B5EF4-FFF2-40B4-BE49-F238E27FC236}">
                <a16:creationId xmlns:a16="http://schemas.microsoft.com/office/drawing/2014/main" id="{BE29A684-5D4F-8849-93AF-8D840E27ACE3}"/>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cs typeface="+mn-cs"/>
              </a:defRPr>
            </a:lvl1pPr>
          </a:lstStyle>
          <a:p>
            <a:pPr>
              <a:defRPr/>
            </a:pPr>
            <a:endParaRPr lang="en-US"/>
          </a:p>
        </p:txBody>
      </p:sp>
      <p:sp>
        <p:nvSpPr>
          <p:cNvPr id="6" name="Slide Number Placeholder 5">
            <a:extLst>
              <a:ext uri="{FF2B5EF4-FFF2-40B4-BE49-F238E27FC236}">
                <a16:creationId xmlns:a16="http://schemas.microsoft.com/office/drawing/2014/main" id="{7ED0216D-550C-7447-BDA6-1948AA58DA4F}"/>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latin typeface="Calibri" panose="020F0502020204030204" pitchFamily="34" charset="0"/>
                <a:ea typeface="ＭＳ Ｐゴシック" panose="020B0600070205080204" pitchFamily="34" charset="-128"/>
              </a:defRPr>
            </a:lvl1pPr>
          </a:lstStyle>
          <a:p>
            <a:pPr>
              <a:defRPr/>
            </a:pPr>
            <a:fld id="{1D4408D6-80D8-A243-B95E-ABAEAB74E816}"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4520" r:id="rId1"/>
    <p:sldLayoutId id="2147484521" r:id="rId2"/>
    <p:sldLayoutId id="2147484522" r:id="rId3"/>
    <p:sldLayoutId id="2147484523" r:id="rId4"/>
    <p:sldLayoutId id="2147484524" r:id="rId5"/>
    <p:sldLayoutId id="2147484525" r:id="rId6"/>
    <p:sldLayoutId id="2147484526" r:id="rId7"/>
    <p:sldLayoutId id="2147484527" r:id="rId8"/>
    <p:sldLayoutId id="2147484528" r:id="rId9"/>
    <p:sldLayoutId id="2147484529" r:id="rId10"/>
    <p:sldLayoutId id="2147484530" r:id="rId11"/>
  </p:sldLayoutIdLst>
  <p:txStyles>
    <p:titleStyle>
      <a:lvl1pPr algn="ctr" rtl="0" eaLnBrk="0" fontAlgn="base" hangingPunct="0">
        <a:spcBef>
          <a:spcPct val="0"/>
        </a:spcBef>
        <a:spcAft>
          <a:spcPct val="0"/>
        </a:spcAft>
        <a:defRPr sz="4400" kern="1200">
          <a:solidFill>
            <a:schemeClr val="tx1"/>
          </a:solidFill>
          <a:latin typeface="+mj-lt"/>
          <a:ea typeface="ＭＳ Ｐゴシック" panose="020B0600070205080204" pitchFamily="34" charset="-128"/>
          <a:cs typeface="ＭＳ Ｐゴシック" panose="020B0600070205080204" pitchFamily="34" charset="-128"/>
        </a:defRPr>
      </a:lvl1pPr>
      <a:lvl2pPr algn="ctr"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ＭＳ Ｐゴシック" panose="020B0600070205080204" pitchFamily="34" charset="-128"/>
        </a:defRPr>
      </a:lvl2pPr>
      <a:lvl3pPr algn="ctr"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ＭＳ Ｐゴシック" panose="020B0600070205080204" pitchFamily="34" charset="-128"/>
        </a:defRPr>
      </a:lvl3pPr>
      <a:lvl4pPr algn="ctr"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ＭＳ Ｐゴシック" panose="020B0600070205080204" pitchFamily="34" charset="-128"/>
        </a:defRPr>
      </a:lvl4pPr>
      <a:lvl5pPr algn="ctr"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ＭＳ Ｐゴシック" panose="020B0600070205080204" pitchFamily="34" charset="-128"/>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ＭＳ Ｐゴシック" panose="020B0600070205080204" pitchFamily="34" charset="-128"/>
          <a:cs typeface="ＭＳ Ｐゴシック" panose="020B0600070205080204" pitchFamily="34" charset="-128"/>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ＭＳ Ｐゴシック" panose="020B0600070205080204" pitchFamily="34" charset="-128"/>
          <a:cs typeface="ＭＳ Ｐゴシック" panose="020B0600070205080204" pitchFamily="34" charset="-128"/>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ＭＳ Ｐゴシック" panose="020B0600070205080204" pitchFamily="34" charset="-128"/>
          <a:cs typeface="ＭＳ Ｐゴシック" panose="020B0600070205080204" pitchFamily="34" charset="-128"/>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panose="020B0600070205080204" pitchFamily="34" charset="-128"/>
          <a:cs typeface="ＭＳ Ｐゴシック" panose="020B0600070205080204" pitchFamily="34" charset="-128"/>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panose="020B0600070205080204" pitchFamily="34" charset="-128"/>
          <a:cs typeface="ＭＳ Ｐゴシック" panose="020B0600070205080204" pitchFamily="34" charset="-128"/>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5602" name="Title Placeholder 1">
            <a:extLst>
              <a:ext uri="{FF2B5EF4-FFF2-40B4-BE49-F238E27FC236}">
                <a16:creationId xmlns:a16="http://schemas.microsoft.com/office/drawing/2014/main" id="{C34DA7D6-EDC1-6148-B1CF-DD2700FD4F5E}"/>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25603" name="Text Placeholder 2">
            <a:extLst>
              <a:ext uri="{FF2B5EF4-FFF2-40B4-BE49-F238E27FC236}">
                <a16:creationId xmlns:a16="http://schemas.microsoft.com/office/drawing/2014/main" id="{04DBC2D3-642A-F446-BA9D-6EF1FD8412FE}"/>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074D0C62-03D1-4F49-AB8A-5096BA8A6E27}"/>
              </a:ext>
            </a:extLst>
          </p:cNvPr>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defTabSz="457200" eaLnBrk="1" fontAlgn="auto" hangingPunct="1">
              <a:spcBef>
                <a:spcPts val="0"/>
              </a:spcBef>
              <a:spcAft>
                <a:spcPts val="0"/>
              </a:spcAft>
              <a:defRPr sz="1200">
                <a:solidFill>
                  <a:prstClr val="black">
                    <a:tint val="75000"/>
                  </a:prstClr>
                </a:solidFill>
                <a:latin typeface="Calibri"/>
                <a:ea typeface="+mn-ea"/>
              </a:defRPr>
            </a:lvl1pPr>
          </a:lstStyle>
          <a:p>
            <a:pPr>
              <a:defRPr/>
            </a:pPr>
            <a:fld id="{3E507D51-1583-2742-8AF4-9682306BF86A}" type="datetimeFigureOut">
              <a:rPr lang="en-US"/>
              <a:pPr>
                <a:defRPr/>
              </a:pPr>
              <a:t>12/14/2021</a:t>
            </a:fld>
            <a:endParaRPr lang="en-US"/>
          </a:p>
        </p:txBody>
      </p:sp>
      <p:sp>
        <p:nvSpPr>
          <p:cNvPr id="5" name="Footer Placeholder 4">
            <a:extLst>
              <a:ext uri="{FF2B5EF4-FFF2-40B4-BE49-F238E27FC236}">
                <a16:creationId xmlns:a16="http://schemas.microsoft.com/office/drawing/2014/main" id="{542E41A1-CB26-9E4E-8D35-9F3300343A9B}"/>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defTabSz="457200" eaLnBrk="1" fontAlgn="auto" hangingPunct="1">
              <a:spcBef>
                <a:spcPts val="0"/>
              </a:spcBef>
              <a:spcAft>
                <a:spcPts val="0"/>
              </a:spcAft>
              <a:defRPr sz="1200">
                <a:solidFill>
                  <a:prstClr val="black">
                    <a:tint val="75000"/>
                  </a:prstClr>
                </a:solidFill>
                <a:latin typeface="Calibri"/>
                <a:ea typeface="+mn-ea"/>
              </a:defRPr>
            </a:lvl1pPr>
          </a:lstStyle>
          <a:p>
            <a:pPr>
              <a:defRPr/>
            </a:pPr>
            <a:endParaRPr lang="en-US"/>
          </a:p>
        </p:txBody>
      </p:sp>
      <p:sp>
        <p:nvSpPr>
          <p:cNvPr id="6" name="Slide Number Placeholder 5">
            <a:extLst>
              <a:ext uri="{FF2B5EF4-FFF2-40B4-BE49-F238E27FC236}">
                <a16:creationId xmlns:a16="http://schemas.microsoft.com/office/drawing/2014/main" id="{86D780CD-7E46-564E-BE88-08F61A353791}"/>
              </a:ext>
            </a:extLst>
          </p:cNvPr>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defTabSz="457200" eaLnBrk="1" fontAlgn="auto" hangingPunct="1">
              <a:spcBef>
                <a:spcPts val="0"/>
              </a:spcBef>
              <a:spcAft>
                <a:spcPts val="0"/>
              </a:spcAft>
              <a:defRPr sz="1200">
                <a:solidFill>
                  <a:prstClr val="black">
                    <a:tint val="75000"/>
                  </a:prstClr>
                </a:solidFill>
                <a:latin typeface="Calibri"/>
                <a:ea typeface="+mn-ea"/>
              </a:defRPr>
            </a:lvl1pPr>
          </a:lstStyle>
          <a:p>
            <a:pPr>
              <a:defRPr/>
            </a:pPr>
            <a:fld id="{5FFFE95F-5608-5B43-A2D1-8BFDBD8D6FB6}"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4542" r:id="rId1"/>
    <p:sldLayoutId id="2147484543" r:id="rId2"/>
    <p:sldLayoutId id="2147484544" r:id="rId3"/>
    <p:sldLayoutId id="2147484545" r:id="rId4"/>
    <p:sldLayoutId id="2147484546" r:id="rId5"/>
    <p:sldLayoutId id="2147484547" r:id="rId6"/>
    <p:sldLayoutId id="2147484548" r:id="rId7"/>
    <p:sldLayoutId id="2147484549" r:id="rId8"/>
    <p:sldLayoutId id="2147484550" r:id="rId9"/>
    <p:sldLayoutId id="2147484551" r:id="rId10"/>
    <p:sldLayoutId id="2147484552" r:id="rId11"/>
  </p:sldLayoutIdLst>
  <p:txStyles>
    <p:titleStyle>
      <a:lvl1pPr algn="ctr" defTabSz="457200" rtl="0" eaLnBrk="0" fontAlgn="base" hangingPunct="0">
        <a:spcBef>
          <a:spcPct val="0"/>
        </a:spcBef>
        <a:spcAft>
          <a:spcPct val="0"/>
        </a:spcAft>
        <a:defRPr sz="4400" kern="1200">
          <a:solidFill>
            <a:schemeClr val="tx1"/>
          </a:solidFill>
          <a:latin typeface="+mj-lt"/>
          <a:ea typeface="+mj-ea"/>
          <a:cs typeface="+mj-cs"/>
        </a:defRPr>
      </a:lvl1pPr>
      <a:lvl2pPr algn="ctr" defTabSz="457200" rtl="0" eaLnBrk="0" fontAlgn="base" hangingPunct="0">
        <a:spcBef>
          <a:spcPct val="0"/>
        </a:spcBef>
        <a:spcAft>
          <a:spcPct val="0"/>
        </a:spcAft>
        <a:defRPr sz="4400">
          <a:solidFill>
            <a:schemeClr val="tx1"/>
          </a:solidFill>
          <a:latin typeface="Calibri" panose="020F0502020204030204" pitchFamily="34" charset="0"/>
        </a:defRPr>
      </a:lvl2pPr>
      <a:lvl3pPr algn="ctr" defTabSz="457200" rtl="0" eaLnBrk="0" fontAlgn="base" hangingPunct="0">
        <a:spcBef>
          <a:spcPct val="0"/>
        </a:spcBef>
        <a:spcAft>
          <a:spcPct val="0"/>
        </a:spcAft>
        <a:defRPr sz="4400">
          <a:solidFill>
            <a:schemeClr val="tx1"/>
          </a:solidFill>
          <a:latin typeface="Calibri" panose="020F0502020204030204" pitchFamily="34" charset="0"/>
        </a:defRPr>
      </a:lvl3pPr>
      <a:lvl4pPr algn="ctr" defTabSz="457200" rtl="0" eaLnBrk="0" fontAlgn="base" hangingPunct="0">
        <a:spcBef>
          <a:spcPct val="0"/>
        </a:spcBef>
        <a:spcAft>
          <a:spcPct val="0"/>
        </a:spcAft>
        <a:defRPr sz="4400">
          <a:solidFill>
            <a:schemeClr val="tx1"/>
          </a:solidFill>
          <a:latin typeface="Calibri" panose="020F0502020204030204" pitchFamily="34" charset="0"/>
        </a:defRPr>
      </a:lvl4pPr>
      <a:lvl5pPr algn="ctr" defTabSz="457200" rtl="0" eaLnBrk="0" fontAlgn="base" hangingPunct="0">
        <a:spcBef>
          <a:spcPct val="0"/>
        </a:spcBef>
        <a:spcAft>
          <a:spcPct val="0"/>
        </a:spcAft>
        <a:defRPr sz="4400">
          <a:solidFill>
            <a:schemeClr val="tx1"/>
          </a:solidFill>
          <a:latin typeface="Calibri" panose="020F0502020204030204" pitchFamily="34" charset="0"/>
        </a:defRPr>
      </a:lvl5pPr>
      <a:lvl6pPr marL="457200" algn="ctr" defTabSz="457200" rtl="0" fontAlgn="base">
        <a:spcBef>
          <a:spcPct val="0"/>
        </a:spcBef>
        <a:spcAft>
          <a:spcPct val="0"/>
        </a:spcAft>
        <a:defRPr sz="4400">
          <a:solidFill>
            <a:schemeClr val="tx1"/>
          </a:solidFill>
          <a:latin typeface="Calibri" panose="020F0502020204030204" pitchFamily="34" charset="0"/>
        </a:defRPr>
      </a:lvl6pPr>
      <a:lvl7pPr marL="914400" algn="ctr" defTabSz="457200" rtl="0" fontAlgn="base">
        <a:spcBef>
          <a:spcPct val="0"/>
        </a:spcBef>
        <a:spcAft>
          <a:spcPct val="0"/>
        </a:spcAft>
        <a:defRPr sz="4400">
          <a:solidFill>
            <a:schemeClr val="tx1"/>
          </a:solidFill>
          <a:latin typeface="Calibri" panose="020F0502020204030204" pitchFamily="34" charset="0"/>
        </a:defRPr>
      </a:lvl7pPr>
      <a:lvl8pPr marL="1371600" algn="ctr" defTabSz="457200" rtl="0" fontAlgn="base">
        <a:spcBef>
          <a:spcPct val="0"/>
        </a:spcBef>
        <a:spcAft>
          <a:spcPct val="0"/>
        </a:spcAft>
        <a:defRPr sz="4400">
          <a:solidFill>
            <a:schemeClr val="tx1"/>
          </a:solidFill>
          <a:latin typeface="Calibri" panose="020F0502020204030204" pitchFamily="34" charset="0"/>
        </a:defRPr>
      </a:lvl8pPr>
      <a:lvl9pPr marL="1828800" algn="ctr" defTabSz="457200"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4.jpeg"/></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1.xml"/><Relationship Id="rId5" Type="http://schemas.openxmlformats.org/officeDocument/2006/relationships/image" Target="../media/image10.png"/><Relationship Id="rId4" Type="http://schemas.openxmlformats.org/officeDocument/2006/relationships/image" Target="../media/image1.png"/></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image" Target="../media/image11.jpeg"/><Relationship Id="rId4" Type="http://schemas.openxmlformats.org/officeDocument/2006/relationships/hyperlink" Target="http://www.iris.edu/ieb"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1.xml"/><Relationship Id="rId5" Type="http://schemas.openxmlformats.org/officeDocument/2006/relationships/image" Target="../media/image13.PNG"/><Relationship Id="rId4" Type="http://schemas.openxmlformats.org/officeDocument/2006/relationships/image" Target="../media/image12.png"/></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9.xml.rels><?xml version="1.0" encoding="UTF-8" standalone="yes"?>
<Relationships xmlns="http://schemas.openxmlformats.org/package/2006/relationships"><Relationship Id="rId3" Type="http://schemas.openxmlformats.org/officeDocument/2006/relationships/hyperlink" Target="mailto:tkb@iris.edu" TargetMode="External"/><Relationship Id="rId7" Type="http://schemas.openxmlformats.org/officeDocument/2006/relationships/image" Target="../media/image17.png"/><Relationship Id="rId2" Type="http://schemas.openxmlformats.org/officeDocument/2006/relationships/notesSlide" Target="../notesSlides/notesSlide9.xml"/><Relationship Id="rId1" Type="http://schemas.openxmlformats.org/officeDocument/2006/relationships/slideLayout" Target="../slideLayouts/slideLayout12.xml"/><Relationship Id="rId6" Type="http://schemas.openxmlformats.org/officeDocument/2006/relationships/image" Target="../media/image16.jpeg"/><Relationship Id="rId5" Type="http://schemas.openxmlformats.org/officeDocument/2006/relationships/image" Target="../media/image15.jpeg"/><Relationship Id="rId4" Type="http://schemas.openxmlformats.org/officeDocument/2006/relationships/hyperlink" Target="http://www.iris.edu/hq/retm"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60E1EF92-9485-42EE-BBB5-BB58EB7FDE86}"/>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11267" name="TextBox 9">
            <a:extLst>
              <a:ext uri="{FF2B5EF4-FFF2-40B4-BE49-F238E27FC236}">
                <a16:creationId xmlns:a16="http://schemas.microsoft.com/office/drawing/2014/main" id="{AFF4F1A5-0C2F-4499-BE40-C58C8F7B266F}"/>
              </a:ext>
            </a:extLst>
          </p:cNvPr>
          <p:cNvSpPr txBox="1">
            <a:spLocks noChangeArrowheads="1"/>
          </p:cNvSpPr>
          <p:nvPr/>
        </p:nvSpPr>
        <p:spPr bwMode="auto">
          <a:xfrm>
            <a:off x="255362" y="939248"/>
            <a:ext cx="6551838" cy="2062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None/>
            </a:pPr>
            <a:r>
              <a:rPr lang="en-US" altLang="en-US" sz="1600" dirty="0">
                <a:latin typeface="Arial" panose="020B0604020202020204" pitchFamily="34" charset="0"/>
              </a:rPr>
              <a:t>A magnitude 7.3 earthquake occurred </a:t>
            </a:r>
            <a:r>
              <a:rPr lang="pl-PL" altLang="en-US" sz="1600" dirty="0">
                <a:latin typeface="Arial" panose="020B0604020202020204" pitchFamily="34" charset="0"/>
              </a:rPr>
              <a:t>80.8 km (50.2 mi</a:t>
            </a:r>
            <a:r>
              <a:rPr lang="en-US" altLang="en-US" sz="1600" dirty="0">
                <a:latin typeface="Arial" panose="020B0604020202020204" pitchFamily="34" charset="0"/>
              </a:rPr>
              <a:t>les</a:t>
            </a:r>
            <a:r>
              <a:rPr lang="pl-PL" altLang="en-US" sz="1600" dirty="0">
                <a:latin typeface="Arial" panose="020B0604020202020204" pitchFamily="34" charset="0"/>
              </a:rPr>
              <a:t>) </a:t>
            </a:r>
            <a:r>
              <a:rPr lang="en-US" altLang="en-US" sz="1600" dirty="0">
                <a:latin typeface="Arial" panose="020B0604020202020204" pitchFamily="34" charset="0"/>
              </a:rPr>
              <a:t>north of </a:t>
            </a:r>
            <a:r>
              <a:rPr lang="en-US" altLang="en-US" sz="1600" dirty="0" err="1">
                <a:latin typeface="Arial" panose="020B0604020202020204" pitchFamily="34" charset="0"/>
              </a:rPr>
              <a:t>Maumere</a:t>
            </a:r>
            <a:r>
              <a:rPr lang="en-US" altLang="en-US" sz="1600" dirty="0">
                <a:latin typeface="Arial" panose="020B0604020202020204" pitchFamily="34" charset="0"/>
              </a:rPr>
              <a:t>, Indonesia at a depth </a:t>
            </a:r>
            <a:r>
              <a:rPr lang="en-US" altLang="es-VE" sz="1600" dirty="0">
                <a:latin typeface="Arial" panose="020B0604020202020204" pitchFamily="34" charset="0"/>
              </a:rPr>
              <a:t>of 18.5 km (11.5 miles) causing only minor damage and injuring one person.</a:t>
            </a:r>
          </a:p>
          <a:p>
            <a:pPr>
              <a:spcBef>
                <a:spcPct val="0"/>
              </a:spcBef>
              <a:buFontTx/>
              <a:buNone/>
            </a:pPr>
            <a:endParaRPr lang="en-US" altLang="en-US" sz="1600" dirty="0">
              <a:latin typeface="Arial" panose="020B0604020202020204" pitchFamily="34" charset="0"/>
            </a:endParaRPr>
          </a:p>
          <a:p>
            <a:pPr>
              <a:spcBef>
                <a:spcPct val="0"/>
              </a:spcBef>
              <a:buFontTx/>
              <a:buNone/>
            </a:pPr>
            <a:r>
              <a:rPr lang="en-US" altLang="en-US" sz="1600" dirty="0">
                <a:latin typeface="Arial" panose="020B0604020202020204" pitchFamily="34" charset="0"/>
              </a:rPr>
              <a:t>Indonesia is the world's fourth most populous country with 277 million people distributed over more than 17,000 islands.  Because of its location within the </a:t>
            </a:r>
            <a:r>
              <a:rPr lang="en-US" altLang="en-US" sz="1600" dirty="0" err="1">
                <a:latin typeface="Arial" panose="020B0604020202020204" pitchFamily="34" charset="0"/>
              </a:rPr>
              <a:t>Sunda</a:t>
            </a:r>
            <a:r>
              <a:rPr lang="en-US" altLang="en-US" sz="1600" dirty="0">
                <a:latin typeface="Arial" panose="020B0604020202020204" pitchFamily="34" charset="0"/>
              </a:rPr>
              <a:t> Subduction Zone region, Indonesia experiences frequent earthquakes and volcanic eruptions.</a:t>
            </a:r>
          </a:p>
        </p:txBody>
      </p:sp>
      <p:pic>
        <p:nvPicPr>
          <p:cNvPr id="11268" name="Picture 8" descr="IRIS_TMlogo.png">
            <a:extLst>
              <a:ext uri="{FF2B5EF4-FFF2-40B4-BE49-F238E27FC236}">
                <a16:creationId xmlns:a16="http://schemas.microsoft.com/office/drawing/2014/main" id="{41286C2D-E675-40D5-B053-C6B89CB9602D}"/>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69" name="Picture 1">
            <a:extLst>
              <a:ext uri="{FF2B5EF4-FFF2-40B4-BE49-F238E27FC236}">
                <a16:creationId xmlns:a16="http://schemas.microsoft.com/office/drawing/2014/main" id="{26E1D8AE-3210-4A39-8010-D54B6F878DE8}"/>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319088" y="3030537"/>
            <a:ext cx="7364412" cy="3751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70" name="Picture 2">
            <a:extLst>
              <a:ext uri="{FF2B5EF4-FFF2-40B4-BE49-F238E27FC236}">
                <a16:creationId xmlns:a16="http://schemas.microsoft.com/office/drawing/2014/main" id="{C101A3F0-E8A2-4534-BD50-892761120F2E}"/>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781800" y="152400"/>
            <a:ext cx="2168525" cy="21724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5-Point Star 8">
            <a:extLst>
              <a:ext uri="{FF2B5EF4-FFF2-40B4-BE49-F238E27FC236}">
                <a16:creationId xmlns:a16="http://schemas.microsoft.com/office/drawing/2014/main" id="{86D21097-82D8-4CBA-9805-9FCD21E8852E}"/>
              </a:ext>
            </a:extLst>
          </p:cNvPr>
          <p:cNvSpPr/>
          <p:nvPr/>
        </p:nvSpPr>
        <p:spPr>
          <a:xfrm>
            <a:off x="4613275" y="5626100"/>
            <a:ext cx="127000" cy="127000"/>
          </a:xfrm>
          <a:prstGeom prst="star5">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sp>
        <p:nvSpPr>
          <p:cNvPr id="11272" name="TextBox 16">
            <a:extLst>
              <a:ext uri="{FF2B5EF4-FFF2-40B4-BE49-F238E27FC236}">
                <a16:creationId xmlns:a16="http://schemas.microsoft.com/office/drawing/2014/main" id="{1CCEBA0D-7A69-4E19-BEFA-DEB678A6B6A8}"/>
              </a:ext>
            </a:extLst>
          </p:cNvPr>
          <p:cNvSpPr txBox="1">
            <a:spLocks noChangeArrowheads="1"/>
          </p:cNvSpPr>
          <p:nvPr/>
        </p:nvSpPr>
        <p:spPr bwMode="auto">
          <a:xfrm>
            <a:off x="4668838" y="5360988"/>
            <a:ext cx="16605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200" b="1">
                <a:latin typeface="Arial" panose="020B0604020202020204" pitchFamily="34" charset="0"/>
              </a:rPr>
              <a:t>Earthquake</a:t>
            </a:r>
          </a:p>
        </p:txBody>
      </p:sp>
      <p:sp>
        <p:nvSpPr>
          <p:cNvPr id="10" name="Title 1">
            <a:extLst>
              <a:ext uri="{FF2B5EF4-FFF2-40B4-BE49-F238E27FC236}">
                <a16:creationId xmlns:a16="http://schemas.microsoft.com/office/drawing/2014/main" id="{4256F145-48B3-4E40-9EA5-9EA2EDEE2852}"/>
              </a:ext>
            </a:extLst>
          </p:cNvPr>
          <p:cNvSpPr txBox="1">
            <a:spLocks/>
          </p:cNvSpPr>
          <p:nvPr/>
        </p:nvSpPr>
        <p:spPr>
          <a:xfrm>
            <a:off x="1231900" y="-3175"/>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rPr>
              <a:t>Magnitude 7.3 INDONESIA</a:t>
            </a:r>
            <a:br>
              <a:rPr lang="en-US" sz="4300" b="1" dirty="0">
                <a:solidFill>
                  <a:schemeClr val="tx2">
                    <a:satMod val="130000"/>
                  </a:schemeClr>
                </a:solidFill>
                <a:effectLst>
                  <a:outerShdw blurRad="50000" dist="30000" dir="5400000" algn="tl" rotWithShape="0">
                    <a:srgbClr val="000000">
                      <a:alpha val="30000"/>
                    </a:srgbClr>
                  </a:outerShdw>
                </a:effectLst>
                <a:ea typeface="+mj-ea"/>
              </a:rPr>
            </a:br>
            <a:r>
              <a:rPr lang="en-US" b="1" dirty="0">
                <a:solidFill>
                  <a:schemeClr val="tx2">
                    <a:satMod val="130000"/>
                  </a:schemeClr>
                </a:solidFill>
                <a:effectLst>
                  <a:outerShdw blurRad="50000" dist="30000" dir="5400000" algn="tl" rotWithShape="0">
                    <a:srgbClr val="000000">
                      <a:alpha val="30000"/>
                    </a:srgbClr>
                  </a:outerShdw>
                </a:effectLst>
                <a:ea typeface="+mj-ea"/>
              </a:rPr>
              <a:t>Tuesday,  December 14, 2021 at 03:20:24 UTC </a:t>
            </a:r>
            <a:endParaRPr lang="en-US" dirty="0">
              <a:solidFill>
                <a:schemeClr val="tx2">
                  <a:satMod val="130000"/>
                </a:schemeClr>
              </a:solidFill>
              <a:effectLst>
                <a:outerShdw blurRad="50000" dist="30000" dir="5400000" algn="tl" rotWithShape="0">
                  <a:srgbClr val="000000">
                    <a:alpha val="30000"/>
                  </a:srgbClr>
                </a:outerShdw>
              </a:effectLst>
              <a:ea typeface="+mj-ea"/>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900342F-5378-4688-945B-366EC6994B3D}"/>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29700" name="TextBox 15">
            <a:extLst>
              <a:ext uri="{FF2B5EF4-FFF2-40B4-BE49-F238E27FC236}">
                <a16:creationId xmlns:a16="http://schemas.microsoft.com/office/drawing/2014/main" id="{00744420-C97D-2741-85E6-0CB2DE7A5C93}"/>
              </a:ext>
            </a:extLst>
          </p:cNvPr>
          <p:cNvSpPr txBox="1">
            <a:spLocks noChangeArrowheads="1"/>
          </p:cNvSpPr>
          <p:nvPr/>
        </p:nvSpPr>
        <p:spPr bwMode="auto">
          <a:xfrm>
            <a:off x="4121328" y="6458226"/>
            <a:ext cx="48768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r" eaLnBrk="1" hangingPunct="1">
              <a:spcBef>
                <a:spcPct val="0"/>
              </a:spcBef>
              <a:buFontTx/>
              <a:buNone/>
            </a:pPr>
            <a:r>
              <a:rPr lang="en-US" altLang="en-US" sz="1400" i="1" dirty="0">
                <a:latin typeface="Arial" panose="020B0604020202020204" pitchFamily="34" charset="0"/>
                <a:cs typeface="Arial" panose="020B0604020202020204" pitchFamily="34" charset="0"/>
              </a:rPr>
              <a:t>USGS Estimated shaking Intensity from M 7.3 Earthquake</a:t>
            </a:r>
          </a:p>
        </p:txBody>
      </p:sp>
      <p:sp>
        <p:nvSpPr>
          <p:cNvPr id="29701" name="TextBox 15">
            <a:extLst>
              <a:ext uri="{FF2B5EF4-FFF2-40B4-BE49-F238E27FC236}">
                <a16:creationId xmlns:a16="http://schemas.microsoft.com/office/drawing/2014/main" id="{7F72B5DA-FF56-C64D-9F48-21F402B932FC}"/>
              </a:ext>
            </a:extLst>
          </p:cNvPr>
          <p:cNvSpPr txBox="1">
            <a:spLocks noChangeArrowheads="1"/>
          </p:cNvSpPr>
          <p:nvPr/>
        </p:nvSpPr>
        <p:spPr bwMode="auto">
          <a:xfrm>
            <a:off x="179696" y="1123950"/>
            <a:ext cx="3448894" cy="31393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800" dirty="0">
                <a:latin typeface="Arial" panose="020B0604020202020204" pitchFamily="34" charset="0"/>
                <a:cs typeface="Arial" panose="020B0604020202020204" pitchFamily="34" charset="0"/>
              </a:rPr>
              <a:t>The Modified-Mercalli Intensity</a:t>
            </a:r>
          </a:p>
          <a:p>
            <a:pPr eaLnBrk="1" hangingPunct="1">
              <a:spcBef>
                <a:spcPct val="0"/>
              </a:spcBef>
              <a:buFontTx/>
              <a:buNone/>
            </a:pPr>
            <a:r>
              <a:rPr lang="en-US" altLang="en-US" sz="1800" dirty="0">
                <a:latin typeface="Arial" panose="020B0604020202020204" pitchFamily="34" charset="0"/>
                <a:cs typeface="Arial" panose="020B0604020202020204" pitchFamily="34" charset="0"/>
              </a:rPr>
              <a:t>(MMI) scale is a ten-stage scale</a:t>
            </a:r>
          </a:p>
          <a:p>
            <a:pPr eaLnBrk="1" hangingPunct="1">
              <a:spcBef>
                <a:spcPct val="0"/>
              </a:spcBef>
              <a:buFontTx/>
              <a:buNone/>
            </a:pPr>
            <a:r>
              <a:rPr lang="en-US" altLang="en-US" sz="1800" dirty="0">
                <a:latin typeface="Arial" panose="020B0604020202020204" pitchFamily="34" charset="0"/>
                <a:cs typeface="Arial" panose="020B0604020202020204" pitchFamily="34" charset="0"/>
              </a:rPr>
              <a:t>that indicates the severity of</a:t>
            </a:r>
          </a:p>
          <a:p>
            <a:pPr eaLnBrk="1" hangingPunct="1">
              <a:spcBef>
                <a:spcPct val="0"/>
              </a:spcBef>
              <a:buFontTx/>
              <a:buNone/>
            </a:pPr>
            <a:r>
              <a:rPr lang="en-US" altLang="en-US" sz="1800" dirty="0">
                <a:latin typeface="Arial" panose="020B0604020202020204" pitchFamily="34" charset="0"/>
                <a:cs typeface="Arial" panose="020B0604020202020204" pitchFamily="34" charset="0"/>
              </a:rPr>
              <a:t>ground shaking. Intensity is</a:t>
            </a:r>
          </a:p>
          <a:p>
            <a:pPr eaLnBrk="1" hangingPunct="1">
              <a:spcBef>
                <a:spcPct val="0"/>
              </a:spcBef>
              <a:buFontTx/>
              <a:buNone/>
            </a:pPr>
            <a:r>
              <a:rPr lang="en-US" altLang="en-US" sz="1800" dirty="0">
                <a:latin typeface="Arial" panose="020B0604020202020204" pitchFamily="34" charset="0"/>
                <a:cs typeface="Arial" panose="020B0604020202020204" pitchFamily="34" charset="0"/>
              </a:rPr>
              <a:t>dependent on the magnitude,</a:t>
            </a:r>
          </a:p>
          <a:p>
            <a:pPr eaLnBrk="1" hangingPunct="1">
              <a:spcBef>
                <a:spcPct val="0"/>
              </a:spcBef>
              <a:buFontTx/>
              <a:buNone/>
            </a:pPr>
            <a:r>
              <a:rPr lang="en-US" altLang="en-US" sz="1800" dirty="0">
                <a:latin typeface="Arial" panose="020B0604020202020204" pitchFamily="34" charset="0"/>
                <a:cs typeface="Arial" panose="020B0604020202020204" pitchFamily="34" charset="0"/>
              </a:rPr>
              <a:t>depth, bedrock, and location.</a:t>
            </a:r>
          </a:p>
          <a:p>
            <a:pPr eaLnBrk="1" hangingPunct="1">
              <a:spcBef>
                <a:spcPct val="0"/>
              </a:spcBef>
              <a:buFontTx/>
              <a:buNone/>
            </a:pPr>
            <a:endParaRPr lang="en-US" altLang="en-US" sz="1800" dirty="0">
              <a:latin typeface="Arial" panose="020B0604020202020204" pitchFamily="34" charset="0"/>
              <a:cs typeface="Arial" panose="020B0604020202020204" pitchFamily="34" charset="0"/>
            </a:endParaRPr>
          </a:p>
          <a:p>
            <a:pPr eaLnBrk="1" hangingPunct="1">
              <a:spcBef>
                <a:spcPct val="0"/>
              </a:spcBef>
              <a:buFontTx/>
              <a:buNone/>
            </a:pPr>
            <a:r>
              <a:rPr lang="en-US" altLang="en-US" sz="1800" dirty="0">
                <a:latin typeface="Arial" panose="020B0604020202020204" pitchFamily="34" charset="0"/>
                <a:cs typeface="Arial" panose="020B0604020202020204" pitchFamily="34" charset="0"/>
              </a:rPr>
              <a:t>The area near the epicenter experienced strong shaking from this earthquake.</a:t>
            </a:r>
          </a:p>
          <a:p>
            <a:pPr eaLnBrk="1" hangingPunct="1">
              <a:spcBef>
                <a:spcPct val="0"/>
              </a:spcBef>
              <a:buFontTx/>
              <a:buNone/>
            </a:pPr>
            <a:endParaRPr lang="en-US" altLang="en-US" sz="1800" dirty="0">
              <a:latin typeface="Arial" panose="020B0604020202020204" pitchFamily="34" charset="0"/>
              <a:cs typeface="Arial" panose="020B0604020202020204" pitchFamily="34" charset="0"/>
            </a:endParaRPr>
          </a:p>
        </p:txBody>
      </p:sp>
      <p:pic>
        <p:nvPicPr>
          <p:cNvPr id="29702" name="Picture 8" descr="IRIS_TMlogo.png">
            <a:extLst>
              <a:ext uri="{FF2B5EF4-FFF2-40B4-BE49-F238E27FC236}">
                <a16:creationId xmlns:a16="http://schemas.microsoft.com/office/drawing/2014/main" id="{9CF46DD6-070A-BF4B-B95C-9F65EAF12003}"/>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extBox 14">
            <a:extLst>
              <a:ext uri="{FF2B5EF4-FFF2-40B4-BE49-F238E27FC236}">
                <a16:creationId xmlns:a16="http://schemas.microsoft.com/office/drawing/2014/main" id="{AD5E9567-C28A-4F80-9881-2BB3C6BC5EDB}"/>
              </a:ext>
            </a:extLst>
          </p:cNvPr>
          <p:cNvSpPr txBox="1">
            <a:spLocks noChangeArrowheads="1"/>
          </p:cNvSpPr>
          <p:nvPr/>
        </p:nvSpPr>
        <p:spPr bwMode="auto">
          <a:xfrm>
            <a:off x="587375" y="4381809"/>
            <a:ext cx="2752725" cy="2441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ctr" eaLnBrk="1" hangingPunct="1">
              <a:spcBef>
                <a:spcPct val="0"/>
              </a:spcBef>
              <a:spcAft>
                <a:spcPts val="400"/>
              </a:spcAft>
              <a:buFontTx/>
              <a:buNone/>
            </a:pPr>
            <a:r>
              <a:rPr lang="en-US" altLang="en-US" sz="1400" b="1" dirty="0">
                <a:solidFill>
                  <a:srgbClr val="C00000"/>
                </a:solidFill>
                <a:latin typeface="Arial" panose="020B0604020202020204" pitchFamily="34" charset="0"/>
              </a:rPr>
              <a:t>Extreme </a:t>
            </a:r>
          </a:p>
          <a:p>
            <a:pPr algn="ctr" eaLnBrk="1" hangingPunct="1">
              <a:spcBef>
                <a:spcPct val="0"/>
              </a:spcBef>
              <a:spcAft>
                <a:spcPts val="400"/>
              </a:spcAft>
              <a:buFontTx/>
              <a:buNone/>
            </a:pPr>
            <a:r>
              <a:rPr lang="en-US" altLang="en-US" sz="1400" b="1" dirty="0">
                <a:solidFill>
                  <a:srgbClr val="FF0000"/>
                </a:solidFill>
                <a:latin typeface="Arial" panose="020B0604020202020204" pitchFamily="34" charset="0"/>
              </a:rPr>
              <a:t>Violent</a:t>
            </a:r>
          </a:p>
          <a:p>
            <a:pPr algn="ctr" eaLnBrk="1" hangingPunct="1">
              <a:spcBef>
                <a:spcPct val="0"/>
              </a:spcBef>
              <a:spcAft>
                <a:spcPts val="400"/>
              </a:spcAft>
              <a:buFontTx/>
              <a:buNone/>
            </a:pPr>
            <a:r>
              <a:rPr lang="en-US" altLang="en-US" sz="1400" b="1" dirty="0">
                <a:solidFill>
                  <a:srgbClr val="FFC000"/>
                </a:solidFill>
                <a:latin typeface="Arial" panose="020B0604020202020204" pitchFamily="34" charset="0"/>
              </a:rPr>
              <a:t>Severe</a:t>
            </a:r>
          </a:p>
          <a:p>
            <a:pPr algn="ctr" eaLnBrk="1" hangingPunct="1">
              <a:spcBef>
                <a:spcPct val="0"/>
              </a:spcBef>
              <a:spcAft>
                <a:spcPts val="400"/>
              </a:spcAft>
              <a:buFontTx/>
              <a:buNone/>
            </a:pPr>
            <a:r>
              <a:rPr lang="en-US" altLang="en-US" sz="1400" b="1" dirty="0">
                <a:solidFill>
                  <a:srgbClr val="FFC000"/>
                </a:solidFill>
                <a:latin typeface="Arial" panose="020B0604020202020204" pitchFamily="34" charset="0"/>
              </a:rPr>
              <a:t>Very Strong</a:t>
            </a:r>
          </a:p>
          <a:p>
            <a:pPr algn="ctr" eaLnBrk="1" hangingPunct="1">
              <a:spcBef>
                <a:spcPct val="0"/>
              </a:spcBef>
              <a:spcAft>
                <a:spcPts val="400"/>
              </a:spcAft>
              <a:buFontTx/>
              <a:buNone/>
            </a:pPr>
            <a:r>
              <a:rPr lang="en-US" altLang="en-US" sz="1400" b="1" dirty="0">
                <a:solidFill>
                  <a:srgbClr val="FFFF00"/>
                </a:solidFill>
                <a:latin typeface="Arial" panose="020B0604020202020204" pitchFamily="34" charset="0"/>
              </a:rPr>
              <a:t>Strong</a:t>
            </a:r>
          </a:p>
          <a:p>
            <a:pPr algn="ctr" eaLnBrk="1" hangingPunct="1">
              <a:spcBef>
                <a:spcPct val="0"/>
              </a:spcBef>
              <a:spcAft>
                <a:spcPts val="400"/>
              </a:spcAft>
              <a:buFontTx/>
              <a:buNone/>
            </a:pPr>
            <a:r>
              <a:rPr lang="en-US" altLang="en-US" sz="1400" dirty="0">
                <a:latin typeface="Arial" panose="020B0604020202020204" pitchFamily="34" charset="0"/>
              </a:rPr>
              <a:t>Moderate</a:t>
            </a:r>
          </a:p>
          <a:p>
            <a:pPr algn="ctr" eaLnBrk="1" hangingPunct="1">
              <a:spcBef>
                <a:spcPct val="0"/>
              </a:spcBef>
              <a:spcAft>
                <a:spcPts val="400"/>
              </a:spcAft>
              <a:buFontTx/>
              <a:buNone/>
            </a:pPr>
            <a:r>
              <a:rPr lang="en-US" altLang="en-US" sz="1400" dirty="0">
                <a:latin typeface="Arial" panose="020B0604020202020204" pitchFamily="34" charset="0"/>
              </a:rPr>
              <a:t>Light</a:t>
            </a:r>
          </a:p>
          <a:p>
            <a:pPr algn="ctr" eaLnBrk="1" hangingPunct="1">
              <a:spcBef>
                <a:spcPct val="0"/>
              </a:spcBef>
              <a:spcAft>
                <a:spcPts val="400"/>
              </a:spcAft>
              <a:buFontTx/>
              <a:buNone/>
            </a:pPr>
            <a:r>
              <a:rPr lang="en-US" altLang="en-US" sz="1400" dirty="0">
                <a:latin typeface="Arial" panose="020B0604020202020204" pitchFamily="34" charset="0"/>
              </a:rPr>
              <a:t>Weak</a:t>
            </a:r>
          </a:p>
          <a:p>
            <a:pPr algn="ctr" eaLnBrk="1" hangingPunct="1">
              <a:spcBef>
                <a:spcPct val="0"/>
              </a:spcBef>
              <a:spcAft>
                <a:spcPts val="400"/>
              </a:spcAft>
              <a:buFontTx/>
              <a:buNone/>
            </a:pPr>
            <a:r>
              <a:rPr lang="en-US" altLang="en-US" sz="1400" dirty="0">
                <a:latin typeface="Arial" panose="020B0604020202020204" pitchFamily="34" charset="0"/>
              </a:rPr>
              <a:t>Not Felt</a:t>
            </a:r>
            <a:endParaRPr lang="en-US" altLang="en-US" sz="1800" dirty="0">
              <a:latin typeface="Arial" panose="020B0604020202020204" pitchFamily="34" charset="0"/>
            </a:endParaRPr>
          </a:p>
        </p:txBody>
      </p:sp>
      <p:pic>
        <p:nvPicPr>
          <p:cNvPr id="13" name="Picture 9">
            <a:extLst>
              <a:ext uri="{FF2B5EF4-FFF2-40B4-BE49-F238E27FC236}">
                <a16:creationId xmlns:a16="http://schemas.microsoft.com/office/drawing/2014/main" id="{BB051B11-32C9-4FA4-86E0-CCD72A1020E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8813" y="4429434"/>
            <a:ext cx="647700" cy="2393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TextBox 10">
            <a:extLst>
              <a:ext uri="{FF2B5EF4-FFF2-40B4-BE49-F238E27FC236}">
                <a16:creationId xmlns:a16="http://schemas.microsoft.com/office/drawing/2014/main" id="{9934EAD4-4A55-40F6-A407-587022D09DBF}"/>
              </a:ext>
            </a:extLst>
          </p:cNvPr>
          <p:cNvSpPr txBox="1">
            <a:spLocks noChangeArrowheads="1"/>
          </p:cNvSpPr>
          <p:nvPr/>
        </p:nvSpPr>
        <p:spPr bwMode="auto">
          <a:xfrm>
            <a:off x="685800" y="4120665"/>
            <a:ext cx="24384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 typeface="Arial" panose="020B0604020202020204" pitchFamily="34" charset="0"/>
              <a:buNone/>
            </a:pPr>
            <a:r>
              <a:rPr lang="en-US" altLang="en-US" sz="1400" b="1" dirty="0">
                <a:latin typeface="Arial" panose="020B0604020202020204" pitchFamily="34" charset="0"/>
              </a:rPr>
              <a:t>MMI    Perceived Shaking</a:t>
            </a:r>
          </a:p>
          <a:p>
            <a:pPr eaLnBrk="1" hangingPunct="1">
              <a:spcBef>
                <a:spcPct val="0"/>
              </a:spcBef>
              <a:buFontTx/>
              <a:buNone/>
            </a:pPr>
            <a:endParaRPr lang="en-US" altLang="en-US" sz="1400" dirty="0">
              <a:latin typeface="Arial" panose="020B0604020202020204" pitchFamily="34" charset="0"/>
            </a:endParaRPr>
          </a:p>
        </p:txBody>
      </p:sp>
      <p:pic>
        <p:nvPicPr>
          <p:cNvPr id="5" name="Picture 4">
            <a:extLst>
              <a:ext uri="{FF2B5EF4-FFF2-40B4-BE49-F238E27FC236}">
                <a16:creationId xmlns:a16="http://schemas.microsoft.com/office/drawing/2014/main" id="{8DBB6835-049B-4AD3-935E-225F6F86303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610428" y="1003300"/>
            <a:ext cx="5436833" cy="5454926"/>
          </a:xfrm>
          <a:prstGeom prst="rect">
            <a:avLst/>
          </a:prstGeom>
        </p:spPr>
      </p:pic>
      <p:sp>
        <p:nvSpPr>
          <p:cNvPr id="10" name="Title 1">
            <a:extLst>
              <a:ext uri="{FF2B5EF4-FFF2-40B4-BE49-F238E27FC236}">
                <a16:creationId xmlns:a16="http://schemas.microsoft.com/office/drawing/2014/main" id="{D9353C91-EA80-47DF-91B0-B146E6C252CE}"/>
              </a:ext>
            </a:extLst>
          </p:cNvPr>
          <p:cNvSpPr txBox="1">
            <a:spLocks/>
          </p:cNvSpPr>
          <p:nvPr/>
        </p:nvSpPr>
        <p:spPr>
          <a:xfrm>
            <a:off x="1231900" y="-3175"/>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rPr>
              <a:t>Magnitude 7.3 INDONESIA</a:t>
            </a:r>
            <a:br>
              <a:rPr lang="en-US" sz="4300" b="1" dirty="0">
                <a:solidFill>
                  <a:schemeClr val="tx2">
                    <a:satMod val="130000"/>
                  </a:schemeClr>
                </a:solidFill>
                <a:effectLst>
                  <a:outerShdw blurRad="50000" dist="30000" dir="5400000" algn="tl" rotWithShape="0">
                    <a:srgbClr val="000000">
                      <a:alpha val="30000"/>
                    </a:srgbClr>
                  </a:outerShdw>
                </a:effectLst>
                <a:ea typeface="+mj-ea"/>
              </a:rPr>
            </a:br>
            <a:r>
              <a:rPr lang="en-US" b="1" dirty="0">
                <a:solidFill>
                  <a:schemeClr val="tx2">
                    <a:satMod val="130000"/>
                  </a:schemeClr>
                </a:solidFill>
                <a:effectLst>
                  <a:outerShdw blurRad="50000" dist="30000" dir="5400000" algn="tl" rotWithShape="0">
                    <a:srgbClr val="000000">
                      <a:alpha val="30000"/>
                    </a:srgbClr>
                  </a:outerShdw>
                </a:effectLst>
                <a:ea typeface="+mj-ea"/>
              </a:rPr>
              <a:t>Tuesday,  December 14, 2021 at 03:20:24 UTC </a:t>
            </a:r>
            <a:endParaRPr lang="en-US" dirty="0">
              <a:solidFill>
                <a:schemeClr val="tx2">
                  <a:satMod val="130000"/>
                </a:schemeClr>
              </a:solidFill>
              <a:effectLst>
                <a:outerShdw blurRad="50000" dist="30000" dir="5400000" algn="tl" rotWithShape="0">
                  <a:srgbClr val="000000">
                    <a:alpha val="30000"/>
                  </a:srgbClr>
                </a:outerShdw>
              </a:effectLst>
              <a:ea typeface="+mj-ea"/>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5C041977-FB47-4248-9C77-B2110F22B77F}"/>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31747" name="TextBox 15">
            <a:extLst>
              <a:ext uri="{FF2B5EF4-FFF2-40B4-BE49-F238E27FC236}">
                <a16:creationId xmlns:a16="http://schemas.microsoft.com/office/drawing/2014/main" id="{19DAC123-35EF-084E-A9BF-98D3EE055AC5}"/>
              </a:ext>
            </a:extLst>
          </p:cNvPr>
          <p:cNvSpPr txBox="1">
            <a:spLocks noChangeArrowheads="1"/>
          </p:cNvSpPr>
          <p:nvPr/>
        </p:nvSpPr>
        <p:spPr bwMode="auto">
          <a:xfrm>
            <a:off x="5186363" y="655638"/>
            <a:ext cx="38862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r" eaLnBrk="1" hangingPunct="1">
              <a:spcBef>
                <a:spcPct val="0"/>
              </a:spcBef>
              <a:buFontTx/>
              <a:buNone/>
            </a:pPr>
            <a:r>
              <a:rPr lang="en-US" altLang="en-US" sz="1400" i="1">
                <a:latin typeface="Arial" panose="020B0604020202020204" pitchFamily="34" charset="0"/>
              </a:rPr>
              <a:t>USGS PAGER </a:t>
            </a:r>
          </a:p>
          <a:p>
            <a:pPr algn="r" eaLnBrk="1" hangingPunct="1">
              <a:spcBef>
                <a:spcPct val="0"/>
              </a:spcBef>
              <a:buFontTx/>
              <a:buNone/>
            </a:pPr>
            <a:r>
              <a:rPr lang="en-US" altLang="en-US" sz="1400" i="1">
                <a:latin typeface="Arial" panose="020B0604020202020204" pitchFamily="34" charset="0"/>
              </a:rPr>
              <a:t>Population Exposed to Earthquake Shaking</a:t>
            </a:r>
          </a:p>
        </p:txBody>
      </p:sp>
      <p:pic>
        <p:nvPicPr>
          <p:cNvPr id="31748" name="Picture 8" descr="IRIS_TMlogo.png">
            <a:extLst>
              <a:ext uri="{FF2B5EF4-FFF2-40B4-BE49-F238E27FC236}">
                <a16:creationId xmlns:a16="http://schemas.microsoft.com/office/drawing/2014/main" id="{04F1BBB2-71DD-A645-A0D2-86112650FB08}"/>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49" name="TextBox 15">
            <a:extLst>
              <a:ext uri="{FF2B5EF4-FFF2-40B4-BE49-F238E27FC236}">
                <a16:creationId xmlns:a16="http://schemas.microsoft.com/office/drawing/2014/main" id="{BCE6B55D-5A7D-2241-BA35-B08A6A58FB52}"/>
              </a:ext>
            </a:extLst>
          </p:cNvPr>
          <p:cNvSpPr txBox="1">
            <a:spLocks noChangeArrowheads="1"/>
          </p:cNvSpPr>
          <p:nvPr/>
        </p:nvSpPr>
        <p:spPr bwMode="auto">
          <a:xfrm>
            <a:off x="5427663" y="6473825"/>
            <a:ext cx="371633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400" i="1">
                <a:latin typeface="Arial" panose="020B0604020202020204" pitchFamily="34" charset="0"/>
              </a:rPr>
              <a:t>Image courtesy of the US Geological Survey</a:t>
            </a:r>
          </a:p>
        </p:txBody>
      </p:sp>
      <p:sp>
        <p:nvSpPr>
          <p:cNvPr id="31750" name="TextBox 20">
            <a:extLst>
              <a:ext uri="{FF2B5EF4-FFF2-40B4-BE49-F238E27FC236}">
                <a16:creationId xmlns:a16="http://schemas.microsoft.com/office/drawing/2014/main" id="{FEDB7404-5F6F-1D44-8A3B-84E5958F5FC5}"/>
              </a:ext>
            </a:extLst>
          </p:cNvPr>
          <p:cNvSpPr txBox="1">
            <a:spLocks noChangeArrowheads="1"/>
          </p:cNvSpPr>
          <p:nvPr/>
        </p:nvSpPr>
        <p:spPr bwMode="auto">
          <a:xfrm>
            <a:off x="3333750" y="5521325"/>
            <a:ext cx="5767388"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r" eaLnBrk="1" hangingPunct="1">
              <a:spcBef>
                <a:spcPct val="0"/>
              </a:spcBef>
              <a:buFontTx/>
              <a:buNone/>
            </a:pPr>
            <a:r>
              <a:rPr lang="en-US" altLang="en-US" sz="1400">
                <a:latin typeface="Arial" panose="020B0604020202020204" pitchFamily="34" charset="0"/>
              </a:rPr>
              <a:t>The color coded contour lines outline regions of MMI intensity.  </a:t>
            </a:r>
          </a:p>
          <a:p>
            <a:pPr algn="r" eaLnBrk="1" hangingPunct="1">
              <a:spcBef>
                <a:spcPct val="0"/>
              </a:spcBef>
              <a:buFontTx/>
              <a:buNone/>
            </a:pPr>
            <a:r>
              <a:rPr lang="en-US" altLang="en-US" sz="1400">
                <a:latin typeface="Arial" panose="020B0604020202020204" pitchFamily="34" charset="0"/>
              </a:rPr>
              <a:t>The total population exposure to a given MMI value is obtained by summing the population between the contour lines. The estimated population exposure to each MMI Intensity is shown in the table.</a:t>
            </a:r>
          </a:p>
        </p:txBody>
      </p:sp>
      <p:sp>
        <p:nvSpPr>
          <p:cNvPr id="31751" name="TextBox 18">
            <a:extLst>
              <a:ext uri="{FF2B5EF4-FFF2-40B4-BE49-F238E27FC236}">
                <a16:creationId xmlns:a16="http://schemas.microsoft.com/office/drawing/2014/main" id="{9BE500DF-A1B2-064C-A9DF-FDC61E4FF999}"/>
              </a:ext>
            </a:extLst>
          </p:cNvPr>
          <p:cNvSpPr txBox="1">
            <a:spLocks noChangeArrowheads="1"/>
          </p:cNvSpPr>
          <p:nvPr/>
        </p:nvSpPr>
        <p:spPr bwMode="auto">
          <a:xfrm>
            <a:off x="242888" y="1095375"/>
            <a:ext cx="4316412" cy="1754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800" dirty="0">
                <a:latin typeface="Arial" panose="020B0604020202020204" pitchFamily="34" charset="0"/>
              </a:rPr>
              <a:t>The USGS PAGER map shows the population exposed to different Modified Mercalli Intensity (MMI) levels. </a:t>
            </a:r>
          </a:p>
          <a:p>
            <a:pPr eaLnBrk="1" hangingPunct="1">
              <a:spcBef>
                <a:spcPct val="0"/>
              </a:spcBef>
              <a:buFontTx/>
              <a:buNone/>
            </a:pPr>
            <a:endParaRPr lang="en-US" altLang="en-US" sz="1800" dirty="0">
              <a:latin typeface="Arial" panose="020B0604020202020204" pitchFamily="34" charset="0"/>
            </a:endParaRPr>
          </a:p>
          <a:p>
            <a:pPr eaLnBrk="1" hangingPunct="1">
              <a:spcBef>
                <a:spcPct val="0"/>
              </a:spcBef>
              <a:buFontTx/>
              <a:buNone/>
            </a:pPr>
            <a:r>
              <a:rPr lang="en-US" altLang="en-US" sz="1800" dirty="0">
                <a:latin typeface="Arial" panose="020B0604020202020204" pitchFamily="34" charset="0"/>
              </a:rPr>
              <a:t>2,000 people were exposed to strong shaking from this earthquake.</a:t>
            </a:r>
          </a:p>
        </p:txBody>
      </p:sp>
      <p:pic>
        <p:nvPicPr>
          <p:cNvPr id="3" name="Picture 2">
            <a:extLst>
              <a:ext uri="{FF2B5EF4-FFF2-40B4-BE49-F238E27FC236}">
                <a16:creationId xmlns:a16="http://schemas.microsoft.com/office/drawing/2014/main" id="{74FE6EDC-EDD9-4566-9BFE-86B6FCE723C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87167" y="1169531"/>
            <a:ext cx="4316412" cy="4308252"/>
          </a:xfrm>
          <a:prstGeom prst="rect">
            <a:avLst/>
          </a:prstGeom>
        </p:spPr>
      </p:pic>
      <p:pic>
        <p:nvPicPr>
          <p:cNvPr id="7" name="Picture 6" descr="Table&#10;&#10;Description automatically generated">
            <a:extLst>
              <a:ext uri="{FF2B5EF4-FFF2-40B4-BE49-F238E27FC236}">
                <a16:creationId xmlns:a16="http://schemas.microsoft.com/office/drawing/2014/main" id="{B5C3BBED-4E76-4A4D-BE98-2C745C5E8BA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36789" y="2888168"/>
            <a:ext cx="2369094" cy="3969832"/>
          </a:xfrm>
          <a:prstGeom prst="rect">
            <a:avLst/>
          </a:prstGeom>
        </p:spPr>
      </p:pic>
      <p:sp>
        <p:nvSpPr>
          <p:cNvPr id="10" name="Title 1">
            <a:extLst>
              <a:ext uri="{FF2B5EF4-FFF2-40B4-BE49-F238E27FC236}">
                <a16:creationId xmlns:a16="http://schemas.microsoft.com/office/drawing/2014/main" id="{D308805A-658F-40B4-90A8-B936E6E16A5A}"/>
              </a:ext>
            </a:extLst>
          </p:cNvPr>
          <p:cNvSpPr txBox="1">
            <a:spLocks/>
          </p:cNvSpPr>
          <p:nvPr/>
        </p:nvSpPr>
        <p:spPr>
          <a:xfrm>
            <a:off x="1231900" y="-3175"/>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rPr>
              <a:t>Magnitude 7.3 INDONESIA</a:t>
            </a:r>
            <a:br>
              <a:rPr lang="en-US" sz="4300" b="1" dirty="0">
                <a:solidFill>
                  <a:schemeClr val="tx2">
                    <a:satMod val="130000"/>
                  </a:schemeClr>
                </a:solidFill>
                <a:effectLst>
                  <a:outerShdw blurRad="50000" dist="30000" dir="5400000" algn="tl" rotWithShape="0">
                    <a:srgbClr val="000000">
                      <a:alpha val="30000"/>
                    </a:srgbClr>
                  </a:outerShdw>
                </a:effectLst>
                <a:ea typeface="+mj-ea"/>
              </a:rPr>
            </a:br>
            <a:r>
              <a:rPr lang="en-US" b="1" dirty="0">
                <a:solidFill>
                  <a:schemeClr val="tx2">
                    <a:satMod val="130000"/>
                  </a:schemeClr>
                </a:solidFill>
                <a:effectLst>
                  <a:outerShdw blurRad="50000" dist="30000" dir="5400000" algn="tl" rotWithShape="0">
                    <a:srgbClr val="000000">
                      <a:alpha val="30000"/>
                    </a:srgbClr>
                  </a:outerShdw>
                </a:effectLst>
                <a:ea typeface="+mj-ea"/>
              </a:rPr>
              <a:t>Tuesday,  December 14, 2021 at 03:20:24 UTC </a:t>
            </a:r>
            <a:endParaRPr lang="en-US" dirty="0">
              <a:solidFill>
                <a:schemeClr val="tx2">
                  <a:satMod val="130000"/>
                </a:schemeClr>
              </a:solidFill>
              <a:effectLst>
                <a:outerShdw blurRad="50000" dist="30000" dir="5400000" algn="tl" rotWithShape="0">
                  <a:srgbClr val="000000">
                    <a:alpha val="30000"/>
                  </a:srgbClr>
                </a:outerShdw>
              </a:effectLst>
              <a:ea typeface="+mj-ea"/>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2FE49FDE-9BCA-034D-AA7E-C095C30C824C}"/>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22530" name="Picture 8" descr="IRIS_TMlogo.png">
            <a:extLst>
              <a:ext uri="{FF2B5EF4-FFF2-40B4-BE49-F238E27FC236}">
                <a16:creationId xmlns:a16="http://schemas.microsoft.com/office/drawing/2014/main" id="{8924BAAE-CD8C-5544-AC86-89A76E1ABA57}"/>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531" name="TextBox 14">
            <a:extLst>
              <a:ext uri="{FF2B5EF4-FFF2-40B4-BE49-F238E27FC236}">
                <a16:creationId xmlns:a16="http://schemas.microsoft.com/office/drawing/2014/main" id="{AF5F2FE9-46CB-5245-9D5C-271DD69978F8}"/>
              </a:ext>
            </a:extLst>
          </p:cNvPr>
          <p:cNvSpPr txBox="1">
            <a:spLocks noChangeArrowheads="1"/>
          </p:cNvSpPr>
          <p:nvPr/>
        </p:nvSpPr>
        <p:spPr bwMode="auto">
          <a:xfrm>
            <a:off x="820285" y="5874603"/>
            <a:ext cx="8142287"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en-US" altLang="en-US" sz="1600" dirty="0">
                <a:latin typeface="Arial" panose="020B0604020202020204" pitchFamily="34" charset="0"/>
              </a:rPr>
              <a:t>The </a:t>
            </a:r>
            <a:r>
              <a:rPr lang="en-US" altLang="en-US" sz="1600" dirty="0" err="1">
                <a:latin typeface="Arial" panose="020B0604020202020204" pitchFamily="34" charset="0"/>
              </a:rPr>
              <a:t>Sunda</a:t>
            </a:r>
            <a:r>
              <a:rPr lang="en-US" altLang="en-US" sz="1600" dirty="0">
                <a:latin typeface="Arial" panose="020B0604020202020204" pitchFamily="34" charset="0"/>
              </a:rPr>
              <a:t> – Java Trench is the convergent plate boundary where the Australia Plate subducts beneath the southeastern promontory on the Eurasian Plate.  The tectonics and seismicity of the area within the yellow rectangle are shown on the next slide.</a:t>
            </a:r>
          </a:p>
        </p:txBody>
      </p:sp>
      <p:pic>
        <p:nvPicPr>
          <p:cNvPr id="22532" name="Picture 1">
            <a:extLst>
              <a:ext uri="{FF2B5EF4-FFF2-40B4-BE49-F238E27FC236}">
                <a16:creationId xmlns:a16="http://schemas.microsoft.com/office/drawing/2014/main" id="{5F0317CA-1614-6342-9538-2D4FA273DFD2}"/>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338603" y="1078022"/>
            <a:ext cx="6980237" cy="4773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6">
            <a:extLst>
              <a:ext uri="{FF2B5EF4-FFF2-40B4-BE49-F238E27FC236}">
                <a16:creationId xmlns:a16="http://schemas.microsoft.com/office/drawing/2014/main" id="{95F43F63-FFA6-3F4D-9C93-2B52D5A8D485}"/>
              </a:ext>
            </a:extLst>
          </p:cNvPr>
          <p:cNvSpPr/>
          <p:nvPr/>
        </p:nvSpPr>
        <p:spPr>
          <a:xfrm>
            <a:off x="1429885" y="3546902"/>
            <a:ext cx="457200" cy="274320"/>
          </a:xfrm>
          <a:prstGeom prst="rect">
            <a:avLst/>
          </a:prstGeom>
          <a:noFill/>
          <a:ln w="1905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00"/>
              </a:solidFill>
            </a:endParaRPr>
          </a:p>
        </p:txBody>
      </p:sp>
      <p:sp>
        <p:nvSpPr>
          <p:cNvPr id="22540" name="TextBox 15">
            <a:extLst>
              <a:ext uri="{FF2B5EF4-FFF2-40B4-BE49-F238E27FC236}">
                <a16:creationId xmlns:a16="http://schemas.microsoft.com/office/drawing/2014/main" id="{455140D3-EC7B-424C-8003-C76045789E84}"/>
              </a:ext>
            </a:extLst>
          </p:cNvPr>
          <p:cNvSpPr txBox="1">
            <a:spLocks noChangeArrowheads="1"/>
          </p:cNvSpPr>
          <p:nvPr/>
        </p:nvSpPr>
        <p:spPr bwMode="auto">
          <a:xfrm>
            <a:off x="4694712" y="5511804"/>
            <a:ext cx="40386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400" i="1" dirty="0">
                <a:highlight>
                  <a:srgbClr val="C0C0C0"/>
                </a:highlight>
                <a:latin typeface="Arial" panose="020B0604020202020204" pitchFamily="34" charset="0"/>
              </a:rPr>
              <a:t>Image courtesy of the US Geological Survey</a:t>
            </a:r>
          </a:p>
        </p:txBody>
      </p:sp>
      <p:sp>
        <p:nvSpPr>
          <p:cNvPr id="8" name="Title 1">
            <a:extLst>
              <a:ext uri="{FF2B5EF4-FFF2-40B4-BE49-F238E27FC236}">
                <a16:creationId xmlns:a16="http://schemas.microsoft.com/office/drawing/2014/main" id="{E013EC26-033B-4A23-9512-9C6D89972747}"/>
              </a:ext>
            </a:extLst>
          </p:cNvPr>
          <p:cNvSpPr txBox="1">
            <a:spLocks/>
          </p:cNvSpPr>
          <p:nvPr/>
        </p:nvSpPr>
        <p:spPr>
          <a:xfrm>
            <a:off x="1231900" y="-3175"/>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rPr>
              <a:t>Magnitude 7.3 INDONESIA</a:t>
            </a:r>
            <a:br>
              <a:rPr lang="en-US" sz="4300" b="1" dirty="0">
                <a:solidFill>
                  <a:schemeClr val="tx2">
                    <a:satMod val="130000"/>
                  </a:schemeClr>
                </a:solidFill>
                <a:effectLst>
                  <a:outerShdw blurRad="50000" dist="30000" dir="5400000" algn="tl" rotWithShape="0">
                    <a:srgbClr val="000000">
                      <a:alpha val="30000"/>
                    </a:srgbClr>
                  </a:outerShdw>
                </a:effectLst>
                <a:ea typeface="+mj-ea"/>
              </a:rPr>
            </a:br>
            <a:r>
              <a:rPr lang="en-US" b="1" dirty="0">
                <a:solidFill>
                  <a:schemeClr val="tx2">
                    <a:satMod val="130000"/>
                  </a:schemeClr>
                </a:solidFill>
                <a:effectLst>
                  <a:outerShdw blurRad="50000" dist="30000" dir="5400000" algn="tl" rotWithShape="0">
                    <a:srgbClr val="000000">
                      <a:alpha val="30000"/>
                    </a:srgbClr>
                  </a:outerShdw>
                </a:effectLst>
                <a:ea typeface="+mj-ea"/>
              </a:rPr>
              <a:t>Tuesday,  December 14, 2021 at 03:20:24 UTC </a:t>
            </a:r>
            <a:endParaRPr lang="en-US" dirty="0">
              <a:solidFill>
                <a:schemeClr val="tx2">
                  <a:satMod val="130000"/>
                </a:schemeClr>
              </a:solidFill>
              <a:effectLst>
                <a:outerShdw blurRad="50000" dist="30000" dir="5400000" algn="tl" rotWithShape="0">
                  <a:srgbClr val="000000">
                    <a:alpha val="30000"/>
                  </a:srgbClr>
                </a:outerShdw>
              </a:effectLst>
              <a:ea typeface="+mj-ea"/>
            </a:endParaRPr>
          </a:p>
        </p:txBody>
      </p:sp>
    </p:spTree>
    <p:extLst>
      <p:ext uri="{BB962C8B-B14F-4D97-AF65-F5344CB8AC3E}">
        <p14:creationId xmlns:p14="http://schemas.microsoft.com/office/powerpoint/2010/main" val="54962151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C14EE7E3-F2A6-6C4E-97BA-7E063B86F232}"/>
              </a:ext>
            </a:extLst>
          </p:cNvPr>
          <p:cNvPicPr>
            <a:picLocks noChangeAspect="1"/>
          </p:cNvPicPr>
          <p:nvPr/>
        </p:nvPicPr>
        <p:blipFill rotWithShape="1">
          <a:blip r:embed="rId3">
            <a:extLst>
              <a:ext uri="{28A0092B-C50C-407E-A947-70E740481C1C}">
                <a14:useLocalDpi xmlns:a14="http://schemas.microsoft.com/office/drawing/2010/main" val="0"/>
              </a:ext>
            </a:extLst>
          </a:blip>
          <a:srcRect l="4167" t="5139" r="3333" b="5139"/>
          <a:stretch/>
        </p:blipFill>
        <p:spPr>
          <a:xfrm>
            <a:off x="685800" y="838200"/>
            <a:ext cx="8458200" cy="5181601"/>
          </a:xfrm>
          <a:prstGeom prst="rect">
            <a:avLst/>
          </a:prstGeom>
        </p:spPr>
      </p:pic>
      <p:sp>
        <p:nvSpPr>
          <p:cNvPr id="4" name="Rectangle 3">
            <a:extLst>
              <a:ext uri="{FF2B5EF4-FFF2-40B4-BE49-F238E27FC236}">
                <a16:creationId xmlns:a16="http://schemas.microsoft.com/office/drawing/2014/main" id="{2FE49FDE-9BCA-034D-AA7E-C095C30C824C}"/>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22530" name="Picture 8" descr="IRIS_TMlogo.png">
            <a:extLst>
              <a:ext uri="{FF2B5EF4-FFF2-40B4-BE49-F238E27FC236}">
                <a16:creationId xmlns:a16="http://schemas.microsoft.com/office/drawing/2014/main" id="{8924BAAE-CD8C-5544-AC86-89A76E1ABA57}"/>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531" name="TextBox 14">
            <a:extLst>
              <a:ext uri="{FF2B5EF4-FFF2-40B4-BE49-F238E27FC236}">
                <a16:creationId xmlns:a16="http://schemas.microsoft.com/office/drawing/2014/main" id="{AF5F2FE9-46CB-5245-9D5C-271DD69978F8}"/>
              </a:ext>
            </a:extLst>
          </p:cNvPr>
          <p:cNvSpPr txBox="1">
            <a:spLocks noChangeArrowheads="1"/>
          </p:cNvSpPr>
          <p:nvPr/>
        </p:nvSpPr>
        <p:spPr bwMode="auto">
          <a:xfrm>
            <a:off x="457200" y="5943600"/>
            <a:ext cx="8675687"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en-US" altLang="en-US" sz="1200" dirty="0">
                <a:latin typeface="Arial" panose="020B0604020202020204" pitchFamily="34" charset="0"/>
              </a:rPr>
              <a:t>The earthquake history from 1900 to 2016 and rates of subduction of the Australia Plate beneath the </a:t>
            </a:r>
            <a:r>
              <a:rPr lang="en-US" altLang="en-US" sz="1200" dirty="0" err="1">
                <a:latin typeface="Arial" panose="020B0604020202020204" pitchFamily="34" charset="0"/>
              </a:rPr>
              <a:t>Sunda</a:t>
            </a:r>
            <a:r>
              <a:rPr lang="en-US" altLang="en-US" sz="1200" dirty="0">
                <a:latin typeface="Arial" panose="020B0604020202020204" pitchFamily="34" charset="0"/>
              </a:rPr>
              <a:t> Plate are shown on the map above.  The red star indicates the epicenter of the December 14 2021 earthquake.  A south-to-north cross section of the subduction zone from C to C’ is shown in the upper right.  Earthquakes deeper than 50 km are within the subducting Australia Plate.  With a depth of 18.5 km, the December 14 earthquake occurred within the overriding </a:t>
            </a:r>
            <a:r>
              <a:rPr lang="en-US" altLang="en-US" sz="1200" dirty="0" err="1">
                <a:latin typeface="Arial" panose="020B0604020202020204" pitchFamily="34" charset="0"/>
              </a:rPr>
              <a:t>Sunda</a:t>
            </a:r>
            <a:r>
              <a:rPr lang="en-US" altLang="en-US" sz="1200" dirty="0">
                <a:latin typeface="Arial" panose="020B0604020202020204" pitchFamily="34" charset="0"/>
              </a:rPr>
              <a:t> Plate.</a:t>
            </a:r>
          </a:p>
        </p:txBody>
      </p:sp>
      <p:sp>
        <p:nvSpPr>
          <p:cNvPr id="11" name="5-Point Star 10">
            <a:extLst>
              <a:ext uri="{FF2B5EF4-FFF2-40B4-BE49-F238E27FC236}">
                <a16:creationId xmlns:a16="http://schemas.microsoft.com/office/drawing/2014/main" id="{2EA3E787-3AC9-804D-9ACE-10614E54A5AC}"/>
              </a:ext>
            </a:extLst>
          </p:cNvPr>
          <p:cNvSpPr/>
          <p:nvPr/>
        </p:nvSpPr>
        <p:spPr>
          <a:xfrm>
            <a:off x="6820346" y="3249616"/>
            <a:ext cx="342454" cy="342454"/>
          </a:xfrm>
          <a:prstGeom prst="star5">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8" name="Straight Connector 7">
            <a:extLst>
              <a:ext uri="{FF2B5EF4-FFF2-40B4-BE49-F238E27FC236}">
                <a16:creationId xmlns:a16="http://schemas.microsoft.com/office/drawing/2014/main" id="{F39E84C0-9D3C-1646-80D8-7F3C87E3236D}"/>
              </a:ext>
            </a:extLst>
          </p:cNvPr>
          <p:cNvCxnSpPr>
            <a:cxnSpLocks/>
          </p:cNvCxnSpPr>
          <p:nvPr/>
        </p:nvCxnSpPr>
        <p:spPr>
          <a:xfrm flipH="1">
            <a:off x="6289662" y="2895601"/>
            <a:ext cx="9618" cy="1676400"/>
          </a:xfrm>
          <a:prstGeom prst="line">
            <a:avLst/>
          </a:prstGeom>
          <a:ln w="25400">
            <a:solidFill>
              <a:srgbClr val="7030A0"/>
            </a:solidFill>
          </a:ln>
        </p:spPr>
        <p:style>
          <a:lnRef idx="1">
            <a:schemeClr val="accent1"/>
          </a:lnRef>
          <a:fillRef idx="0">
            <a:schemeClr val="accent1"/>
          </a:fillRef>
          <a:effectRef idx="0">
            <a:schemeClr val="accent1"/>
          </a:effectRef>
          <a:fontRef idx="minor">
            <a:schemeClr val="tx1"/>
          </a:fontRef>
        </p:style>
      </p:cxnSp>
      <p:pic>
        <p:nvPicPr>
          <p:cNvPr id="9" name="Picture 8">
            <a:extLst>
              <a:ext uri="{FF2B5EF4-FFF2-40B4-BE49-F238E27FC236}">
                <a16:creationId xmlns:a16="http://schemas.microsoft.com/office/drawing/2014/main" id="{603D3CB6-05D7-0241-AB2F-11B9127B7B7F}"/>
              </a:ext>
            </a:extLst>
          </p:cNvPr>
          <p:cNvPicPr>
            <a:picLocks noChangeAspect="1"/>
          </p:cNvPicPr>
          <p:nvPr/>
        </p:nvPicPr>
        <p:blipFill>
          <a:blip r:embed="rId5"/>
          <a:stretch>
            <a:fillRect/>
          </a:stretch>
        </p:blipFill>
        <p:spPr>
          <a:xfrm>
            <a:off x="7034017" y="1026101"/>
            <a:ext cx="1831689" cy="2120900"/>
          </a:xfrm>
          <a:prstGeom prst="rect">
            <a:avLst/>
          </a:prstGeom>
        </p:spPr>
      </p:pic>
      <p:sp>
        <p:nvSpPr>
          <p:cNvPr id="10" name="TextBox 9">
            <a:extLst>
              <a:ext uri="{FF2B5EF4-FFF2-40B4-BE49-F238E27FC236}">
                <a16:creationId xmlns:a16="http://schemas.microsoft.com/office/drawing/2014/main" id="{112AD024-DD19-5F49-9ABC-A6944552A547}"/>
              </a:ext>
            </a:extLst>
          </p:cNvPr>
          <p:cNvSpPr txBox="1"/>
          <p:nvPr/>
        </p:nvSpPr>
        <p:spPr>
          <a:xfrm>
            <a:off x="6123591" y="4538247"/>
            <a:ext cx="332142" cy="338554"/>
          </a:xfrm>
          <a:prstGeom prst="rect">
            <a:avLst/>
          </a:prstGeom>
          <a:noFill/>
        </p:spPr>
        <p:txBody>
          <a:bodyPr wrap="none" rtlCol="0">
            <a:spAutoFit/>
          </a:bodyPr>
          <a:lstStyle/>
          <a:p>
            <a:r>
              <a:rPr lang="en-US" sz="1600" dirty="0">
                <a:solidFill>
                  <a:srgbClr val="7030A0"/>
                </a:solidFill>
              </a:rPr>
              <a:t>C</a:t>
            </a:r>
          </a:p>
        </p:txBody>
      </p:sp>
      <p:sp>
        <p:nvSpPr>
          <p:cNvPr id="18" name="TextBox 17">
            <a:extLst>
              <a:ext uri="{FF2B5EF4-FFF2-40B4-BE49-F238E27FC236}">
                <a16:creationId xmlns:a16="http://schemas.microsoft.com/office/drawing/2014/main" id="{EB4C1DEF-9C32-704F-966A-FAE0B0761943}"/>
              </a:ext>
            </a:extLst>
          </p:cNvPr>
          <p:cNvSpPr txBox="1"/>
          <p:nvPr/>
        </p:nvSpPr>
        <p:spPr>
          <a:xfrm>
            <a:off x="6123591" y="2633247"/>
            <a:ext cx="377026" cy="338554"/>
          </a:xfrm>
          <a:prstGeom prst="rect">
            <a:avLst/>
          </a:prstGeom>
          <a:noFill/>
        </p:spPr>
        <p:txBody>
          <a:bodyPr wrap="none" rtlCol="0">
            <a:spAutoFit/>
          </a:bodyPr>
          <a:lstStyle/>
          <a:p>
            <a:r>
              <a:rPr lang="en-US" sz="1600" dirty="0">
                <a:solidFill>
                  <a:srgbClr val="7030A0"/>
                </a:solidFill>
              </a:rPr>
              <a:t>C’</a:t>
            </a:r>
          </a:p>
        </p:txBody>
      </p:sp>
      <p:sp>
        <p:nvSpPr>
          <p:cNvPr id="12" name="Title 1">
            <a:extLst>
              <a:ext uri="{FF2B5EF4-FFF2-40B4-BE49-F238E27FC236}">
                <a16:creationId xmlns:a16="http://schemas.microsoft.com/office/drawing/2014/main" id="{81AF4774-C3DE-481C-A906-CDA3BB880F66}"/>
              </a:ext>
            </a:extLst>
          </p:cNvPr>
          <p:cNvSpPr txBox="1">
            <a:spLocks/>
          </p:cNvSpPr>
          <p:nvPr/>
        </p:nvSpPr>
        <p:spPr>
          <a:xfrm>
            <a:off x="1231900" y="-3175"/>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rPr>
              <a:t>Magnitude 7.3 INDONESIA</a:t>
            </a:r>
            <a:br>
              <a:rPr lang="en-US" sz="4300" b="1" dirty="0">
                <a:solidFill>
                  <a:schemeClr val="tx2">
                    <a:satMod val="130000"/>
                  </a:schemeClr>
                </a:solidFill>
                <a:effectLst>
                  <a:outerShdw blurRad="50000" dist="30000" dir="5400000" algn="tl" rotWithShape="0">
                    <a:srgbClr val="000000">
                      <a:alpha val="30000"/>
                    </a:srgbClr>
                  </a:outerShdw>
                </a:effectLst>
                <a:ea typeface="+mj-ea"/>
              </a:rPr>
            </a:br>
            <a:r>
              <a:rPr lang="en-US" b="1" dirty="0">
                <a:solidFill>
                  <a:schemeClr val="tx2">
                    <a:satMod val="130000"/>
                  </a:schemeClr>
                </a:solidFill>
                <a:effectLst>
                  <a:outerShdw blurRad="50000" dist="30000" dir="5400000" algn="tl" rotWithShape="0">
                    <a:srgbClr val="000000">
                      <a:alpha val="30000"/>
                    </a:srgbClr>
                  </a:outerShdw>
                </a:effectLst>
                <a:ea typeface="+mj-ea"/>
              </a:rPr>
              <a:t>Tuesday,  December 14, 2021 at 03:20:24 UTC </a:t>
            </a:r>
            <a:endParaRPr lang="en-US" dirty="0">
              <a:solidFill>
                <a:schemeClr val="tx2">
                  <a:satMod val="130000"/>
                </a:schemeClr>
              </a:solidFill>
              <a:effectLst>
                <a:outerShdw blurRad="50000" dist="30000" dir="5400000" algn="tl" rotWithShape="0">
                  <a:srgbClr val="000000">
                    <a:alpha val="30000"/>
                  </a:srgbClr>
                </a:outerShdw>
              </a:effectLst>
              <a:ea typeface="+mj-ea"/>
            </a:endParaRPr>
          </a:p>
        </p:txBody>
      </p:sp>
    </p:spTree>
    <p:extLst>
      <p:ext uri="{BB962C8B-B14F-4D97-AF65-F5344CB8AC3E}">
        <p14:creationId xmlns:p14="http://schemas.microsoft.com/office/powerpoint/2010/main" val="15462385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EF80FCFC-6A90-4431-8453-436DE3F58447}"/>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14338" name="TextBox 9">
            <a:extLst>
              <a:ext uri="{FF2B5EF4-FFF2-40B4-BE49-F238E27FC236}">
                <a16:creationId xmlns:a16="http://schemas.microsoft.com/office/drawing/2014/main" id="{DE76E704-9EA9-4D56-A7D8-DEEC2E3C6DDD}"/>
              </a:ext>
            </a:extLst>
          </p:cNvPr>
          <p:cNvSpPr txBox="1">
            <a:spLocks noChangeArrowheads="1"/>
          </p:cNvSpPr>
          <p:nvPr/>
        </p:nvSpPr>
        <p:spPr bwMode="auto">
          <a:xfrm>
            <a:off x="219075" y="1087438"/>
            <a:ext cx="3286125" cy="560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800" dirty="0">
                <a:latin typeface="Arial" panose="020B0604020202020204" pitchFamily="34" charset="0"/>
                <a:ea typeface="ＭＳ Ｐゴシック" panose="020B0600070205080204" pitchFamily="34" charset="-128"/>
              </a:rPr>
              <a:t>Regional seismicity in the Flores Sea area north and east of the Java Trench is shown on the map with earthquakes color coded by depth. </a:t>
            </a:r>
          </a:p>
          <a:p>
            <a:pPr eaLnBrk="1" hangingPunct="1">
              <a:spcBef>
                <a:spcPct val="0"/>
              </a:spcBef>
              <a:buFontTx/>
              <a:buNone/>
            </a:pPr>
            <a:endParaRPr lang="en-US" altLang="en-US" sz="1600" dirty="0">
              <a:latin typeface="Arial" panose="020B0604020202020204" pitchFamily="34" charset="0"/>
              <a:ea typeface="ＭＳ Ｐゴシック" panose="020B0600070205080204" pitchFamily="34" charset="-128"/>
            </a:endParaRPr>
          </a:p>
          <a:p>
            <a:pPr eaLnBrk="1" hangingPunct="1">
              <a:spcBef>
                <a:spcPct val="0"/>
              </a:spcBef>
              <a:buFontTx/>
              <a:buNone/>
            </a:pPr>
            <a:r>
              <a:rPr lang="en-US" altLang="en-US" sz="1800" dirty="0">
                <a:latin typeface="Arial" panose="020B0604020202020204" pitchFamily="34" charset="0"/>
                <a:ea typeface="ＭＳ Ｐゴシック" panose="020B0600070205080204" pitchFamily="34" charset="-128"/>
              </a:rPr>
              <a:t>Since December 2011, 2,600 earthquakes of magnitude 4 or larger have occurred within the map area. Notice that earthquakes are shallow on the south edge of the map area.  As the oceanic portion of the Australian Plate subducts towards the north beneath the Timor Micro Plate, earthquakes within the Australia Plate increase in depth from south to north. </a:t>
            </a:r>
          </a:p>
        </p:txBody>
      </p:sp>
      <p:pic>
        <p:nvPicPr>
          <p:cNvPr id="14339" name="Picture 8" descr="IRIS_TMlogo.png">
            <a:extLst>
              <a:ext uri="{FF2B5EF4-FFF2-40B4-BE49-F238E27FC236}">
                <a16:creationId xmlns:a16="http://schemas.microsoft.com/office/drawing/2014/main" id="{648A1907-B194-4F3D-A672-B57490897010}"/>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0" name="TextBox 21">
            <a:extLst>
              <a:ext uri="{FF2B5EF4-FFF2-40B4-BE49-F238E27FC236}">
                <a16:creationId xmlns:a16="http://schemas.microsoft.com/office/drawing/2014/main" id="{6D4765E0-CD8F-42CE-9696-BD9DA359AD63}"/>
              </a:ext>
            </a:extLst>
          </p:cNvPr>
          <p:cNvSpPr txBox="1">
            <a:spLocks noChangeArrowheads="1"/>
          </p:cNvSpPr>
          <p:nvPr/>
        </p:nvSpPr>
        <p:spPr bwMode="auto">
          <a:xfrm>
            <a:off x="3621088" y="5824538"/>
            <a:ext cx="54546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400">
                <a:latin typeface="Arial" panose="020B0604020202020204" pitchFamily="34" charset="0"/>
                <a:ea typeface="ＭＳ Ｐゴシック" panose="020B0600070205080204" pitchFamily="34" charset="-128"/>
              </a:rPr>
              <a:t>Map created using the IRIS Earthquake Browser:  </a:t>
            </a:r>
            <a:r>
              <a:rPr lang="en-US" altLang="en-US" sz="1400" i="1">
                <a:latin typeface="Arial" panose="020B0604020202020204" pitchFamily="34" charset="0"/>
                <a:ea typeface="ＭＳ Ｐゴシック" panose="020B0600070205080204" pitchFamily="34" charset="-128"/>
                <a:hlinkClick r:id="rId4"/>
              </a:rPr>
              <a:t>www.iris.edu/ieb</a:t>
            </a:r>
            <a:endParaRPr lang="en-US" altLang="en-US" sz="1400" i="1">
              <a:latin typeface="Arial" panose="020B0604020202020204" pitchFamily="34" charset="0"/>
              <a:ea typeface="ＭＳ Ｐゴシック" panose="020B0600070205080204" pitchFamily="34" charset="-128"/>
            </a:endParaRPr>
          </a:p>
          <a:p>
            <a:pPr eaLnBrk="1" hangingPunct="1">
              <a:spcBef>
                <a:spcPct val="0"/>
              </a:spcBef>
              <a:buFontTx/>
              <a:buNone/>
            </a:pPr>
            <a:r>
              <a:rPr lang="en-US" altLang="en-US" sz="1400">
                <a:latin typeface="Arial" panose="020B0604020202020204" pitchFamily="34" charset="0"/>
                <a:ea typeface="ＭＳ Ｐゴシック" panose="020B0600070205080204" pitchFamily="34" charset="-128"/>
              </a:rPr>
              <a:t>Microplate boundaries from Google Earth</a:t>
            </a:r>
          </a:p>
        </p:txBody>
      </p:sp>
      <p:pic>
        <p:nvPicPr>
          <p:cNvPr id="14342" name="Picture 2" descr="Chart, map&#10;&#10;Description automatically generated">
            <a:extLst>
              <a:ext uri="{FF2B5EF4-FFF2-40B4-BE49-F238E27FC236}">
                <a16:creationId xmlns:a16="http://schemas.microsoft.com/office/drawing/2014/main" id="{157EF5FD-F0D4-4651-9CF1-F3CDBFD7120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675063" y="1371600"/>
            <a:ext cx="5346700" cy="4452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itle 1">
            <a:extLst>
              <a:ext uri="{FF2B5EF4-FFF2-40B4-BE49-F238E27FC236}">
                <a16:creationId xmlns:a16="http://schemas.microsoft.com/office/drawing/2014/main" id="{D4F603ED-07AF-4279-9F39-4366FA8AF230}"/>
              </a:ext>
            </a:extLst>
          </p:cNvPr>
          <p:cNvSpPr txBox="1">
            <a:spLocks/>
          </p:cNvSpPr>
          <p:nvPr/>
        </p:nvSpPr>
        <p:spPr>
          <a:xfrm>
            <a:off x="1231900" y="-3175"/>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rPr>
              <a:t>Magnitude 7.3 INDONESIA</a:t>
            </a:r>
            <a:br>
              <a:rPr lang="en-US" sz="4300" b="1" dirty="0">
                <a:solidFill>
                  <a:schemeClr val="tx2">
                    <a:satMod val="130000"/>
                  </a:schemeClr>
                </a:solidFill>
                <a:effectLst>
                  <a:outerShdw blurRad="50000" dist="30000" dir="5400000" algn="tl" rotWithShape="0">
                    <a:srgbClr val="000000">
                      <a:alpha val="30000"/>
                    </a:srgbClr>
                  </a:outerShdw>
                </a:effectLst>
                <a:ea typeface="+mj-ea"/>
              </a:rPr>
            </a:br>
            <a:r>
              <a:rPr lang="en-US" b="1" dirty="0">
                <a:solidFill>
                  <a:schemeClr val="tx2">
                    <a:satMod val="130000"/>
                  </a:schemeClr>
                </a:solidFill>
                <a:effectLst>
                  <a:outerShdw blurRad="50000" dist="30000" dir="5400000" algn="tl" rotWithShape="0">
                    <a:srgbClr val="000000">
                      <a:alpha val="30000"/>
                    </a:srgbClr>
                  </a:outerShdw>
                </a:effectLst>
                <a:ea typeface="+mj-ea"/>
              </a:rPr>
              <a:t>Tuesday,  December 14, 2021 at 03:20:24 UTC </a:t>
            </a:r>
            <a:endParaRPr lang="en-US" dirty="0">
              <a:solidFill>
                <a:schemeClr val="tx2">
                  <a:satMod val="130000"/>
                </a:schemeClr>
              </a:solidFill>
              <a:effectLst>
                <a:outerShdw blurRad="50000" dist="30000" dir="5400000" algn="tl" rotWithShape="0">
                  <a:srgbClr val="000000">
                    <a:alpha val="30000"/>
                  </a:srgbClr>
                </a:outerShdw>
              </a:effectLst>
              <a:ea typeface="+mj-ea"/>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1531E28-8831-4319-8779-9EA82B0FFE6F}"/>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15364" name="Picture 18" descr="IRIS_TMlogo.png">
            <a:extLst>
              <a:ext uri="{FF2B5EF4-FFF2-40B4-BE49-F238E27FC236}">
                <a16:creationId xmlns:a16="http://schemas.microsoft.com/office/drawing/2014/main" id="{717FD03E-8B63-434D-AFF4-B7F25C987523}"/>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5" name="TextBox 11">
            <a:extLst>
              <a:ext uri="{FF2B5EF4-FFF2-40B4-BE49-F238E27FC236}">
                <a16:creationId xmlns:a16="http://schemas.microsoft.com/office/drawing/2014/main" id="{D10FEDA5-D6B4-FE42-ABC7-C05F2C0A0176}"/>
              </a:ext>
            </a:extLst>
          </p:cNvPr>
          <p:cNvSpPr txBox="1">
            <a:spLocks noChangeArrowheads="1"/>
          </p:cNvSpPr>
          <p:nvPr/>
        </p:nvSpPr>
        <p:spPr bwMode="auto">
          <a:xfrm>
            <a:off x="304800" y="6477000"/>
            <a:ext cx="43434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200" i="1">
                <a:latin typeface="Arial" panose="020B0604020202020204" pitchFamily="34" charset="0"/>
              </a:rPr>
              <a:t>USGS WPhase Centroid Moment Tensor Solution</a:t>
            </a:r>
          </a:p>
        </p:txBody>
      </p:sp>
      <p:sp>
        <p:nvSpPr>
          <p:cNvPr id="15366" name="TextBox 7">
            <a:extLst>
              <a:ext uri="{FF2B5EF4-FFF2-40B4-BE49-F238E27FC236}">
                <a16:creationId xmlns:a16="http://schemas.microsoft.com/office/drawing/2014/main" id="{C1B21EAA-75D5-FC4F-8A32-6464127BFB1C}"/>
              </a:ext>
            </a:extLst>
          </p:cNvPr>
          <p:cNvSpPr txBox="1">
            <a:spLocks noChangeArrowheads="1"/>
          </p:cNvSpPr>
          <p:nvPr/>
        </p:nvSpPr>
        <p:spPr bwMode="auto">
          <a:xfrm>
            <a:off x="244475" y="1066800"/>
            <a:ext cx="8594725" cy="23314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lnSpc>
                <a:spcPts val="2200"/>
              </a:lnSpc>
              <a:spcBef>
                <a:spcPct val="0"/>
              </a:spcBef>
              <a:buFontTx/>
              <a:buNone/>
            </a:pPr>
            <a:r>
              <a:rPr lang="en-US" altLang="en-US" sz="1800" dirty="0">
                <a:latin typeface="Arial" panose="020B0604020202020204" pitchFamily="34" charset="0"/>
              </a:rPr>
              <a:t>The focal mechanism is how seismologists plot the 3-D stress orientations of an earthquake.  Because an earthquake occurs as slip on a fault, it generates primary (P) waves in quadrants where the first pulse is compressional (shaded) and quadrants where the first pulse is extensional (white). The orientation of these quadrants determined from recorded seismic waves identifies the type of fault that produced the earthquake.</a:t>
            </a:r>
          </a:p>
          <a:p>
            <a:pPr eaLnBrk="1" hangingPunct="1">
              <a:lnSpc>
                <a:spcPts val="2200"/>
              </a:lnSpc>
              <a:spcBef>
                <a:spcPct val="0"/>
              </a:spcBef>
              <a:buFontTx/>
              <a:buNone/>
            </a:pPr>
            <a:endParaRPr lang="en-US" altLang="en-US" sz="1800" dirty="0">
              <a:latin typeface="Arial" panose="020B0604020202020204" pitchFamily="34" charset="0"/>
            </a:endParaRPr>
          </a:p>
          <a:p>
            <a:pPr eaLnBrk="1" hangingPunct="1">
              <a:lnSpc>
                <a:spcPts val="2200"/>
              </a:lnSpc>
              <a:spcBef>
                <a:spcPct val="0"/>
              </a:spcBef>
              <a:buFontTx/>
              <a:buNone/>
            </a:pPr>
            <a:r>
              <a:rPr lang="en-US" altLang="en-US" sz="1800" dirty="0">
                <a:latin typeface="Arial" panose="020B0604020202020204" pitchFamily="34" charset="0"/>
              </a:rPr>
              <a:t>This earthquake occurred as the result of strike-slip faulting within the </a:t>
            </a:r>
            <a:r>
              <a:rPr lang="en-US" altLang="en-US" sz="1800" dirty="0" err="1">
                <a:latin typeface="Arial" panose="020B0604020202020204" pitchFamily="34" charset="0"/>
              </a:rPr>
              <a:t>Sunda</a:t>
            </a:r>
            <a:r>
              <a:rPr lang="en-US" altLang="en-US" sz="1800" dirty="0">
                <a:latin typeface="Arial" panose="020B0604020202020204" pitchFamily="34" charset="0"/>
              </a:rPr>
              <a:t> Plate.</a:t>
            </a:r>
          </a:p>
        </p:txBody>
      </p:sp>
      <p:pic>
        <p:nvPicPr>
          <p:cNvPr id="13" name="Picture 2">
            <a:extLst>
              <a:ext uri="{FF2B5EF4-FFF2-40B4-BE49-F238E27FC236}">
                <a16:creationId xmlns:a16="http://schemas.microsoft.com/office/drawing/2014/main" id="{825A1D69-D34F-3449-A977-1A9F7B9B6F75}"/>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092575" y="3948411"/>
            <a:ext cx="4518025" cy="2187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6" descr="Chart, pie chart&#10;&#10;Description automatically generated">
            <a:extLst>
              <a:ext uri="{FF2B5EF4-FFF2-40B4-BE49-F238E27FC236}">
                <a16:creationId xmlns:a16="http://schemas.microsoft.com/office/drawing/2014/main" id="{9112FB75-2C8B-4395-9BCC-6A0B8F2FD95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33400" y="3581400"/>
            <a:ext cx="2717800" cy="2726036"/>
          </a:xfrm>
          <a:prstGeom prst="rect">
            <a:avLst/>
          </a:prstGeom>
        </p:spPr>
      </p:pic>
      <p:sp>
        <p:nvSpPr>
          <p:cNvPr id="8" name="Title 1">
            <a:extLst>
              <a:ext uri="{FF2B5EF4-FFF2-40B4-BE49-F238E27FC236}">
                <a16:creationId xmlns:a16="http://schemas.microsoft.com/office/drawing/2014/main" id="{964C10AC-C8EA-4DF3-81D7-BE608248E3D9}"/>
              </a:ext>
            </a:extLst>
          </p:cNvPr>
          <p:cNvSpPr txBox="1">
            <a:spLocks/>
          </p:cNvSpPr>
          <p:nvPr/>
        </p:nvSpPr>
        <p:spPr>
          <a:xfrm>
            <a:off x="1231900" y="-3175"/>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rPr>
              <a:t>Magnitude 7.3 INDONESIA</a:t>
            </a:r>
            <a:br>
              <a:rPr lang="en-US" sz="4300" b="1" dirty="0">
                <a:solidFill>
                  <a:schemeClr val="tx2">
                    <a:satMod val="130000"/>
                  </a:schemeClr>
                </a:solidFill>
                <a:effectLst>
                  <a:outerShdw blurRad="50000" dist="30000" dir="5400000" algn="tl" rotWithShape="0">
                    <a:srgbClr val="000000">
                      <a:alpha val="30000"/>
                    </a:srgbClr>
                  </a:outerShdw>
                </a:effectLst>
                <a:ea typeface="+mj-ea"/>
              </a:rPr>
            </a:br>
            <a:r>
              <a:rPr lang="en-US" b="1" dirty="0">
                <a:solidFill>
                  <a:schemeClr val="tx2">
                    <a:satMod val="130000"/>
                  </a:schemeClr>
                </a:solidFill>
                <a:effectLst>
                  <a:outerShdw blurRad="50000" dist="30000" dir="5400000" algn="tl" rotWithShape="0">
                    <a:srgbClr val="000000">
                      <a:alpha val="30000"/>
                    </a:srgbClr>
                  </a:outerShdw>
                </a:effectLst>
                <a:ea typeface="+mj-ea"/>
              </a:rPr>
              <a:t>Tuesday,  December 14, 2021 at 03:20:24 UTC </a:t>
            </a:r>
            <a:endParaRPr lang="en-US" dirty="0">
              <a:solidFill>
                <a:schemeClr val="tx2">
                  <a:satMod val="130000"/>
                </a:schemeClr>
              </a:solidFill>
              <a:effectLst>
                <a:outerShdw blurRad="50000" dist="30000" dir="5400000" algn="tl" rotWithShape="0">
                  <a:srgbClr val="000000">
                    <a:alpha val="30000"/>
                  </a:srgbClr>
                </a:outerShdw>
              </a:effectLst>
              <a:ea typeface="+mj-ea"/>
            </a:endParaRPr>
          </a:p>
        </p:txBody>
      </p:sp>
    </p:spTree>
    <p:extLst>
      <p:ext uri="{BB962C8B-B14F-4D97-AF65-F5344CB8AC3E}">
        <p14:creationId xmlns:p14="http://schemas.microsoft.com/office/powerpoint/2010/main" val="326394371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text, antenna&#10;&#10;Description automatically generated">
            <a:extLst>
              <a:ext uri="{FF2B5EF4-FFF2-40B4-BE49-F238E27FC236}">
                <a16:creationId xmlns:a16="http://schemas.microsoft.com/office/drawing/2014/main" id="{5FB1E9BB-0BC2-4A9A-B43F-83B961EE8CA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5997" y="1468782"/>
            <a:ext cx="7848600" cy="5243629"/>
          </a:xfrm>
          <a:prstGeom prst="rect">
            <a:avLst/>
          </a:prstGeom>
        </p:spPr>
      </p:pic>
      <p:sp>
        <p:nvSpPr>
          <p:cNvPr id="4" name="Rectangle 3">
            <a:extLst>
              <a:ext uri="{FF2B5EF4-FFF2-40B4-BE49-F238E27FC236}">
                <a16:creationId xmlns:a16="http://schemas.microsoft.com/office/drawing/2014/main" id="{713D1D46-ECED-914C-9DD2-7C00982FFACA}"/>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17412" name="Picture 18" descr="IRIS_TMlogo.png">
            <a:extLst>
              <a:ext uri="{FF2B5EF4-FFF2-40B4-BE49-F238E27FC236}">
                <a16:creationId xmlns:a16="http://schemas.microsoft.com/office/drawing/2014/main" id="{51DB2AC2-6090-0246-B856-45D193B837CE}"/>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3" name="TextBox 6">
            <a:extLst>
              <a:ext uri="{FF2B5EF4-FFF2-40B4-BE49-F238E27FC236}">
                <a16:creationId xmlns:a16="http://schemas.microsoft.com/office/drawing/2014/main" id="{66924ED9-E25B-4644-9CA0-407A7CC7C8D2}"/>
              </a:ext>
            </a:extLst>
          </p:cNvPr>
          <p:cNvSpPr txBox="1">
            <a:spLocks noChangeArrowheads="1"/>
          </p:cNvSpPr>
          <p:nvPr/>
        </p:nvSpPr>
        <p:spPr bwMode="auto">
          <a:xfrm>
            <a:off x="3867202" y="5419036"/>
            <a:ext cx="4663681" cy="738664"/>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400" dirty="0">
                <a:latin typeface="Arial" panose="020B0604020202020204" pitchFamily="34" charset="0"/>
                <a:ea typeface="ＭＳ Ｐゴシック" panose="020B0600070205080204" pitchFamily="34" charset="-128"/>
              </a:rPr>
              <a:t>Surface waves, both Love and Rayleigh, traveled the </a:t>
            </a:r>
            <a:r>
              <a:rPr lang="en-US" altLang="en-US" sz="1400" dirty="0">
                <a:latin typeface="Arial" panose="020B0604020202020204" pitchFamily="34" charset="0"/>
              </a:rPr>
              <a:t>3,341</a:t>
            </a:r>
            <a:r>
              <a:rPr lang="en-US" altLang="en-US" sz="1400" dirty="0">
                <a:latin typeface="Arial" panose="020B0604020202020204" pitchFamily="34" charset="0"/>
                <a:ea typeface="ＭＳ Ｐゴシック" panose="020B0600070205080204" pitchFamily="34" charset="-128"/>
              </a:rPr>
              <a:t> km (</a:t>
            </a:r>
            <a:r>
              <a:rPr lang="en-US" altLang="en-US" sz="1400" dirty="0">
                <a:latin typeface="Arial" panose="020B0604020202020204" pitchFamily="34" charset="0"/>
              </a:rPr>
              <a:t>2076</a:t>
            </a:r>
            <a:r>
              <a:rPr lang="en-US" altLang="en-US" sz="1400" dirty="0">
                <a:latin typeface="Arial" panose="020B0604020202020204" pitchFamily="34" charset="0"/>
                <a:ea typeface="ＭＳ Ｐゴシック" panose="020B0600070205080204" pitchFamily="34" charset="-128"/>
              </a:rPr>
              <a:t> miles) along the perimeter of the Earth from the earthquake to the recording station. </a:t>
            </a:r>
          </a:p>
        </p:txBody>
      </p:sp>
      <p:sp>
        <p:nvSpPr>
          <p:cNvPr id="17414" name="TextBox 7">
            <a:extLst>
              <a:ext uri="{FF2B5EF4-FFF2-40B4-BE49-F238E27FC236}">
                <a16:creationId xmlns:a16="http://schemas.microsoft.com/office/drawing/2014/main" id="{439A80EC-BFE2-9448-B23F-FF279EC408AF}"/>
              </a:ext>
            </a:extLst>
          </p:cNvPr>
          <p:cNvSpPr txBox="1">
            <a:spLocks noChangeArrowheads="1"/>
          </p:cNvSpPr>
          <p:nvPr/>
        </p:nvSpPr>
        <p:spPr bwMode="auto">
          <a:xfrm>
            <a:off x="1288256" y="794539"/>
            <a:ext cx="7613649" cy="58477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600" dirty="0">
                <a:latin typeface="Arial" panose="020B0604020202020204" pitchFamily="34" charset="0"/>
                <a:ea typeface="ＭＳ Ｐゴシック" panose="020B0600070205080204" pitchFamily="34" charset="-128"/>
              </a:rPr>
              <a:t>The record of the earthquake </a:t>
            </a:r>
            <a:r>
              <a:rPr lang="en-US" altLang="en-US" sz="1600" dirty="0">
                <a:solidFill>
                  <a:srgbClr val="000000"/>
                </a:solidFill>
                <a:latin typeface="Arial" panose="020B0604020202020204" pitchFamily="34" charset="0"/>
              </a:rPr>
              <a:t>in Bangkok, Thailand (UTTH) </a:t>
            </a:r>
            <a:r>
              <a:rPr lang="en-US" altLang="en-US" sz="1600" dirty="0">
                <a:latin typeface="Arial" panose="020B0604020202020204" pitchFamily="34" charset="0"/>
                <a:ea typeface="ＭＳ Ｐゴシック" panose="020B0600070205080204" pitchFamily="34" charset="-128"/>
              </a:rPr>
              <a:t>is illustrated below. Bangkok is </a:t>
            </a:r>
            <a:r>
              <a:rPr lang="en-US" altLang="en-US" sz="1600" dirty="0">
                <a:latin typeface="Arial" panose="020B0604020202020204" pitchFamily="34" charset="0"/>
              </a:rPr>
              <a:t>3,341</a:t>
            </a:r>
            <a:r>
              <a:rPr lang="en-US" altLang="en-US" sz="1600" dirty="0">
                <a:latin typeface="Arial" panose="020B0604020202020204" pitchFamily="34" charset="0"/>
                <a:ea typeface="ＭＳ Ｐゴシック" panose="020B0600070205080204" pitchFamily="34" charset="-128"/>
              </a:rPr>
              <a:t> km (</a:t>
            </a:r>
            <a:r>
              <a:rPr lang="en-US" altLang="en-US" sz="1600" dirty="0">
                <a:latin typeface="Arial" panose="020B0604020202020204" pitchFamily="34" charset="0"/>
              </a:rPr>
              <a:t>2076</a:t>
            </a:r>
            <a:r>
              <a:rPr lang="en-US" altLang="en-US" sz="1600" dirty="0">
                <a:latin typeface="Arial" panose="020B0604020202020204" pitchFamily="34" charset="0"/>
                <a:ea typeface="ＭＳ Ｐゴシック" panose="020B0600070205080204" pitchFamily="34" charset="-128"/>
              </a:rPr>
              <a:t> miles, </a:t>
            </a:r>
            <a:r>
              <a:rPr lang="en-US" altLang="en-US" sz="1600" dirty="0">
                <a:latin typeface="Arial" panose="020B0604020202020204" pitchFamily="34" charset="0"/>
              </a:rPr>
              <a:t>30.1</a:t>
            </a:r>
            <a:r>
              <a:rPr lang="en-US" altLang="en-US" sz="1600" dirty="0">
                <a:latin typeface="Arial" panose="020B0604020202020204" pitchFamily="34" charset="0"/>
                <a:ea typeface="ＭＳ Ｐゴシック" panose="020B0600070205080204" pitchFamily="34" charset="-128"/>
              </a:rPr>
              <a:t>°) from the location of this earthquake. </a:t>
            </a:r>
          </a:p>
        </p:txBody>
      </p:sp>
      <p:sp>
        <p:nvSpPr>
          <p:cNvPr id="13" name="Rectangle 12">
            <a:extLst>
              <a:ext uri="{FF2B5EF4-FFF2-40B4-BE49-F238E27FC236}">
                <a16:creationId xmlns:a16="http://schemas.microsoft.com/office/drawing/2014/main" id="{AC6534F5-B075-194A-AAA1-577EF2F3174F}"/>
              </a:ext>
            </a:extLst>
          </p:cNvPr>
          <p:cNvSpPr>
            <a:spLocks noChangeAspect="1"/>
          </p:cNvSpPr>
          <p:nvPr/>
        </p:nvSpPr>
        <p:spPr>
          <a:xfrm>
            <a:off x="2563813" y="3960813"/>
            <a:ext cx="134937" cy="1524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7417" name="TextBox 13">
            <a:extLst>
              <a:ext uri="{FF2B5EF4-FFF2-40B4-BE49-F238E27FC236}">
                <a16:creationId xmlns:a16="http://schemas.microsoft.com/office/drawing/2014/main" id="{AF4B3FD1-E76B-8849-9D8C-BCEE659E5F40}"/>
              </a:ext>
            </a:extLst>
          </p:cNvPr>
          <p:cNvSpPr txBox="1">
            <a:spLocks noChangeArrowheads="1"/>
          </p:cNvSpPr>
          <p:nvPr/>
        </p:nvSpPr>
        <p:spPr bwMode="auto">
          <a:xfrm>
            <a:off x="2279709" y="1419859"/>
            <a:ext cx="363537" cy="3698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en-US" altLang="en-US" sz="1800" b="1" dirty="0">
                <a:latin typeface="Arial" panose="020B0604020202020204" pitchFamily="34" charset="0"/>
              </a:rPr>
              <a:t>P</a:t>
            </a:r>
          </a:p>
        </p:txBody>
      </p:sp>
      <p:sp>
        <p:nvSpPr>
          <p:cNvPr id="17421" name="TextBox 20">
            <a:extLst>
              <a:ext uri="{FF2B5EF4-FFF2-40B4-BE49-F238E27FC236}">
                <a16:creationId xmlns:a16="http://schemas.microsoft.com/office/drawing/2014/main" id="{549EB0B2-817F-BF41-96DD-67907D6A5D7A}"/>
              </a:ext>
            </a:extLst>
          </p:cNvPr>
          <p:cNvSpPr txBox="1">
            <a:spLocks noChangeArrowheads="1"/>
          </p:cNvSpPr>
          <p:nvPr/>
        </p:nvSpPr>
        <p:spPr bwMode="auto">
          <a:xfrm>
            <a:off x="4437857" y="3105937"/>
            <a:ext cx="1595437" cy="36830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en-US" altLang="en-US" sz="1800" b="1" dirty="0">
                <a:latin typeface="Arial" panose="020B0604020202020204" pitchFamily="34" charset="0"/>
              </a:rPr>
              <a:t>Surface Waves</a:t>
            </a:r>
          </a:p>
        </p:txBody>
      </p:sp>
      <p:sp>
        <p:nvSpPr>
          <p:cNvPr id="17423" name="TextBox 5">
            <a:extLst>
              <a:ext uri="{FF2B5EF4-FFF2-40B4-BE49-F238E27FC236}">
                <a16:creationId xmlns:a16="http://schemas.microsoft.com/office/drawing/2014/main" id="{E9BC7C90-F1DC-6147-BB34-3D1523315341}"/>
              </a:ext>
            </a:extLst>
          </p:cNvPr>
          <p:cNvSpPr txBox="1">
            <a:spLocks noChangeArrowheads="1"/>
          </p:cNvSpPr>
          <p:nvPr/>
        </p:nvSpPr>
        <p:spPr bwMode="auto">
          <a:xfrm>
            <a:off x="2698751" y="1788430"/>
            <a:ext cx="5073650" cy="738664"/>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400" dirty="0">
                <a:solidFill>
                  <a:srgbClr val="000000"/>
                </a:solidFill>
                <a:latin typeface="Arial" panose="020B0604020202020204" pitchFamily="34" charset="0"/>
              </a:rPr>
              <a:t>Following the earthquake, </a:t>
            </a:r>
            <a:r>
              <a:rPr lang="en-US" altLang="en-US" sz="1400" dirty="0">
                <a:latin typeface="Arial" panose="020B0604020202020204" pitchFamily="34" charset="0"/>
              </a:rPr>
              <a:t>it took 6 minutes and 8 seconds for </a:t>
            </a:r>
            <a:r>
              <a:rPr lang="en-US" altLang="en-US" sz="1400" dirty="0">
                <a:solidFill>
                  <a:srgbClr val="000000"/>
                </a:solidFill>
                <a:latin typeface="Arial" panose="020B0604020202020204" pitchFamily="34" charset="0"/>
              </a:rPr>
              <a:t>the compressional P waves to travel a curved path through the mantle to Bangkok, Thailand.</a:t>
            </a:r>
          </a:p>
        </p:txBody>
      </p:sp>
      <p:sp>
        <p:nvSpPr>
          <p:cNvPr id="12" name="Title 1">
            <a:extLst>
              <a:ext uri="{FF2B5EF4-FFF2-40B4-BE49-F238E27FC236}">
                <a16:creationId xmlns:a16="http://schemas.microsoft.com/office/drawing/2014/main" id="{C37F24FC-33AE-4561-940C-8E673F19BDC1}"/>
              </a:ext>
            </a:extLst>
          </p:cNvPr>
          <p:cNvSpPr txBox="1">
            <a:spLocks/>
          </p:cNvSpPr>
          <p:nvPr/>
        </p:nvSpPr>
        <p:spPr>
          <a:xfrm>
            <a:off x="1231900" y="-3175"/>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rPr>
              <a:t>Magnitude 7.3 INDONESIA</a:t>
            </a:r>
            <a:br>
              <a:rPr lang="en-US" sz="4300" b="1" dirty="0">
                <a:solidFill>
                  <a:schemeClr val="tx2">
                    <a:satMod val="130000"/>
                  </a:schemeClr>
                </a:solidFill>
                <a:effectLst>
                  <a:outerShdw blurRad="50000" dist="30000" dir="5400000" algn="tl" rotWithShape="0">
                    <a:srgbClr val="000000">
                      <a:alpha val="30000"/>
                    </a:srgbClr>
                  </a:outerShdw>
                </a:effectLst>
                <a:ea typeface="+mj-ea"/>
              </a:rPr>
            </a:br>
            <a:r>
              <a:rPr lang="en-US" b="1" dirty="0">
                <a:solidFill>
                  <a:schemeClr val="tx2">
                    <a:satMod val="130000"/>
                  </a:schemeClr>
                </a:solidFill>
                <a:effectLst>
                  <a:outerShdw blurRad="50000" dist="30000" dir="5400000" algn="tl" rotWithShape="0">
                    <a:srgbClr val="000000">
                      <a:alpha val="30000"/>
                    </a:srgbClr>
                  </a:outerShdw>
                </a:effectLst>
                <a:ea typeface="+mj-ea"/>
              </a:rPr>
              <a:t>Tuesday,  December 14, 2021 at 03:20:24 UTC </a:t>
            </a:r>
            <a:endParaRPr lang="en-US" dirty="0">
              <a:solidFill>
                <a:schemeClr val="tx2">
                  <a:satMod val="130000"/>
                </a:schemeClr>
              </a:solidFill>
              <a:effectLst>
                <a:outerShdw blurRad="50000" dist="30000" dir="5400000" algn="tl" rotWithShape="0">
                  <a:srgbClr val="000000">
                    <a:alpha val="30000"/>
                  </a:srgbClr>
                </a:outerShdw>
              </a:effectLst>
              <a:ea typeface="+mj-ea"/>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6451877C-316B-6C4E-9235-5A75B0479FB2}"/>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defRPr/>
            </a:pPr>
            <a:endParaRPr lang="en-US" altLang="en-US">
              <a:solidFill>
                <a:srgbClr val="FFFFFF"/>
              </a:solidFill>
              <a:latin typeface="Calibri" panose="020F0502020204030204" pitchFamily="34" charset="0"/>
            </a:endParaRPr>
          </a:p>
        </p:txBody>
      </p:sp>
      <p:sp>
        <p:nvSpPr>
          <p:cNvPr id="59394" name="TextBox 9">
            <a:extLst>
              <a:ext uri="{FF2B5EF4-FFF2-40B4-BE49-F238E27FC236}">
                <a16:creationId xmlns:a16="http://schemas.microsoft.com/office/drawing/2014/main" id="{E4024EA3-34B6-3E4A-915C-1FC12262104D}"/>
              </a:ext>
            </a:extLst>
          </p:cNvPr>
          <p:cNvSpPr txBox="1">
            <a:spLocks noChangeArrowheads="1"/>
          </p:cNvSpPr>
          <p:nvPr/>
        </p:nvSpPr>
        <p:spPr bwMode="auto">
          <a:xfrm>
            <a:off x="709613" y="773113"/>
            <a:ext cx="7859712" cy="3970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US" altLang="en-US" sz="1800" b="1">
                <a:solidFill>
                  <a:srgbClr val="393996"/>
                </a:solidFill>
                <a:latin typeface="Arial" panose="020B0604020202020204" pitchFamily="34" charset="0"/>
              </a:rPr>
              <a:t>Teachable Moments are a service of</a:t>
            </a:r>
            <a:endParaRPr lang="en-US" altLang="en-US" sz="1800">
              <a:latin typeface="Arial" panose="020B0604020202020204" pitchFamily="34" charset="0"/>
            </a:endParaRPr>
          </a:p>
          <a:p>
            <a:pPr algn="ctr" eaLnBrk="1" hangingPunct="1">
              <a:spcBef>
                <a:spcPct val="0"/>
              </a:spcBef>
              <a:buFontTx/>
              <a:buNone/>
            </a:pPr>
            <a:endParaRPr lang="en-US" altLang="en-US" sz="1800">
              <a:latin typeface="Arial" panose="020B0604020202020204" pitchFamily="34" charset="0"/>
            </a:endParaRPr>
          </a:p>
          <a:p>
            <a:pPr algn="ctr" eaLnBrk="1" hangingPunct="1">
              <a:spcBef>
                <a:spcPct val="0"/>
              </a:spcBef>
              <a:buFontTx/>
              <a:buNone/>
            </a:pPr>
            <a:r>
              <a:rPr lang="en-US" altLang="en-US" sz="1800">
                <a:latin typeface="Arial" panose="020B0604020202020204" pitchFamily="34" charset="0"/>
              </a:rPr>
              <a:t>The Incorporated Research Institutions for Seismology</a:t>
            </a:r>
          </a:p>
          <a:p>
            <a:pPr algn="ctr" eaLnBrk="1" hangingPunct="1">
              <a:spcBef>
                <a:spcPct val="0"/>
              </a:spcBef>
              <a:buFontTx/>
              <a:buNone/>
            </a:pPr>
            <a:r>
              <a:rPr lang="en-US" altLang="en-US" sz="1800">
                <a:latin typeface="Arial" panose="020B0604020202020204" pitchFamily="34" charset="0"/>
              </a:rPr>
              <a:t> Education &amp; Public Outreach </a:t>
            </a:r>
          </a:p>
          <a:p>
            <a:pPr algn="ctr" eaLnBrk="1" hangingPunct="1">
              <a:spcBef>
                <a:spcPct val="0"/>
              </a:spcBef>
              <a:buFontTx/>
              <a:buNone/>
            </a:pPr>
            <a:r>
              <a:rPr lang="en-US" altLang="en-US" sz="1800">
                <a:latin typeface="Arial" panose="020B0604020202020204" pitchFamily="34" charset="0"/>
              </a:rPr>
              <a:t>and </a:t>
            </a:r>
          </a:p>
          <a:p>
            <a:pPr algn="ctr" eaLnBrk="1" hangingPunct="1">
              <a:spcBef>
                <a:spcPct val="0"/>
              </a:spcBef>
              <a:buFontTx/>
              <a:buNone/>
            </a:pPr>
            <a:r>
              <a:rPr lang="en-US" altLang="en-US" sz="1800">
                <a:latin typeface="Arial" panose="020B0604020202020204" pitchFamily="34" charset="0"/>
              </a:rPr>
              <a:t>The University of Portland </a:t>
            </a:r>
          </a:p>
          <a:p>
            <a:pPr algn="ctr" eaLnBrk="1" hangingPunct="1">
              <a:spcBef>
                <a:spcPct val="0"/>
              </a:spcBef>
              <a:buFontTx/>
              <a:buNone/>
            </a:pPr>
            <a:endParaRPr lang="en-US" altLang="en-US" sz="1800">
              <a:latin typeface="Arial" panose="020B0604020202020204" pitchFamily="34" charset="0"/>
            </a:endParaRPr>
          </a:p>
          <a:p>
            <a:pPr algn="ctr" eaLnBrk="1" hangingPunct="1">
              <a:spcBef>
                <a:spcPct val="0"/>
              </a:spcBef>
              <a:buFontTx/>
              <a:buNone/>
            </a:pPr>
            <a:endParaRPr lang="en-US" altLang="en-US" sz="1800">
              <a:latin typeface="Arial" panose="020B0604020202020204" pitchFamily="34" charset="0"/>
            </a:endParaRPr>
          </a:p>
          <a:p>
            <a:pPr algn="ctr" eaLnBrk="1" hangingPunct="1">
              <a:spcBef>
                <a:spcPct val="0"/>
              </a:spcBef>
              <a:buFontTx/>
              <a:buNone/>
            </a:pPr>
            <a:endParaRPr lang="en-US" altLang="en-US" sz="1800">
              <a:latin typeface="Arial" panose="020B0604020202020204" pitchFamily="34" charset="0"/>
            </a:endParaRPr>
          </a:p>
          <a:p>
            <a:pPr algn="ctr" eaLnBrk="1" hangingPunct="1">
              <a:spcBef>
                <a:spcPct val="0"/>
              </a:spcBef>
              <a:buFontTx/>
              <a:buNone/>
            </a:pPr>
            <a:r>
              <a:rPr lang="en-US" altLang="en-US" sz="1800">
                <a:latin typeface="Arial" panose="020B0604020202020204" pitchFamily="34" charset="0"/>
              </a:rPr>
              <a:t>Please send feedback to </a:t>
            </a:r>
            <a:r>
              <a:rPr lang="en-US" altLang="en-US" sz="1800">
                <a:latin typeface="Arial" panose="020B0604020202020204" pitchFamily="34" charset="0"/>
                <a:hlinkClick r:id="rId3"/>
              </a:rPr>
              <a:t>tkb@iris.edu</a:t>
            </a:r>
            <a:endParaRPr lang="en-US" altLang="en-US" sz="1800">
              <a:latin typeface="Arial" panose="020B0604020202020204" pitchFamily="34" charset="0"/>
            </a:endParaRPr>
          </a:p>
          <a:p>
            <a:pPr algn="ctr" eaLnBrk="1" hangingPunct="1">
              <a:spcBef>
                <a:spcPct val="0"/>
              </a:spcBef>
              <a:buFontTx/>
              <a:buNone/>
            </a:pPr>
            <a:endParaRPr lang="en-US" altLang="en-US" sz="1800">
              <a:latin typeface="Arial" panose="020B0604020202020204" pitchFamily="34" charset="0"/>
            </a:endParaRPr>
          </a:p>
          <a:p>
            <a:pPr algn="ctr" eaLnBrk="1" hangingPunct="1">
              <a:spcBef>
                <a:spcPct val="0"/>
              </a:spcBef>
              <a:buFont typeface="Arial" panose="020B0604020202020204" pitchFamily="34" charset="0"/>
              <a:buNone/>
            </a:pPr>
            <a:r>
              <a:rPr lang="en-US" altLang="en-US" sz="1800">
                <a:latin typeface="Arial" panose="020B0604020202020204" pitchFamily="34" charset="0"/>
              </a:rPr>
              <a:t>To receive automatic notifications of new Teachable Moments</a:t>
            </a:r>
          </a:p>
          <a:p>
            <a:pPr algn="ctr" eaLnBrk="1" hangingPunct="1">
              <a:spcBef>
                <a:spcPct val="0"/>
              </a:spcBef>
              <a:buFont typeface="Arial" panose="020B0604020202020204" pitchFamily="34" charset="0"/>
              <a:buNone/>
            </a:pPr>
            <a:r>
              <a:rPr lang="en-US" altLang="en-US" sz="1800">
                <a:latin typeface="Arial" panose="020B0604020202020204" pitchFamily="34" charset="0"/>
              </a:rPr>
              <a:t> subscribe at </a:t>
            </a:r>
            <a:r>
              <a:rPr lang="en-US" altLang="en-US" sz="1800">
                <a:latin typeface="Arial" panose="020B0604020202020204" pitchFamily="34" charset="0"/>
                <a:hlinkClick r:id="rId4"/>
              </a:rPr>
              <a:t>www.iris.edu/hq/retm</a:t>
            </a:r>
            <a:endParaRPr lang="en-US" altLang="en-US" sz="1800">
              <a:latin typeface="Arial" panose="020B0604020202020204" pitchFamily="34" charset="0"/>
            </a:endParaRPr>
          </a:p>
          <a:p>
            <a:pPr algn="ctr" eaLnBrk="1" hangingPunct="1">
              <a:spcBef>
                <a:spcPct val="0"/>
              </a:spcBef>
              <a:buFont typeface="Arial" panose="020B0604020202020204" pitchFamily="34" charset="0"/>
              <a:buNone/>
            </a:pPr>
            <a:endParaRPr lang="en-US" altLang="en-US" sz="1800">
              <a:latin typeface="Arial" panose="020B0604020202020204" pitchFamily="34" charset="0"/>
            </a:endParaRPr>
          </a:p>
        </p:txBody>
      </p:sp>
      <p:pic>
        <p:nvPicPr>
          <p:cNvPr id="59395" name="Picture 1">
            <a:extLst>
              <a:ext uri="{FF2B5EF4-FFF2-40B4-BE49-F238E27FC236}">
                <a16:creationId xmlns:a16="http://schemas.microsoft.com/office/drawing/2014/main" id="{F4019DC9-3DBE-2947-BEAB-8D75B3F0D335}"/>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400800" y="5262563"/>
            <a:ext cx="2413000" cy="1281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9396" name="Picture 1">
            <a:extLst>
              <a:ext uri="{FF2B5EF4-FFF2-40B4-BE49-F238E27FC236}">
                <a16:creationId xmlns:a16="http://schemas.microsoft.com/office/drawing/2014/main" id="{4E08BFEC-9C8A-5E42-8DE0-3A009DC81969}"/>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709613" y="5337175"/>
            <a:ext cx="1200150" cy="1206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9397" name="TextBox 1">
            <a:extLst>
              <a:ext uri="{FF2B5EF4-FFF2-40B4-BE49-F238E27FC236}">
                <a16:creationId xmlns:a16="http://schemas.microsoft.com/office/drawing/2014/main" id="{B2A6D7CD-2ACE-A94D-A468-747765F1B3EE}"/>
              </a:ext>
            </a:extLst>
          </p:cNvPr>
          <p:cNvSpPr txBox="1">
            <a:spLocks noChangeArrowheads="1"/>
          </p:cNvSpPr>
          <p:nvPr/>
        </p:nvSpPr>
        <p:spPr bwMode="auto">
          <a:xfrm>
            <a:off x="3370263" y="6462713"/>
            <a:ext cx="25114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US" altLang="en-US" sz="1400">
                <a:solidFill>
                  <a:srgbClr val="2144AB"/>
                </a:solidFill>
                <a:latin typeface="Arial" panose="020B0604020202020204" pitchFamily="34" charset="0"/>
              </a:rPr>
              <a:t>www.iris.edu/earthquake</a:t>
            </a:r>
          </a:p>
        </p:txBody>
      </p:sp>
      <p:pic>
        <p:nvPicPr>
          <p:cNvPr id="59398" name="Picture 4">
            <a:extLst>
              <a:ext uri="{FF2B5EF4-FFF2-40B4-BE49-F238E27FC236}">
                <a16:creationId xmlns:a16="http://schemas.microsoft.com/office/drawing/2014/main" id="{313F3E3D-4EE0-0C49-B17E-54F964A1E961}"/>
              </a:ext>
            </a:extLst>
          </p:cNvPr>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3681413" y="4997450"/>
            <a:ext cx="1887537" cy="1465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10776</TotalTime>
  <Words>1055</Words>
  <Application>Microsoft Office PowerPoint</Application>
  <PresentationFormat>On-screen Show (4:3)</PresentationFormat>
  <Paragraphs>91</Paragraphs>
  <Slides>9</Slides>
  <Notes>9</Notes>
  <HiddenSlides>0</HiddenSlides>
  <MMClips>0</MMClips>
  <ScaleCrop>false</ScaleCrop>
  <HeadingPairs>
    <vt:vector size="6" baseType="variant">
      <vt:variant>
        <vt:lpstr>Fonts Used</vt:lpstr>
      </vt:variant>
      <vt:variant>
        <vt:i4>2</vt:i4>
      </vt:variant>
      <vt:variant>
        <vt:lpstr>Theme</vt:lpstr>
      </vt:variant>
      <vt:variant>
        <vt:i4>2</vt:i4>
      </vt:variant>
      <vt:variant>
        <vt:lpstr>Slide Titles</vt:lpstr>
      </vt:variant>
      <vt:variant>
        <vt:i4>9</vt:i4>
      </vt:variant>
    </vt:vector>
  </HeadingPairs>
  <TitlesOfParts>
    <vt:vector size="13" baseType="lpstr">
      <vt:lpstr>Arial</vt:lpstr>
      <vt:lpstr>Calibri</vt:lpstr>
      <vt:lpstr>Office Theme</vt:lpstr>
      <vt:lpstr>2_Office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tkb</dc:creator>
  <cp:lastModifiedBy>Tammy Bravo</cp:lastModifiedBy>
  <cp:revision>829</cp:revision>
  <cp:lastPrinted>2018-05-05T19:31:49Z</cp:lastPrinted>
  <dcterms:created xsi:type="dcterms:W3CDTF">2009-05-31T20:07:40Z</dcterms:created>
  <dcterms:modified xsi:type="dcterms:W3CDTF">2021-12-14T19:31:16Z</dcterms:modified>
</cp:coreProperties>
</file>