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1" r:id="rId2"/>
  </p:sldMasterIdLst>
  <p:notesMasterIdLst>
    <p:notesMasterId r:id="rId12"/>
  </p:notesMasterIdLst>
  <p:sldIdLst>
    <p:sldId id="341" r:id="rId3"/>
    <p:sldId id="302" r:id="rId4"/>
    <p:sldId id="365" r:id="rId5"/>
    <p:sldId id="388" r:id="rId6"/>
    <p:sldId id="389" r:id="rId7"/>
    <p:sldId id="347" r:id="rId8"/>
    <p:sldId id="390" r:id="rId9"/>
    <p:sldId id="377" r:id="rId10"/>
    <p:sldId id="373"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4" autoAdjust="0"/>
    <p:restoredTop sz="74286" autoAdjust="0"/>
  </p:normalViewPr>
  <p:slideViewPr>
    <p:cSldViewPr showGuides="1">
      <p:cViewPr>
        <p:scale>
          <a:sx n="70" d="100"/>
          <a:sy n="70" d="100"/>
        </p:scale>
        <p:origin x="3344" y="2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BBC8D-86FA-C44E-A86B-27E39ACCD70D}"/>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F58DB0E-43A6-1543-B42C-345AC8E32F9F}"/>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E2D9D5F3-8836-6045-8D1A-4FDE8272CE84}" type="datetimeFigureOut">
              <a:rPr lang="en-US" altLang="en-US"/>
              <a:pPr>
                <a:defRPr/>
              </a:pPr>
              <a:t>12/29/21</a:t>
            </a:fld>
            <a:endParaRPr lang="en-US" altLang="en-US"/>
          </a:p>
        </p:txBody>
      </p:sp>
      <p:sp>
        <p:nvSpPr>
          <p:cNvPr id="4" name="Slide Image Placeholder 3">
            <a:extLst>
              <a:ext uri="{FF2B5EF4-FFF2-40B4-BE49-F238E27FC236}">
                <a16:creationId xmlns:a16="http://schemas.microsoft.com/office/drawing/2014/main" id="{D6B743B9-47CE-9B48-AA06-EB26DE5212E0}"/>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9317AA9A-D8C9-654F-9DB5-C6A1D77AECBA}"/>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6E91720-A9D5-5A40-972F-E27A07E58B65}"/>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426FF993-5FDB-1446-BF55-41E4481B917E}"/>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CD3FD737-2CE4-CF4D-9079-42F31C32BFB1}" type="slidenum">
              <a:rPr lang="en-US" altLang="en-US"/>
              <a:pPr>
                <a:defRPr/>
              </a:pPr>
              <a:t>‹#›</a:t>
            </a:fld>
            <a:endParaRPr lang="en-US" altLang="en-US"/>
          </a:p>
        </p:txBody>
      </p:sp>
    </p:spTree>
    <p:extLst>
      <p:ext uri="{BB962C8B-B14F-4D97-AF65-F5344CB8AC3E}">
        <p14:creationId xmlns:p14="http://schemas.microsoft.com/office/powerpoint/2010/main" val="5880819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about:blank"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B2CA3E6D-4D55-4345-B78F-4A009FFE200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A837DE41-BBF5-4EA6-A473-03679B7B8D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sz="1200" b="1" kern="1200" dirty="0">
                <a:solidFill>
                  <a:schemeClr val="tx1"/>
                </a:solidFill>
                <a:effectLst/>
                <a:latin typeface="+mn-lt"/>
                <a:ea typeface="ＭＳ Ｐゴシック" panose="020B0600070205080204" pitchFamily="34" charset="-128"/>
                <a:cs typeface="ＭＳ Ｐゴシック" panose="020B0600070205080204" pitchFamily="34" charset="-128"/>
              </a:rPr>
              <a:t>Más información: </a:t>
            </a:r>
            <a:r>
              <a:rPr lang="es-ES"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https://earthquake.usgs.gov/earthquakes/eventpage/us7000g7lx</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pPr eaLnBrk="1" hangingPunct="1">
              <a:spcBef>
                <a:spcPct val="0"/>
              </a:spcBef>
            </a:pPr>
            <a:endParaRPr lang="en-US" altLang="en-US" dirty="0"/>
          </a:p>
        </p:txBody>
      </p:sp>
      <p:sp>
        <p:nvSpPr>
          <p:cNvPr id="12292" name="Slide Number Placeholder 3">
            <a:extLst>
              <a:ext uri="{FF2B5EF4-FFF2-40B4-BE49-F238E27FC236}">
                <a16:creationId xmlns:a16="http://schemas.microsoft.com/office/drawing/2014/main" id="{A1CCDF6A-B23E-4717-8B50-8E645B1717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639E384-8C9E-4E14-9443-0118296A08F0}" type="slidenum">
              <a:rPr lang="en-US" altLang="en-US" sz="1300"/>
              <a:pPr>
                <a:spcBef>
                  <a:spcPct val="0"/>
                </a:spcBef>
              </a:pPr>
              <a:t>1</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en-US" dirty="0">
                <a:ea typeface="ＭＳ Ｐゴシック" panose="020B0600070205080204" pitchFamily="34" charset="-128"/>
              </a:rPr>
              <a:t>Escalas de intensidad de movimiento fueron desarrolladas para estandarizar las mediciones y facilitar la comparación de diferentes terremotos. La escala de intensidad de Mercalli Modificada es una escala de diez niveles, numeradas del  I al X. Los números más bajos representan temblores imperceptibles, mientras que X representa la destrucción total.</a:t>
            </a:r>
          </a:p>
          <a:p>
            <a:pPr marL="0" marR="0" lvl="0" indent="0" algn="l" defTabSz="914400" rtl="0" eaLnBrk="1" fontAlgn="base" latinLnBrk="0" hangingPunct="1">
              <a:lnSpc>
                <a:spcPct val="100000"/>
              </a:lnSpc>
              <a:spcBef>
                <a:spcPct val="0"/>
              </a:spcBef>
              <a:spcAft>
                <a:spcPct val="0"/>
              </a:spcAft>
              <a:buClrTx/>
              <a:buSzTx/>
              <a:buFontTx/>
              <a:buNone/>
              <a:tabLst/>
              <a:defRPr/>
            </a:pPr>
            <a:endParaRPr lang="es-ES" altLang="en-US" dirty="0">
              <a:ea typeface="ＭＳ Ｐゴシック" panose="020B0600070205080204" pitchFamily="34" charset="-128"/>
            </a:endParaRPr>
          </a:p>
          <a:p>
            <a:pPr eaLnBrk="1" hangingPunct="1">
              <a:spcBef>
                <a:spcPct val="0"/>
              </a:spcBef>
            </a:pPr>
            <a:r>
              <a:rPr lang="es-ES" altLang="en-US" b="1" dirty="0">
                <a:ea typeface="ＭＳ Ｐゴシック" panose="020B0600070205080204" pitchFamily="34" charset="-128"/>
              </a:rPr>
              <a:t>Animación relevante: </a:t>
            </a:r>
            <a:r>
              <a:rPr lang="es-ES" altLang="en-US" dirty="0">
                <a:ea typeface="ＭＳ Ｐゴシック" panose="020B0600070205080204" pitchFamily="34" charset="-128"/>
              </a:rPr>
              <a:t>Intensidad del terremoto </a:t>
            </a:r>
            <a:r>
              <a:rPr lang="en-US" altLang="en-US" dirty="0">
                <a:ea typeface="ＭＳ Ｐゴシック" panose="020B0600070205080204" pitchFamily="34" charset="-128"/>
                <a:hlinkClick r:id="rId3"/>
              </a:rPr>
              <a:t>https://www.iris.edu/hq/inclass/animation/earthquake_intensity</a:t>
            </a:r>
            <a:r>
              <a:rPr lang="en-US" altLang="en-US" dirty="0">
                <a:ea typeface="ＭＳ Ｐゴシック" panose="020B0600070205080204" pitchFamily="34" charset="-128"/>
              </a:rPr>
              <a:t> </a:t>
            </a:r>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en-US" dirty="0">
                <a:latin typeface="Arial" panose="020B0604020202020204" pitchFamily="34" charset="0"/>
                <a:ea typeface="ＭＳ Ｐゴシック" panose="020B0600070205080204" pitchFamily="34" charset="-128"/>
                <a:cs typeface="Arial" panose="020B0604020202020204" pitchFamily="34" charset="0"/>
              </a:rPr>
              <a:t>El  mapa USGS PAGER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endParaRPr lang="en-US" altLang="en-US" sz="6600" dirty="0">
              <a:ea typeface="ＭＳ Ｐゴシック" panose="020B0600070205080204" pitchFamily="34" charset="-128"/>
            </a:endParaRP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0AD1675-F9EC-5C43-BE7F-FE98F22B26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7AE84F30-EAEC-D540-8757-62B9D5C4196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3555" name="Slide Number Placeholder 3">
            <a:extLst>
              <a:ext uri="{FF2B5EF4-FFF2-40B4-BE49-F238E27FC236}">
                <a16:creationId xmlns:a16="http://schemas.microsoft.com/office/drawing/2014/main" id="{59B0E596-C8FD-234C-AAEC-BEEFE13514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AC0E44-17FE-2C47-8279-B615BDB5ADB5}" type="slidenum">
              <a:rPr lang="en-US" altLang="en-US" sz="1300" smtClean="0"/>
              <a:pPr>
                <a:spcBef>
                  <a:spcPct val="0"/>
                </a:spcBef>
              </a:pPr>
              <a:t>4</a:t>
            </a:fld>
            <a:endParaRPr lang="en-US" altLang="en-US" sz="1300"/>
          </a:p>
        </p:txBody>
      </p:sp>
    </p:spTree>
    <p:extLst>
      <p:ext uri="{BB962C8B-B14F-4D97-AF65-F5344CB8AC3E}">
        <p14:creationId xmlns:p14="http://schemas.microsoft.com/office/powerpoint/2010/main" val="3386401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0AD1675-F9EC-5C43-BE7F-FE98F22B26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7AE84F30-EAEC-D540-8757-62B9D5C4196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3555" name="Slide Number Placeholder 3">
            <a:extLst>
              <a:ext uri="{FF2B5EF4-FFF2-40B4-BE49-F238E27FC236}">
                <a16:creationId xmlns:a16="http://schemas.microsoft.com/office/drawing/2014/main" id="{59B0E596-C8FD-234C-AAEC-BEEFE13514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AC0E44-17FE-2C47-8279-B615BDB5ADB5}" type="slidenum">
              <a:rPr lang="en-US" altLang="en-US" sz="1300" smtClean="0"/>
              <a:pPr>
                <a:spcBef>
                  <a:spcPct val="0"/>
                </a:spcBef>
              </a:pPr>
              <a:t>5</a:t>
            </a:fld>
            <a:endParaRPr lang="en-US" altLang="en-US" sz="1300"/>
          </a:p>
        </p:txBody>
      </p:sp>
    </p:spTree>
    <p:extLst>
      <p:ext uri="{BB962C8B-B14F-4D97-AF65-F5344CB8AC3E}">
        <p14:creationId xmlns:p14="http://schemas.microsoft.com/office/powerpoint/2010/main" val="2119705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95E2562D-BC40-4F67-8036-0C61DF93997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B40E8634-20B6-4793-8D5B-27988E7EB0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_tradnl" altLang="en-US" b="1" noProof="0" dirty="0"/>
              <a:t>Explore la sismicidad más a fondo: </a:t>
            </a:r>
            <a:r>
              <a:rPr lang="es-ES_tradnl" altLang="en-US" b="0" noProof="0" dirty="0"/>
              <a:t>Imagen del Navegador de Terremotos de IRIS (</a:t>
            </a:r>
            <a:r>
              <a:rPr lang="es-ES_tradnl" altLang="en-US" sz="1200" i="1" dirty="0">
                <a:latin typeface="Arial" panose="020B0604020202020204" pitchFamily="34" charset="0"/>
                <a:hlinkClick r:id="rId3"/>
              </a:rPr>
              <a:t>www.iris.edu/ieb</a:t>
            </a:r>
            <a:r>
              <a:rPr lang="es-ES_tradnl" altLang="en-US" b="0" noProof="0" dirty="0"/>
              <a:t>)</a:t>
            </a:r>
          </a:p>
          <a:p>
            <a:pPr eaLnBrk="1" hangingPunct="1">
              <a:spcBef>
                <a:spcPct val="0"/>
              </a:spcBef>
            </a:pPr>
            <a:endParaRPr lang="es-ES_tradnl" altLang="en-US" b="0" noProof="0" dirty="0"/>
          </a:p>
        </p:txBody>
      </p:sp>
      <p:sp>
        <p:nvSpPr>
          <p:cNvPr id="15363" name="Slide Number Placeholder 3">
            <a:extLst>
              <a:ext uri="{FF2B5EF4-FFF2-40B4-BE49-F238E27FC236}">
                <a16:creationId xmlns:a16="http://schemas.microsoft.com/office/drawing/2014/main" id="{B92C9415-4829-4B26-A195-C1D901CD569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01675" indent="-269875">
              <a:defRPr>
                <a:solidFill>
                  <a:schemeClr val="tx1"/>
                </a:solidFill>
                <a:latin typeface="Arial" panose="020B0604020202020204" pitchFamily="34" charset="0"/>
                <a:cs typeface="Arial" panose="020B0604020202020204" pitchFamily="34" charset="0"/>
              </a:defRPr>
            </a:lvl2pPr>
            <a:lvl3pPr marL="1081088" indent="-215900">
              <a:defRPr>
                <a:solidFill>
                  <a:schemeClr val="tx1"/>
                </a:solidFill>
                <a:latin typeface="Arial" panose="020B0604020202020204" pitchFamily="34" charset="0"/>
                <a:cs typeface="Arial" panose="020B0604020202020204" pitchFamily="34" charset="0"/>
              </a:defRPr>
            </a:lvl3pPr>
            <a:lvl4pPr marL="1512888" indent="-215900">
              <a:defRPr>
                <a:solidFill>
                  <a:schemeClr val="tx1"/>
                </a:solidFill>
                <a:latin typeface="Arial" panose="020B0604020202020204" pitchFamily="34" charset="0"/>
                <a:cs typeface="Arial" panose="020B0604020202020204" pitchFamily="34" charset="0"/>
              </a:defRPr>
            </a:lvl4pPr>
            <a:lvl5pPr marL="1944688" indent="-215900">
              <a:defRPr>
                <a:solidFill>
                  <a:schemeClr val="tx1"/>
                </a:solidFill>
                <a:latin typeface="Arial" panose="020B0604020202020204" pitchFamily="34" charset="0"/>
                <a:cs typeface="Arial" panose="020B0604020202020204" pitchFamily="34" charset="0"/>
              </a:defRPr>
            </a:lvl5pPr>
            <a:lvl6pPr marL="24018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8590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162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7734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D8603A0-A6C8-4870-BD71-2A50C4F16128}" type="slidenum">
              <a:rPr lang="en-US" altLang="en-US" sz="1200" smtClean="0">
                <a:latin typeface="Calibri" panose="020F0502020204030204" pitchFamily="34" charset="0"/>
                <a:ea typeface="ＭＳ Ｐゴシック" panose="020B0600070205080204" pitchFamily="34" charset="-128"/>
              </a:rPr>
              <a:pPr/>
              <a:t>6</a:t>
            </a:fld>
            <a:endParaRPr lang="en-US" altLang="en-US" sz="1200">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C6AE9E59-73FB-4E68-B241-FA85276AAE9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83388EE4-013C-4C61-BF3D-A0575A4FF1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altLang="en-US" sz="2000" b="1" dirty="0">
                <a:solidFill>
                  <a:srgbClr val="393996"/>
                </a:solidFill>
              </a:rPr>
              <a:t>Animación Relevante:</a:t>
            </a:r>
          </a:p>
          <a:p>
            <a:r>
              <a:rPr lang="es-VE" altLang="en-US" sz="2000" dirty="0"/>
              <a:t>Mecanismos Focales Explicado: </a:t>
            </a:r>
            <a:r>
              <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https://www.iris.edu/hq/inclass/animation/focal_mechanisms_explained</a:t>
            </a:r>
            <a:endPar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endParaRPr lang="en-US" altLang="en-US" sz="1600" dirty="0">
              <a:latin typeface="Arial" panose="020B0604020202020204" pitchFamily="34" charset="0"/>
              <a:cs typeface="Arial" panose="020B0604020202020204" pitchFamily="34" charset="0"/>
            </a:endParaRPr>
          </a:p>
        </p:txBody>
      </p:sp>
      <p:sp>
        <p:nvSpPr>
          <p:cNvPr id="15363" name="Slide Number Placeholder 3">
            <a:extLst>
              <a:ext uri="{FF2B5EF4-FFF2-40B4-BE49-F238E27FC236}">
                <a16:creationId xmlns:a16="http://schemas.microsoft.com/office/drawing/2014/main" id="{802CD51F-1C87-475C-AFEC-D30EFC080B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87A7FFD8-5A18-4BBD-889E-53AF99119FA6}" type="slidenum">
              <a:rPr lang="en-US" altLang="en-US" sz="1300"/>
              <a:pPr>
                <a:spcBef>
                  <a:spcPct val="0"/>
                </a:spcBef>
              </a:pPr>
              <a:t>7</a:t>
            </a:fld>
            <a:endParaRPr lang="en-US" altLang="en-US" sz="13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E9EAA595-68BC-42C3-B9AF-EA5532B49FB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08BD5513-E656-4C9D-99FF-2FA3DBC850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sz="1400" b="1" noProof="0" dirty="0">
                <a:solidFill>
                  <a:srgbClr val="393996"/>
                </a:solidFill>
              </a:rPr>
              <a:t>Animación Relevante:</a:t>
            </a:r>
          </a:p>
          <a:p>
            <a:pPr marL="0" marR="0">
              <a:spcBef>
                <a:spcPts val="0"/>
              </a:spcBef>
              <a:spcAft>
                <a:spcPts val="0"/>
              </a:spcAft>
            </a:pPr>
            <a:r>
              <a:rPr lang="es-ES_tradnl" altLang="en-US" sz="1400" b="0" noProof="0" dirty="0">
                <a:solidFill>
                  <a:srgbClr val="393996"/>
                </a:solidFill>
              </a:rPr>
              <a:t>Curvas Tiempo de Viaje: Como son creadas</a:t>
            </a:r>
            <a:r>
              <a:rPr lang="es-ES_tradnl" altLang="en-US" sz="1400" dirty="0">
                <a:ea typeface="ＭＳ Ｐゴシック" panose="020B0600070205080204" pitchFamily="34" charset="-128"/>
              </a:rPr>
              <a:t> </a:t>
            </a:r>
            <a:r>
              <a:rPr lang="es-ES_tradnl" sz="1400" u="sng" noProof="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https://www.iris.edu/hq/inclass/animation/traveltime_curves_how_they_are_created</a:t>
            </a:r>
            <a:endParaRPr lang="es-ES_tradnl" sz="1400" noProof="0" dirty="0">
              <a:effectLst/>
              <a:latin typeface="Calibri" panose="020F0502020204030204" pitchFamily="34" charset="0"/>
              <a:ea typeface="Calibri" panose="020F0502020204030204" pitchFamily="34" charset="0"/>
              <a:cs typeface="Times New Roman" panose="02020603050405020304" pitchFamily="18" charset="0"/>
            </a:endParaRPr>
          </a:p>
          <a:p>
            <a:r>
              <a:rPr lang="es-ES_tradnl" altLang="en-US" dirty="0">
                <a:ea typeface="ＭＳ Ｐゴシック" panose="020B0600070205080204" pitchFamily="34" charset="-128"/>
              </a:rPr>
              <a:t>Zona de Sombra Sísmica: Introducción básica</a:t>
            </a:r>
          </a:p>
          <a:p>
            <a:r>
              <a:rPr lang="es-ES_tradnl"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4"/>
              </a:rPr>
              <a:t>https://www.iris.edu/hq/inclass/animation/seismic_shadow_zone_basic_introduction</a:t>
            </a:r>
            <a:endParaRPr lang="es-ES_tradnl"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endParaRPr lang="es-ES_tradnl" altLang="en-US" sz="1400" dirty="0">
              <a:ea typeface="ＭＳ Ｐゴシック" panose="020B0600070205080204" pitchFamily="34" charset="-128"/>
            </a:endParaRPr>
          </a:p>
          <a:p>
            <a:endParaRPr lang="es-ES_tradnl" altLang="en-US" dirty="0">
              <a:ea typeface="ＭＳ Ｐゴシック" panose="020B0600070205080204" pitchFamily="34" charset="-128"/>
            </a:endParaRPr>
          </a:p>
          <a:p>
            <a:endParaRPr lang="es-ES_tradnl" altLang="en-US" dirty="0">
              <a:ea typeface="ＭＳ Ｐゴシック" panose="020B0600070205080204" pitchFamily="34" charset="-128"/>
            </a:endParaRPr>
          </a:p>
        </p:txBody>
      </p:sp>
      <p:sp>
        <p:nvSpPr>
          <p:cNvPr id="15363" name="Slide Number Placeholder 3">
            <a:extLst>
              <a:ext uri="{FF2B5EF4-FFF2-40B4-BE49-F238E27FC236}">
                <a16:creationId xmlns:a16="http://schemas.microsoft.com/office/drawing/2014/main" id="{C534611E-5DD4-4661-9725-51A554CA90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5D962C6-5F8A-406B-8FBE-8E130AAB6206}" type="slidenum">
              <a:rPr lang="en-US" altLang="en-US" smtClean="0">
                <a:solidFill>
                  <a:srgbClr val="000000"/>
                </a:solidFill>
                <a:latin typeface="Calibri" panose="020F0502020204030204" pitchFamily="34" charset="0"/>
              </a:rPr>
              <a:pPr/>
              <a:t>8</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9</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B8B9A2F-3A98-704B-A964-C77DE96E00AF}"/>
              </a:ext>
            </a:extLst>
          </p:cNvPr>
          <p:cNvSpPr>
            <a:spLocks noGrp="1"/>
          </p:cNvSpPr>
          <p:nvPr>
            <p:ph type="dt" sz="half" idx="10"/>
          </p:nvPr>
        </p:nvSpPr>
        <p:spPr/>
        <p:txBody>
          <a:bodyPr/>
          <a:lstStyle>
            <a:lvl1pPr>
              <a:defRPr/>
            </a:lvl1pPr>
          </a:lstStyle>
          <a:p>
            <a:pPr>
              <a:defRPr/>
            </a:pPr>
            <a:fld id="{B6210B02-DE1D-8947-B91F-5D49AE3A0327}" type="datetimeFigureOut">
              <a:rPr lang="en-US" altLang="en-US"/>
              <a:pPr>
                <a:defRPr/>
              </a:pPr>
              <a:t>12/29/21</a:t>
            </a:fld>
            <a:endParaRPr lang="en-US" altLang="en-US"/>
          </a:p>
        </p:txBody>
      </p:sp>
      <p:sp>
        <p:nvSpPr>
          <p:cNvPr id="5" name="Footer Placeholder 4">
            <a:extLst>
              <a:ext uri="{FF2B5EF4-FFF2-40B4-BE49-F238E27FC236}">
                <a16:creationId xmlns:a16="http://schemas.microsoft.com/office/drawing/2014/main" id="{3499B872-5DC1-8441-8A4F-093599D55F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D061F49-D9CA-EB46-A0A4-ADAB08DA8EE6}"/>
              </a:ext>
            </a:extLst>
          </p:cNvPr>
          <p:cNvSpPr>
            <a:spLocks noGrp="1"/>
          </p:cNvSpPr>
          <p:nvPr>
            <p:ph type="sldNum" sz="quarter" idx="12"/>
          </p:nvPr>
        </p:nvSpPr>
        <p:spPr/>
        <p:txBody>
          <a:bodyPr/>
          <a:lstStyle>
            <a:lvl1pPr>
              <a:defRPr/>
            </a:lvl1pPr>
          </a:lstStyle>
          <a:p>
            <a:pPr>
              <a:defRPr/>
            </a:pPr>
            <a:fld id="{4BC95964-D245-6D46-8C59-ABD4A7CB1F5D}" type="slidenum">
              <a:rPr lang="en-US" altLang="en-US"/>
              <a:pPr>
                <a:defRPr/>
              </a:pPr>
              <a:t>‹#›</a:t>
            </a:fld>
            <a:endParaRPr lang="en-US" altLang="en-US"/>
          </a:p>
        </p:txBody>
      </p:sp>
    </p:spTree>
    <p:extLst>
      <p:ext uri="{BB962C8B-B14F-4D97-AF65-F5344CB8AC3E}">
        <p14:creationId xmlns:p14="http://schemas.microsoft.com/office/powerpoint/2010/main" val="1868943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5C51B-E291-814D-B100-4713817F7DD0}"/>
              </a:ext>
            </a:extLst>
          </p:cNvPr>
          <p:cNvSpPr>
            <a:spLocks noGrp="1"/>
          </p:cNvSpPr>
          <p:nvPr>
            <p:ph type="dt" sz="half" idx="10"/>
          </p:nvPr>
        </p:nvSpPr>
        <p:spPr/>
        <p:txBody>
          <a:bodyPr/>
          <a:lstStyle>
            <a:lvl1pPr>
              <a:defRPr/>
            </a:lvl1pPr>
          </a:lstStyle>
          <a:p>
            <a:pPr>
              <a:defRPr/>
            </a:pPr>
            <a:fld id="{92FE05C0-86DD-3A4F-B784-2C171F526570}" type="datetimeFigureOut">
              <a:rPr lang="en-US" altLang="en-US"/>
              <a:pPr>
                <a:defRPr/>
              </a:pPr>
              <a:t>12/29/21</a:t>
            </a:fld>
            <a:endParaRPr lang="en-US" altLang="en-US"/>
          </a:p>
        </p:txBody>
      </p:sp>
      <p:sp>
        <p:nvSpPr>
          <p:cNvPr id="5" name="Footer Placeholder 4">
            <a:extLst>
              <a:ext uri="{FF2B5EF4-FFF2-40B4-BE49-F238E27FC236}">
                <a16:creationId xmlns:a16="http://schemas.microsoft.com/office/drawing/2014/main" id="{947ED8AE-3FF7-F342-B42B-A3BF198AD55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1D44EE-5CB6-C642-8D8C-586B65AD0D27}"/>
              </a:ext>
            </a:extLst>
          </p:cNvPr>
          <p:cNvSpPr>
            <a:spLocks noGrp="1"/>
          </p:cNvSpPr>
          <p:nvPr>
            <p:ph type="sldNum" sz="quarter" idx="12"/>
          </p:nvPr>
        </p:nvSpPr>
        <p:spPr/>
        <p:txBody>
          <a:bodyPr/>
          <a:lstStyle>
            <a:lvl1pPr>
              <a:defRPr/>
            </a:lvl1pPr>
          </a:lstStyle>
          <a:p>
            <a:pPr>
              <a:defRPr/>
            </a:pPr>
            <a:fld id="{A142A5A4-DFDA-034B-B610-E63A5C4130A3}" type="slidenum">
              <a:rPr lang="en-US" altLang="en-US"/>
              <a:pPr>
                <a:defRPr/>
              </a:pPr>
              <a:t>‹#›</a:t>
            </a:fld>
            <a:endParaRPr lang="en-US" altLang="en-US"/>
          </a:p>
        </p:txBody>
      </p:sp>
    </p:spTree>
    <p:extLst>
      <p:ext uri="{BB962C8B-B14F-4D97-AF65-F5344CB8AC3E}">
        <p14:creationId xmlns:p14="http://schemas.microsoft.com/office/powerpoint/2010/main" val="205269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6CCCC5-D401-C74E-8853-6B38FC863E07}"/>
              </a:ext>
            </a:extLst>
          </p:cNvPr>
          <p:cNvSpPr>
            <a:spLocks noGrp="1"/>
          </p:cNvSpPr>
          <p:nvPr>
            <p:ph type="dt" sz="half" idx="10"/>
          </p:nvPr>
        </p:nvSpPr>
        <p:spPr/>
        <p:txBody>
          <a:bodyPr/>
          <a:lstStyle>
            <a:lvl1pPr>
              <a:defRPr/>
            </a:lvl1pPr>
          </a:lstStyle>
          <a:p>
            <a:pPr>
              <a:defRPr/>
            </a:pPr>
            <a:fld id="{D69387FA-EDDA-C04F-8D13-D222995D17FC}" type="datetimeFigureOut">
              <a:rPr lang="en-US" altLang="en-US"/>
              <a:pPr>
                <a:defRPr/>
              </a:pPr>
              <a:t>12/29/21</a:t>
            </a:fld>
            <a:endParaRPr lang="en-US" altLang="en-US"/>
          </a:p>
        </p:txBody>
      </p:sp>
      <p:sp>
        <p:nvSpPr>
          <p:cNvPr id="5" name="Footer Placeholder 4">
            <a:extLst>
              <a:ext uri="{FF2B5EF4-FFF2-40B4-BE49-F238E27FC236}">
                <a16:creationId xmlns:a16="http://schemas.microsoft.com/office/drawing/2014/main" id="{1A3986EA-7CD4-EC48-B78E-DB3DD48FA2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DFA5F47-B878-2F47-BBB1-82C51E82605D}"/>
              </a:ext>
            </a:extLst>
          </p:cNvPr>
          <p:cNvSpPr>
            <a:spLocks noGrp="1"/>
          </p:cNvSpPr>
          <p:nvPr>
            <p:ph type="sldNum" sz="quarter" idx="12"/>
          </p:nvPr>
        </p:nvSpPr>
        <p:spPr/>
        <p:txBody>
          <a:bodyPr/>
          <a:lstStyle>
            <a:lvl1pPr>
              <a:defRPr/>
            </a:lvl1pPr>
          </a:lstStyle>
          <a:p>
            <a:pPr>
              <a:defRPr/>
            </a:pPr>
            <a:fld id="{C3F0B41C-35A6-5A49-A02A-0C0E99E8A473}" type="slidenum">
              <a:rPr lang="en-US" altLang="en-US"/>
              <a:pPr>
                <a:defRPr/>
              </a:pPr>
              <a:t>‹#›</a:t>
            </a:fld>
            <a:endParaRPr lang="en-US" altLang="en-US"/>
          </a:p>
        </p:txBody>
      </p:sp>
    </p:spTree>
    <p:extLst>
      <p:ext uri="{BB962C8B-B14F-4D97-AF65-F5344CB8AC3E}">
        <p14:creationId xmlns:p14="http://schemas.microsoft.com/office/powerpoint/2010/main" val="139128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7CAD44A-7BA7-5D40-BDC4-3F70B74F1F2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F753DB88-FA13-1F4E-A164-CEA45D46E5FF}" type="datetimeFigureOut">
              <a:rPr lang="en-US" altLang="en-US"/>
              <a:pPr>
                <a:defRPr/>
              </a:pPr>
              <a:t>12/29/21</a:t>
            </a:fld>
            <a:endParaRPr lang="en-US" altLang="en-US"/>
          </a:p>
        </p:txBody>
      </p:sp>
      <p:sp>
        <p:nvSpPr>
          <p:cNvPr id="5" name="Footer Placeholder 4">
            <a:extLst>
              <a:ext uri="{FF2B5EF4-FFF2-40B4-BE49-F238E27FC236}">
                <a16:creationId xmlns:a16="http://schemas.microsoft.com/office/drawing/2014/main" id="{3056EE79-61CC-EC44-9EA7-7547D62D2EB9}"/>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7489175D-BE4D-434B-AE88-5B71D4ED063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6E8553E-055A-4C41-8E4B-759C2D0D1225}" type="slidenum">
              <a:rPr lang="en-US" altLang="en-US"/>
              <a:pPr>
                <a:defRPr/>
              </a:pPr>
              <a:t>‹#›</a:t>
            </a:fld>
            <a:endParaRPr lang="en-US" altLang="en-US"/>
          </a:p>
        </p:txBody>
      </p:sp>
    </p:spTree>
    <p:extLst>
      <p:ext uri="{BB962C8B-B14F-4D97-AF65-F5344CB8AC3E}">
        <p14:creationId xmlns:p14="http://schemas.microsoft.com/office/powerpoint/2010/main" val="4194251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CC1D56-9DB6-7046-8C72-C80626E2B10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E8991DC-B322-E44E-A6F0-9A93D96AE697}" type="datetimeFigureOut">
              <a:rPr lang="en-US" altLang="en-US"/>
              <a:pPr>
                <a:defRPr/>
              </a:pPr>
              <a:t>12/29/21</a:t>
            </a:fld>
            <a:endParaRPr lang="en-US" altLang="en-US"/>
          </a:p>
        </p:txBody>
      </p:sp>
      <p:sp>
        <p:nvSpPr>
          <p:cNvPr id="5" name="Footer Placeholder 4">
            <a:extLst>
              <a:ext uri="{FF2B5EF4-FFF2-40B4-BE49-F238E27FC236}">
                <a16:creationId xmlns:a16="http://schemas.microsoft.com/office/drawing/2014/main" id="{CD729DAF-9B92-7C42-AD7B-0DCC5D80738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F232B46F-3CFA-5B4A-AEDB-A924A68EA60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DE6D013-CC79-624A-95CD-B09CA57517A1}" type="slidenum">
              <a:rPr lang="en-US" altLang="en-US"/>
              <a:pPr>
                <a:defRPr/>
              </a:pPr>
              <a:t>‹#›</a:t>
            </a:fld>
            <a:endParaRPr lang="en-US" altLang="en-US"/>
          </a:p>
        </p:txBody>
      </p:sp>
    </p:spTree>
    <p:extLst>
      <p:ext uri="{BB962C8B-B14F-4D97-AF65-F5344CB8AC3E}">
        <p14:creationId xmlns:p14="http://schemas.microsoft.com/office/powerpoint/2010/main" val="2002683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C50454-77F5-8147-8414-FDAB582D5221}"/>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22647E59-3E52-0E43-83B7-14AFC722A1BF}" type="datetimeFigureOut">
              <a:rPr lang="en-US" altLang="en-US"/>
              <a:pPr>
                <a:defRPr/>
              </a:pPr>
              <a:t>12/29/21</a:t>
            </a:fld>
            <a:endParaRPr lang="en-US" altLang="en-US"/>
          </a:p>
        </p:txBody>
      </p:sp>
      <p:sp>
        <p:nvSpPr>
          <p:cNvPr id="5" name="Footer Placeholder 4">
            <a:extLst>
              <a:ext uri="{FF2B5EF4-FFF2-40B4-BE49-F238E27FC236}">
                <a16:creationId xmlns:a16="http://schemas.microsoft.com/office/drawing/2014/main" id="{24980C7A-6927-9148-A72B-F64318B9B79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EE6EEDD2-9DF1-FE47-9973-3BA7B18409F6}"/>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B82C56F-516E-7443-B493-E1674E3C18D1}" type="slidenum">
              <a:rPr lang="en-US" altLang="en-US"/>
              <a:pPr>
                <a:defRPr/>
              </a:pPr>
              <a:t>‹#›</a:t>
            </a:fld>
            <a:endParaRPr lang="en-US" altLang="en-US"/>
          </a:p>
        </p:txBody>
      </p:sp>
    </p:spTree>
    <p:extLst>
      <p:ext uri="{BB962C8B-B14F-4D97-AF65-F5344CB8AC3E}">
        <p14:creationId xmlns:p14="http://schemas.microsoft.com/office/powerpoint/2010/main" val="29350500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62F071-F463-B743-987D-AE3205D246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67F851A-1D75-3D4D-9409-18B6CC6CA1B7}" type="datetimeFigureOut">
              <a:rPr lang="en-US" altLang="en-US"/>
              <a:pPr>
                <a:defRPr/>
              </a:pPr>
              <a:t>12/29/21</a:t>
            </a:fld>
            <a:endParaRPr lang="en-US" altLang="en-US"/>
          </a:p>
        </p:txBody>
      </p:sp>
      <p:sp>
        <p:nvSpPr>
          <p:cNvPr id="6" name="Footer Placeholder 5">
            <a:extLst>
              <a:ext uri="{FF2B5EF4-FFF2-40B4-BE49-F238E27FC236}">
                <a16:creationId xmlns:a16="http://schemas.microsoft.com/office/drawing/2014/main" id="{5A978E12-3001-4E41-9FD3-6FC4B825350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63ACF0B-19C0-274D-8C3D-04A5D3193A0F}"/>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229DDED-B653-D440-967A-D910E05F8FE8}" type="slidenum">
              <a:rPr lang="en-US" altLang="en-US"/>
              <a:pPr>
                <a:defRPr/>
              </a:pPr>
              <a:t>‹#›</a:t>
            </a:fld>
            <a:endParaRPr lang="en-US" altLang="en-US"/>
          </a:p>
        </p:txBody>
      </p:sp>
    </p:spTree>
    <p:extLst>
      <p:ext uri="{BB962C8B-B14F-4D97-AF65-F5344CB8AC3E}">
        <p14:creationId xmlns:p14="http://schemas.microsoft.com/office/powerpoint/2010/main" val="1296717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D0935D-3174-2A4C-8E04-9677CCEE0CC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E8F2B47-E7C4-CE4B-A01D-922B8026605C}" type="datetimeFigureOut">
              <a:rPr lang="en-US" altLang="en-US"/>
              <a:pPr>
                <a:defRPr/>
              </a:pPr>
              <a:t>12/29/21</a:t>
            </a:fld>
            <a:endParaRPr lang="en-US" altLang="en-US"/>
          </a:p>
        </p:txBody>
      </p:sp>
      <p:sp>
        <p:nvSpPr>
          <p:cNvPr id="8" name="Footer Placeholder 7">
            <a:extLst>
              <a:ext uri="{FF2B5EF4-FFF2-40B4-BE49-F238E27FC236}">
                <a16:creationId xmlns:a16="http://schemas.microsoft.com/office/drawing/2014/main" id="{60595DB8-24E4-A140-BEF2-2D09185983D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B6928DEC-AB06-EB46-A5DD-9BD0C21F388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8ABAE8F-56FF-8743-A2CD-266423FCE478}" type="slidenum">
              <a:rPr lang="en-US" altLang="en-US"/>
              <a:pPr>
                <a:defRPr/>
              </a:pPr>
              <a:t>‹#›</a:t>
            </a:fld>
            <a:endParaRPr lang="en-US" altLang="en-US"/>
          </a:p>
        </p:txBody>
      </p:sp>
    </p:spTree>
    <p:extLst>
      <p:ext uri="{BB962C8B-B14F-4D97-AF65-F5344CB8AC3E}">
        <p14:creationId xmlns:p14="http://schemas.microsoft.com/office/powerpoint/2010/main" val="33030006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72791D-D9C8-A245-891B-974B912B9C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DC5A48C-695A-FF44-9BEB-EE71E4C0BBFF}" type="datetimeFigureOut">
              <a:rPr lang="en-US" altLang="en-US"/>
              <a:pPr>
                <a:defRPr/>
              </a:pPr>
              <a:t>12/29/21</a:t>
            </a:fld>
            <a:endParaRPr lang="en-US" altLang="en-US"/>
          </a:p>
        </p:txBody>
      </p:sp>
      <p:sp>
        <p:nvSpPr>
          <p:cNvPr id="4" name="Footer Placeholder 3">
            <a:extLst>
              <a:ext uri="{FF2B5EF4-FFF2-40B4-BE49-F238E27FC236}">
                <a16:creationId xmlns:a16="http://schemas.microsoft.com/office/drawing/2014/main" id="{C0317E33-AAFF-5B47-8F51-CF046A7CA50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4069E373-B773-2E40-B27A-22DF0213D6D2}"/>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09D9B4-C592-2F4A-8F43-2A386A715C2F}" type="slidenum">
              <a:rPr lang="en-US" altLang="en-US"/>
              <a:pPr>
                <a:defRPr/>
              </a:pPr>
              <a:t>‹#›</a:t>
            </a:fld>
            <a:endParaRPr lang="en-US" altLang="en-US"/>
          </a:p>
        </p:txBody>
      </p:sp>
    </p:spTree>
    <p:extLst>
      <p:ext uri="{BB962C8B-B14F-4D97-AF65-F5344CB8AC3E}">
        <p14:creationId xmlns:p14="http://schemas.microsoft.com/office/powerpoint/2010/main" val="3474675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0F8C7-A4CC-D84E-BAC6-1975F2F10E0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4070CF2-C23B-F240-B95F-978DCD18E9AD}" type="datetimeFigureOut">
              <a:rPr lang="en-US" altLang="en-US"/>
              <a:pPr>
                <a:defRPr/>
              </a:pPr>
              <a:t>12/29/21</a:t>
            </a:fld>
            <a:endParaRPr lang="en-US" altLang="en-US"/>
          </a:p>
        </p:txBody>
      </p:sp>
      <p:sp>
        <p:nvSpPr>
          <p:cNvPr id="3" name="Footer Placeholder 2">
            <a:extLst>
              <a:ext uri="{FF2B5EF4-FFF2-40B4-BE49-F238E27FC236}">
                <a16:creationId xmlns:a16="http://schemas.microsoft.com/office/drawing/2014/main" id="{AD701CBD-AA7E-3545-869E-FB9C9A1AF8B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F37C470C-CEA8-A442-B5BB-8D32FCD017B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2C4E4F2-23B8-3845-8DE0-C67DC6511AB7}" type="slidenum">
              <a:rPr lang="en-US" altLang="en-US"/>
              <a:pPr>
                <a:defRPr/>
              </a:pPr>
              <a:t>‹#›</a:t>
            </a:fld>
            <a:endParaRPr lang="en-US" altLang="en-US"/>
          </a:p>
        </p:txBody>
      </p:sp>
    </p:spTree>
    <p:extLst>
      <p:ext uri="{BB962C8B-B14F-4D97-AF65-F5344CB8AC3E}">
        <p14:creationId xmlns:p14="http://schemas.microsoft.com/office/powerpoint/2010/main" val="1913077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E4F99E51-A721-CB47-803C-F83AFDD5BD2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E9C4F9D-817A-F94D-B956-7A35FF8EDA0D}" type="datetimeFigureOut">
              <a:rPr lang="en-US" altLang="en-US"/>
              <a:pPr>
                <a:defRPr/>
              </a:pPr>
              <a:t>12/29/21</a:t>
            </a:fld>
            <a:endParaRPr lang="en-US" altLang="en-US"/>
          </a:p>
        </p:txBody>
      </p:sp>
      <p:sp>
        <p:nvSpPr>
          <p:cNvPr id="6" name="Footer Placeholder 5">
            <a:extLst>
              <a:ext uri="{FF2B5EF4-FFF2-40B4-BE49-F238E27FC236}">
                <a16:creationId xmlns:a16="http://schemas.microsoft.com/office/drawing/2014/main" id="{9FDF472D-5882-4E46-B3F0-D556D11D793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E7077AE-ED01-D949-926B-1D8E1B9348AC}"/>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826FCDE-CBA7-8F4A-8E3B-800FE277A9BC}" type="slidenum">
              <a:rPr lang="en-US" altLang="en-US"/>
              <a:pPr>
                <a:defRPr/>
              </a:pPr>
              <a:t>‹#›</a:t>
            </a:fld>
            <a:endParaRPr lang="en-US" altLang="en-US"/>
          </a:p>
        </p:txBody>
      </p:sp>
    </p:spTree>
    <p:extLst>
      <p:ext uri="{BB962C8B-B14F-4D97-AF65-F5344CB8AC3E}">
        <p14:creationId xmlns:p14="http://schemas.microsoft.com/office/powerpoint/2010/main" val="333038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0752EC-2C3D-AB49-8101-856B82EC70FB}"/>
              </a:ext>
            </a:extLst>
          </p:cNvPr>
          <p:cNvSpPr>
            <a:spLocks noGrp="1"/>
          </p:cNvSpPr>
          <p:nvPr>
            <p:ph type="dt" sz="half" idx="10"/>
          </p:nvPr>
        </p:nvSpPr>
        <p:spPr/>
        <p:txBody>
          <a:bodyPr/>
          <a:lstStyle>
            <a:lvl1pPr>
              <a:defRPr/>
            </a:lvl1pPr>
          </a:lstStyle>
          <a:p>
            <a:pPr>
              <a:defRPr/>
            </a:pPr>
            <a:fld id="{DC38BFB2-5669-0C43-8B94-BC69F4AEB3D0}" type="datetimeFigureOut">
              <a:rPr lang="en-US" altLang="en-US"/>
              <a:pPr>
                <a:defRPr/>
              </a:pPr>
              <a:t>12/29/21</a:t>
            </a:fld>
            <a:endParaRPr lang="en-US" altLang="en-US"/>
          </a:p>
        </p:txBody>
      </p:sp>
      <p:sp>
        <p:nvSpPr>
          <p:cNvPr id="5" name="Footer Placeholder 4">
            <a:extLst>
              <a:ext uri="{FF2B5EF4-FFF2-40B4-BE49-F238E27FC236}">
                <a16:creationId xmlns:a16="http://schemas.microsoft.com/office/drawing/2014/main" id="{3B399BCE-D9FC-194C-ADDA-F10A12EADED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6E11767-5870-2941-A235-37F57775CA0C}"/>
              </a:ext>
            </a:extLst>
          </p:cNvPr>
          <p:cNvSpPr>
            <a:spLocks noGrp="1"/>
          </p:cNvSpPr>
          <p:nvPr>
            <p:ph type="sldNum" sz="quarter" idx="12"/>
          </p:nvPr>
        </p:nvSpPr>
        <p:spPr/>
        <p:txBody>
          <a:bodyPr/>
          <a:lstStyle>
            <a:lvl1pPr>
              <a:defRPr/>
            </a:lvl1pPr>
          </a:lstStyle>
          <a:p>
            <a:pPr>
              <a:defRPr/>
            </a:pPr>
            <a:fld id="{613F9D58-0B1F-6E4F-8D54-52066A64D740}" type="slidenum">
              <a:rPr lang="en-US" altLang="en-US"/>
              <a:pPr>
                <a:defRPr/>
              </a:pPr>
              <a:t>‹#›</a:t>
            </a:fld>
            <a:endParaRPr lang="en-US" altLang="en-US"/>
          </a:p>
        </p:txBody>
      </p:sp>
    </p:spTree>
    <p:extLst>
      <p:ext uri="{BB962C8B-B14F-4D97-AF65-F5344CB8AC3E}">
        <p14:creationId xmlns:p14="http://schemas.microsoft.com/office/powerpoint/2010/main" val="628743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84B8AB0-0FF9-D64E-A10E-DB965B94D9A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375962B-F9E8-DC45-B69D-718402E7A26F}" type="datetimeFigureOut">
              <a:rPr lang="en-US" altLang="en-US"/>
              <a:pPr>
                <a:defRPr/>
              </a:pPr>
              <a:t>12/29/21</a:t>
            </a:fld>
            <a:endParaRPr lang="en-US" altLang="en-US"/>
          </a:p>
        </p:txBody>
      </p:sp>
      <p:sp>
        <p:nvSpPr>
          <p:cNvPr id="6" name="Footer Placeholder 5">
            <a:extLst>
              <a:ext uri="{FF2B5EF4-FFF2-40B4-BE49-F238E27FC236}">
                <a16:creationId xmlns:a16="http://schemas.microsoft.com/office/drawing/2014/main" id="{030138A4-724A-C44A-BD1A-2BCA16B76C73}"/>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DE859B2-303E-2343-8FC9-22BF0B39BBB5}"/>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C517F9-1B48-0544-8D66-2186EFB0ECBB}" type="slidenum">
              <a:rPr lang="en-US" altLang="en-US"/>
              <a:pPr>
                <a:defRPr/>
              </a:pPr>
              <a:t>‹#›</a:t>
            </a:fld>
            <a:endParaRPr lang="en-US" altLang="en-US"/>
          </a:p>
        </p:txBody>
      </p:sp>
    </p:spTree>
    <p:extLst>
      <p:ext uri="{BB962C8B-B14F-4D97-AF65-F5344CB8AC3E}">
        <p14:creationId xmlns:p14="http://schemas.microsoft.com/office/powerpoint/2010/main" val="4122287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E0CAD-E1B8-8D4F-8350-2EAE1DE9E49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7592471-BAD5-A34B-A012-9BCBAE39DA9C}" type="datetimeFigureOut">
              <a:rPr lang="en-US" altLang="en-US"/>
              <a:pPr>
                <a:defRPr/>
              </a:pPr>
              <a:t>12/29/21</a:t>
            </a:fld>
            <a:endParaRPr lang="en-US" altLang="en-US"/>
          </a:p>
        </p:txBody>
      </p:sp>
      <p:sp>
        <p:nvSpPr>
          <p:cNvPr id="5" name="Footer Placeholder 4">
            <a:extLst>
              <a:ext uri="{FF2B5EF4-FFF2-40B4-BE49-F238E27FC236}">
                <a16:creationId xmlns:a16="http://schemas.microsoft.com/office/drawing/2014/main" id="{2294C96E-457E-AC40-B93C-B6D90622B7FD}"/>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5C51EB15-3F45-444C-BC30-F98AF363138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9D62795-D539-944D-B0C5-47C77E998982}" type="slidenum">
              <a:rPr lang="en-US" altLang="en-US"/>
              <a:pPr>
                <a:defRPr/>
              </a:pPr>
              <a:t>‹#›</a:t>
            </a:fld>
            <a:endParaRPr lang="en-US" altLang="en-US"/>
          </a:p>
        </p:txBody>
      </p:sp>
    </p:spTree>
    <p:extLst>
      <p:ext uri="{BB962C8B-B14F-4D97-AF65-F5344CB8AC3E}">
        <p14:creationId xmlns:p14="http://schemas.microsoft.com/office/powerpoint/2010/main" val="2056086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66562C-7ECD-9747-B02A-39C321A9DB42}"/>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2B0C7CB-7293-6242-8D16-2B3DFECD6446}" type="datetimeFigureOut">
              <a:rPr lang="en-US" altLang="en-US"/>
              <a:pPr>
                <a:defRPr/>
              </a:pPr>
              <a:t>12/29/21</a:t>
            </a:fld>
            <a:endParaRPr lang="en-US" altLang="en-US"/>
          </a:p>
        </p:txBody>
      </p:sp>
      <p:sp>
        <p:nvSpPr>
          <p:cNvPr id="5" name="Footer Placeholder 4">
            <a:extLst>
              <a:ext uri="{FF2B5EF4-FFF2-40B4-BE49-F238E27FC236}">
                <a16:creationId xmlns:a16="http://schemas.microsoft.com/office/drawing/2014/main" id="{230D2DED-E75E-404E-A361-484FADD8C6D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BED6C521-5D7C-4C46-972F-7814BF613FE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0B96B58-A477-0C4E-9642-983919DAADBF}" type="slidenum">
              <a:rPr lang="en-US" altLang="en-US"/>
              <a:pPr>
                <a:defRPr/>
              </a:pPr>
              <a:t>‹#›</a:t>
            </a:fld>
            <a:endParaRPr lang="en-US" altLang="en-US"/>
          </a:p>
        </p:txBody>
      </p:sp>
    </p:spTree>
    <p:extLst>
      <p:ext uri="{BB962C8B-B14F-4D97-AF65-F5344CB8AC3E}">
        <p14:creationId xmlns:p14="http://schemas.microsoft.com/office/powerpoint/2010/main" val="2572683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A70F2-0D5A-9847-89E0-2E25B387382F}"/>
              </a:ext>
            </a:extLst>
          </p:cNvPr>
          <p:cNvSpPr>
            <a:spLocks noGrp="1"/>
          </p:cNvSpPr>
          <p:nvPr>
            <p:ph type="dt" sz="half" idx="10"/>
          </p:nvPr>
        </p:nvSpPr>
        <p:spPr/>
        <p:txBody>
          <a:bodyPr/>
          <a:lstStyle>
            <a:lvl1pPr>
              <a:defRPr/>
            </a:lvl1pPr>
          </a:lstStyle>
          <a:p>
            <a:pPr>
              <a:defRPr/>
            </a:pPr>
            <a:fld id="{BCB0F9F3-6FC5-8B4D-8426-E6FAC5B80987}" type="datetimeFigureOut">
              <a:rPr lang="en-US" altLang="en-US"/>
              <a:pPr>
                <a:defRPr/>
              </a:pPr>
              <a:t>12/29/21</a:t>
            </a:fld>
            <a:endParaRPr lang="en-US" altLang="en-US"/>
          </a:p>
        </p:txBody>
      </p:sp>
      <p:sp>
        <p:nvSpPr>
          <p:cNvPr id="5" name="Footer Placeholder 4">
            <a:extLst>
              <a:ext uri="{FF2B5EF4-FFF2-40B4-BE49-F238E27FC236}">
                <a16:creationId xmlns:a16="http://schemas.microsoft.com/office/drawing/2014/main" id="{A3BE6DF3-AC56-BD4B-9B8B-F11F6C90B66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D30FC43-0659-A048-B9D6-EAC45D6EE521}"/>
              </a:ext>
            </a:extLst>
          </p:cNvPr>
          <p:cNvSpPr>
            <a:spLocks noGrp="1"/>
          </p:cNvSpPr>
          <p:nvPr>
            <p:ph type="sldNum" sz="quarter" idx="12"/>
          </p:nvPr>
        </p:nvSpPr>
        <p:spPr/>
        <p:txBody>
          <a:bodyPr/>
          <a:lstStyle>
            <a:lvl1pPr>
              <a:defRPr/>
            </a:lvl1pPr>
          </a:lstStyle>
          <a:p>
            <a:pPr>
              <a:defRPr/>
            </a:pPr>
            <a:fld id="{43F8F70A-557F-C740-9B6C-C7587C99AA41}" type="slidenum">
              <a:rPr lang="en-US" altLang="en-US"/>
              <a:pPr>
                <a:defRPr/>
              </a:pPr>
              <a:t>‹#›</a:t>
            </a:fld>
            <a:endParaRPr lang="en-US" altLang="en-US"/>
          </a:p>
        </p:txBody>
      </p:sp>
    </p:spTree>
    <p:extLst>
      <p:ext uri="{BB962C8B-B14F-4D97-AF65-F5344CB8AC3E}">
        <p14:creationId xmlns:p14="http://schemas.microsoft.com/office/powerpoint/2010/main" val="1848591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2472AC8-3F65-4D42-9703-BED15BB6C72B}"/>
              </a:ext>
            </a:extLst>
          </p:cNvPr>
          <p:cNvSpPr>
            <a:spLocks noGrp="1"/>
          </p:cNvSpPr>
          <p:nvPr>
            <p:ph type="dt" sz="half" idx="10"/>
          </p:nvPr>
        </p:nvSpPr>
        <p:spPr/>
        <p:txBody>
          <a:bodyPr/>
          <a:lstStyle>
            <a:lvl1pPr>
              <a:defRPr/>
            </a:lvl1pPr>
          </a:lstStyle>
          <a:p>
            <a:pPr>
              <a:defRPr/>
            </a:pPr>
            <a:fld id="{8C971E2D-B245-C249-94DC-34D0FFD7F66F}" type="datetimeFigureOut">
              <a:rPr lang="en-US" altLang="en-US"/>
              <a:pPr>
                <a:defRPr/>
              </a:pPr>
              <a:t>12/29/21</a:t>
            </a:fld>
            <a:endParaRPr lang="en-US" altLang="en-US"/>
          </a:p>
        </p:txBody>
      </p:sp>
      <p:sp>
        <p:nvSpPr>
          <p:cNvPr id="6" name="Footer Placeholder 4">
            <a:extLst>
              <a:ext uri="{FF2B5EF4-FFF2-40B4-BE49-F238E27FC236}">
                <a16:creationId xmlns:a16="http://schemas.microsoft.com/office/drawing/2014/main" id="{7CD04AE9-7CCA-0045-A706-F55AB7B9F5F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3CD5DED-47BF-5F42-8486-EB8CB2E6C06A}"/>
              </a:ext>
            </a:extLst>
          </p:cNvPr>
          <p:cNvSpPr>
            <a:spLocks noGrp="1"/>
          </p:cNvSpPr>
          <p:nvPr>
            <p:ph type="sldNum" sz="quarter" idx="12"/>
          </p:nvPr>
        </p:nvSpPr>
        <p:spPr/>
        <p:txBody>
          <a:bodyPr/>
          <a:lstStyle>
            <a:lvl1pPr>
              <a:defRPr/>
            </a:lvl1pPr>
          </a:lstStyle>
          <a:p>
            <a:pPr>
              <a:defRPr/>
            </a:pPr>
            <a:fld id="{D29386C5-2837-7347-A4AA-EFE1BAAEE640}" type="slidenum">
              <a:rPr lang="en-US" altLang="en-US"/>
              <a:pPr>
                <a:defRPr/>
              </a:pPr>
              <a:t>‹#›</a:t>
            </a:fld>
            <a:endParaRPr lang="en-US" altLang="en-US"/>
          </a:p>
        </p:txBody>
      </p:sp>
    </p:spTree>
    <p:extLst>
      <p:ext uri="{BB962C8B-B14F-4D97-AF65-F5344CB8AC3E}">
        <p14:creationId xmlns:p14="http://schemas.microsoft.com/office/powerpoint/2010/main" val="1345574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55097A4-0CCF-9343-9743-568F88941D80}"/>
              </a:ext>
            </a:extLst>
          </p:cNvPr>
          <p:cNvSpPr>
            <a:spLocks noGrp="1"/>
          </p:cNvSpPr>
          <p:nvPr>
            <p:ph type="dt" sz="half" idx="10"/>
          </p:nvPr>
        </p:nvSpPr>
        <p:spPr/>
        <p:txBody>
          <a:bodyPr/>
          <a:lstStyle>
            <a:lvl1pPr>
              <a:defRPr/>
            </a:lvl1pPr>
          </a:lstStyle>
          <a:p>
            <a:pPr>
              <a:defRPr/>
            </a:pPr>
            <a:fld id="{23827D50-074B-1049-85EA-EE9C59FA3570}" type="datetimeFigureOut">
              <a:rPr lang="en-US" altLang="en-US"/>
              <a:pPr>
                <a:defRPr/>
              </a:pPr>
              <a:t>12/29/21</a:t>
            </a:fld>
            <a:endParaRPr lang="en-US" altLang="en-US"/>
          </a:p>
        </p:txBody>
      </p:sp>
      <p:sp>
        <p:nvSpPr>
          <p:cNvPr id="8" name="Footer Placeholder 4">
            <a:extLst>
              <a:ext uri="{FF2B5EF4-FFF2-40B4-BE49-F238E27FC236}">
                <a16:creationId xmlns:a16="http://schemas.microsoft.com/office/drawing/2014/main" id="{559F3544-13F8-6346-9C2D-008956708C8D}"/>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70DEAA70-82E0-CC49-B04C-A3E68D3F72E9}"/>
              </a:ext>
            </a:extLst>
          </p:cNvPr>
          <p:cNvSpPr>
            <a:spLocks noGrp="1"/>
          </p:cNvSpPr>
          <p:nvPr>
            <p:ph type="sldNum" sz="quarter" idx="12"/>
          </p:nvPr>
        </p:nvSpPr>
        <p:spPr/>
        <p:txBody>
          <a:bodyPr/>
          <a:lstStyle>
            <a:lvl1pPr>
              <a:defRPr/>
            </a:lvl1pPr>
          </a:lstStyle>
          <a:p>
            <a:pPr>
              <a:defRPr/>
            </a:pPr>
            <a:fld id="{C9708ACB-82A4-8145-AE0E-0C29FC9B453F}" type="slidenum">
              <a:rPr lang="en-US" altLang="en-US"/>
              <a:pPr>
                <a:defRPr/>
              </a:pPr>
              <a:t>‹#›</a:t>
            </a:fld>
            <a:endParaRPr lang="en-US" altLang="en-US"/>
          </a:p>
        </p:txBody>
      </p:sp>
    </p:spTree>
    <p:extLst>
      <p:ext uri="{BB962C8B-B14F-4D97-AF65-F5344CB8AC3E}">
        <p14:creationId xmlns:p14="http://schemas.microsoft.com/office/powerpoint/2010/main" val="266029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112A05E-7B02-154C-AE31-595458B3D956}"/>
              </a:ext>
            </a:extLst>
          </p:cNvPr>
          <p:cNvSpPr>
            <a:spLocks noGrp="1"/>
          </p:cNvSpPr>
          <p:nvPr>
            <p:ph type="dt" sz="half" idx="10"/>
          </p:nvPr>
        </p:nvSpPr>
        <p:spPr/>
        <p:txBody>
          <a:bodyPr/>
          <a:lstStyle>
            <a:lvl1pPr>
              <a:defRPr/>
            </a:lvl1pPr>
          </a:lstStyle>
          <a:p>
            <a:pPr>
              <a:defRPr/>
            </a:pPr>
            <a:fld id="{23343684-C1A7-AA48-87EB-C50A5B4E780D}" type="datetimeFigureOut">
              <a:rPr lang="en-US" altLang="en-US"/>
              <a:pPr>
                <a:defRPr/>
              </a:pPr>
              <a:t>12/29/21</a:t>
            </a:fld>
            <a:endParaRPr lang="en-US" altLang="en-US"/>
          </a:p>
        </p:txBody>
      </p:sp>
      <p:sp>
        <p:nvSpPr>
          <p:cNvPr id="4" name="Footer Placeholder 4">
            <a:extLst>
              <a:ext uri="{FF2B5EF4-FFF2-40B4-BE49-F238E27FC236}">
                <a16:creationId xmlns:a16="http://schemas.microsoft.com/office/drawing/2014/main" id="{AEEAC63D-F935-E647-B02B-DBBD652D329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F5093E5-6B9E-8246-8A4E-8E09D415511D}"/>
              </a:ext>
            </a:extLst>
          </p:cNvPr>
          <p:cNvSpPr>
            <a:spLocks noGrp="1"/>
          </p:cNvSpPr>
          <p:nvPr>
            <p:ph type="sldNum" sz="quarter" idx="12"/>
          </p:nvPr>
        </p:nvSpPr>
        <p:spPr/>
        <p:txBody>
          <a:bodyPr/>
          <a:lstStyle>
            <a:lvl1pPr>
              <a:defRPr/>
            </a:lvl1pPr>
          </a:lstStyle>
          <a:p>
            <a:pPr>
              <a:defRPr/>
            </a:pPr>
            <a:fld id="{08BE3E36-320D-6147-864C-A6F8F6B99571}" type="slidenum">
              <a:rPr lang="en-US" altLang="en-US"/>
              <a:pPr>
                <a:defRPr/>
              </a:pPr>
              <a:t>‹#›</a:t>
            </a:fld>
            <a:endParaRPr lang="en-US" altLang="en-US"/>
          </a:p>
        </p:txBody>
      </p:sp>
    </p:spTree>
    <p:extLst>
      <p:ext uri="{BB962C8B-B14F-4D97-AF65-F5344CB8AC3E}">
        <p14:creationId xmlns:p14="http://schemas.microsoft.com/office/powerpoint/2010/main" val="251177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676AD91-BBC5-3845-ADE2-0BDBF4332BDF}"/>
              </a:ext>
            </a:extLst>
          </p:cNvPr>
          <p:cNvSpPr>
            <a:spLocks noGrp="1"/>
          </p:cNvSpPr>
          <p:nvPr>
            <p:ph type="dt" sz="half" idx="10"/>
          </p:nvPr>
        </p:nvSpPr>
        <p:spPr/>
        <p:txBody>
          <a:bodyPr/>
          <a:lstStyle>
            <a:lvl1pPr>
              <a:defRPr/>
            </a:lvl1pPr>
          </a:lstStyle>
          <a:p>
            <a:pPr>
              <a:defRPr/>
            </a:pPr>
            <a:fld id="{58C6DD0F-3864-A540-BD71-8CDD5C419F88}" type="datetimeFigureOut">
              <a:rPr lang="en-US" altLang="en-US"/>
              <a:pPr>
                <a:defRPr/>
              </a:pPr>
              <a:t>12/29/21</a:t>
            </a:fld>
            <a:endParaRPr lang="en-US" altLang="en-US"/>
          </a:p>
        </p:txBody>
      </p:sp>
      <p:sp>
        <p:nvSpPr>
          <p:cNvPr id="3" name="Footer Placeholder 4">
            <a:extLst>
              <a:ext uri="{FF2B5EF4-FFF2-40B4-BE49-F238E27FC236}">
                <a16:creationId xmlns:a16="http://schemas.microsoft.com/office/drawing/2014/main" id="{C22F8138-B09B-8E43-B782-9F120869D1E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A602D87-97D6-1C47-B6AD-1AE41FC20EAC}"/>
              </a:ext>
            </a:extLst>
          </p:cNvPr>
          <p:cNvSpPr>
            <a:spLocks noGrp="1"/>
          </p:cNvSpPr>
          <p:nvPr>
            <p:ph type="sldNum" sz="quarter" idx="12"/>
          </p:nvPr>
        </p:nvSpPr>
        <p:spPr/>
        <p:txBody>
          <a:bodyPr/>
          <a:lstStyle>
            <a:lvl1pPr>
              <a:defRPr/>
            </a:lvl1pPr>
          </a:lstStyle>
          <a:p>
            <a:pPr>
              <a:defRPr/>
            </a:pPr>
            <a:fld id="{0957BE8A-2DF6-AB4A-BB53-58D059E016E0}" type="slidenum">
              <a:rPr lang="en-US" altLang="en-US"/>
              <a:pPr>
                <a:defRPr/>
              </a:pPr>
              <a:t>‹#›</a:t>
            </a:fld>
            <a:endParaRPr lang="en-US" altLang="en-US"/>
          </a:p>
        </p:txBody>
      </p:sp>
    </p:spTree>
    <p:extLst>
      <p:ext uri="{BB962C8B-B14F-4D97-AF65-F5344CB8AC3E}">
        <p14:creationId xmlns:p14="http://schemas.microsoft.com/office/powerpoint/2010/main" val="21839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5708104-B19B-EF47-99FA-0155CCE472BE}"/>
              </a:ext>
            </a:extLst>
          </p:cNvPr>
          <p:cNvSpPr>
            <a:spLocks noGrp="1"/>
          </p:cNvSpPr>
          <p:nvPr>
            <p:ph type="dt" sz="half" idx="10"/>
          </p:nvPr>
        </p:nvSpPr>
        <p:spPr/>
        <p:txBody>
          <a:bodyPr/>
          <a:lstStyle>
            <a:lvl1pPr>
              <a:defRPr/>
            </a:lvl1pPr>
          </a:lstStyle>
          <a:p>
            <a:pPr>
              <a:defRPr/>
            </a:pPr>
            <a:fld id="{371759EF-6B8D-354B-9D7A-CB463520E7B4}" type="datetimeFigureOut">
              <a:rPr lang="en-US" altLang="en-US"/>
              <a:pPr>
                <a:defRPr/>
              </a:pPr>
              <a:t>12/29/21</a:t>
            </a:fld>
            <a:endParaRPr lang="en-US" altLang="en-US"/>
          </a:p>
        </p:txBody>
      </p:sp>
      <p:sp>
        <p:nvSpPr>
          <p:cNvPr id="6" name="Footer Placeholder 4">
            <a:extLst>
              <a:ext uri="{FF2B5EF4-FFF2-40B4-BE49-F238E27FC236}">
                <a16:creationId xmlns:a16="http://schemas.microsoft.com/office/drawing/2014/main" id="{8F26D501-ED0C-494F-842C-C6CC2CF0FFB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0D69119-0848-A64A-A9BB-6A9F992E7355}"/>
              </a:ext>
            </a:extLst>
          </p:cNvPr>
          <p:cNvSpPr>
            <a:spLocks noGrp="1"/>
          </p:cNvSpPr>
          <p:nvPr>
            <p:ph type="sldNum" sz="quarter" idx="12"/>
          </p:nvPr>
        </p:nvSpPr>
        <p:spPr/>
        <p:txBody>
          <a:bodyPr/>
          <a:lstStyle>
            <a:lvl1pPr>
              <a:defRPr/>
            </a:lvl1pPr>
          </a:lstStyle>
          <a:p>
            <a:pPr>
              <a:defRPr/>
            </a:pPr>
            <a:fld id="{6368AC76-B55A-6C4F-B702-A41F45277F7B}" type="slidenum">
              <a:rPr lang="en-US" altLang="en-US"/>
              <a:pPr>
                <a:defRPr/>
              </a:pPr>
              <a:t>‹#›</a:t>
            </a:fld>
            <a:endParaRPr lang="en-US" altLang="en-US"/>
          </a:p>
        </p:txBody>
      </p:sp>
    </p:spTree>
    <p:extLst>
      <p:ext uri="{BB962C8B-B14F-4D97-AF65-F5344CB8AC3E}">
        <p14:creationId xmlns:p14="http://schemas.microsoft.com/office/powerpoint/2010/main" val="3729395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F512597-FEF3-564F-BF85-059462A9CD48}"/>
              </a:ext>
            </a:extLst>
          </p:cNvPr>
          <p:cNvSpPr>
            <a:spLocks noGrp="1"/>
          </p:cNvSpPr>
          <p:nvPr>
            <p:ph type="dt" sz="half" idx="10"/>
          </p:nvPr>
        </p:nvSpPr>
        <p:spPr/>
        <p:txBody>
          <a:bodyPr/>
          <a:lstStyle>
            <a:lvl1pPr>
              <a:defRPr/>
            </a:lvl1pPr>
          </a:lstStyle>
          <a:p>
            <a:pPr>
              <a:defRPr/>
            </a:pPr>
            <a:fld id="{443C3B47-2F1E-3847-A2F0-26F0EAACA193}" type="datetimeFigureOut">
              <a:rPr lang="en-US" altLang="en-US"/>
              <a:pPr>
                <a:defRPr/>
              </a:pPr>
              <a:t>12/29/21</a:t>
            </a:fld>
            <a:endParaRPr lang="en-US" altLang="en-US"/>
          </a:p>
        </p:txBody>
      </p:sp>
      <p:sp>
        <p:nvSpPr>
          <p:cNvPr id="6" name="Footer Placeholder 4">
            <a:extLst>
              <a:ext uri="{FF2B5EF4-FFF2-40B4-BE49-F238E27FC236}">
                <a16:creationId xmlns:a16="http://schemas.microsoft.com/office/drawing/2014/main" id="{295D4F33-FBBE-CE40-AE14-CDB2242709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F394229-14B0-E54C-8585-096BD8FD8C80}"/>
              </a:ext>
            </a:extLst>
          </p:cNvPr>
          <p:cNvSpPr>
            <a:spLocks noGrp="1"/>
          </p:cNvSpPr>
          <p:nvPr>
            <p:ph type="sldNum" sz="quarter" idx="12"/>
          </p:nvPr>
        </p:nvSpPr>
        <p:spPr/>
        <p:txBody>
          <a:bodyPr/>
          <a:lstStyle>
            <a:lvl1pPr>
              <a:defRPr/>
            </a:lvl1pPr>
          </a:lstStyle>
          <a:p>
            <a:pPr>
              <a:defRPr/>
            </a:pPr>
            <a:fld id="{8EE7A7B5-DD72-3F41-88B0-3D209811E55F}" type="slidenum">
              <a:rPr lang="en-US" altLang="en-US"/>
              <a:pPr>
                <a:defRPr/>
              </a:pPr>
              <a:t>‹#›</a:t>
            </a:fld>
            <a:endParaRPr lang="en-US" altLang="en-US"/>
          </a:p>
        </p:txBody>
      </p:sp>
    </p:spTree>
    <p:extLst>
      <p:ext uri="{BB962C8B-B14F-4D97-AF65-F5344CB8AC3E}">
        <p14:creationId xmlns:p14="http://schemas.microsoft.com/office/powerpoint/2010/main" val="2572458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D5B106C-37B4-ED4B-BE46-5D66C7AD5DD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D056B79-231B-AE4D-BDC0-6403962E35E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E5561BF-E9D7-604F-8A0C-106004B4E82C}"/>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9C7016EA-52B9-A84A-BDCF-502A68EDDBD0}" type="datetimeFigureOut">
              <a:rPr lang="en-US" altLang="en-US"/>
              <a:pPr>
                <a:defRPr/>
              </a:pPr>
              <a:t>12/29/21</a:t>
            </a:fld>
            <a:endParaRPr lang="en-US" altLang="en-US"/>
          </a:p>
        </p:txBody>
      </p:sp>
      <p:sp>
        <p:nvSpPr>
          <p:cNvPr id="5" name="Footer Placeholder 4">
            <a:extLst>
              <a:ext uri="{FF2B5EF4-FFF2-40B4-BE49-F238E27FC236}">
                <a16:creationId xmlns:a16="http://schemas.microsoft.com/office/drawing/2014/main" id="{BE29A684-5D4F-8849-93AF-8D840E27ACE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7ED0216D-550C-7447-BDA6-1948AA58DA4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D4408D6-80D8-A243-B95E-ABAEAB74E81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itle Placeholder 1">
            <a:extLst>
              <a:ext uri="{FF2B5EF4-FFF2-40B4-BE49-F238E27FC236}">
                <a16:creationId xmlns:a16="http://schemas.microsoft.com/office/drawing/2014/main" id="{C34DA7D6-EDC1-6148-B1CF-DD2700FD4F5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5603" name="Text Placeholder 2">
            <a:extLst>
              <a:ext uri="{FF2B5EF4-FFF2-40B4-BE49-F238E27FC236}">
                <a16:creationId xmlns:a16="http://schemas.microsoft.com/office/drawing/2014/main" id="{04DBC2D3-642A-F446-BA9D-6EF1FD8412F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74D0C62-03D1-4F49-AB8A-5096BA8A6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3E507D51-1583-2742-8AF4-9682306BF86A}" type="datetimeFigureOut">
              <a:rPr lang="en-US"/>
              <a:pPr>
                <a:defRPr/>
              </a:pPr>
              <a:t>12/29/21</a:t>
            </a:fld>
            <a:endParaRPr lang="en-US"/>
          </a:p>
        </p:txBody>
      </p:sp>
      <p:sp>
        <p:nvSpPr>
          <p:cNvPr id="5" name="Footer Placeholder 4">
            <a:extLst>
              <a:ext uri="{FF2B5EF4-FFF2-40B4-BE49-F238E27FC236}">
                <a16:creationId xmlns:a16="http://schemas.microsoft.com/office/drawing/2014/main" id="{542E41A1-CB26-9E4E-8D35-9F3300343A9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86D780CD-7E46-564E-BE88-08F61A353791}"/>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5FFFE95F-5608-5B43-A2D1-8BFDBD8D6F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49" r:id="rId8"/>
    <p:sldLayoutId id="2147484550" r:id="rId9"/>
    <p:sldLayoutId id="2147484551" r:id="rId10"/>
    <p:sldLayoutId id="2147484552"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about:blank" TargetMode="Externa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hyperlink" Target="about:blank"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hyperlink" Target="about:blank" TargetMode="External"/><Relationship Id="rId5" Type="http://schemas.openxmlformats.org/officeDocument/2006/relationships/image" Target="../media/image20.pn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0E1EF92-9485-42EE-BBB5-BB58EB7FDE8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dirty="0"/>
          </a:p>
        </p:txBody>
      </p:sp>
      <p:sp>
        <p:nvSpPr>
          <p:cNvPr id="11267" name="TextBox 9">
            <a:extLst>
              <a:ext uri="{FF2B5EF4-FFF2-40B4-BE49-F238E27FC236}">
                <a16:creationId xmlns:a16="http://schemas.microsoft.com/office/drawing/2014/main" id="{AFF4F1A5-0C2F-4499-BE40-C58C8F7B266F}"/>
              </a:ext>
            </a:extLst>
          </p:cNvPr>
          <p:cNvSpPr txBox="1">
            <a:spLocks noChangeArrowheads="1"/>
          </p:cNvSpPr>
          <p:nvPr/>
        </p:nvSpPr>
        <p:spPr bwMode="auto">
          <a:xfrm>
            <a:off x="255361" y="1044476"/>
            <a:ext cx="5385139"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es-ES_tradnl" altLang="en-US" sz="1600" dirty="0">
                <a:latin typeface="Arial" panose="020B0604020202020204" pitchFamily="34" charset="0"/>
              </a:rPr>
              <a:t>Un terremoto de magnitud 7,3 ocurrió 121 km (75 millas) al NNE de </a:t>
            </a:r>
            <a:r>
              <a:rPr lang="es-ES_tradnl" altLang="en-US" sz="1600" dirty="0" err="1">
                <a:latin typeface="Arial" panose="020B0604020202020204" pitchFamily="34" charset="0"/>
              </a:rPr>
              <a:t>Lospalos</a:t>
            </a:r>
            <a:r>
              <a:rPr lang="es-ES_tradnl" altLang="en-US" sz="1600" dirty="0">
                <a:latin typeface="Arial" panose="020B0604020202020204" pitchFamily="34" charset="0"/>
              </a:rPr>
              <a:t>, Timor-Leste, Indonesia, a una profundidad de 166,9 km (103 millas) sin reportes de daños o heridos.</a:t>
            </a:r>
          </a:p>
          <a:p>
            <a:pPr>
              <a:spcBef>
                <a:spcPct val="0"/>
              </a:spcBef>
              <a:buNone/>
            </a:pPr>
            <a:endParaRPr lang="es-ES_tradnl" altLang="en-US" sz="1600" dirty="0">
              <a:latin typeface="Arial" panose="020B0604020202020204" pitchFamily="34" charset="0"/>
            </a:endParaRPr>
          </a:p>
          <a:p>
            <a:pPr>
              <a:spcBef>
                <a:spcPct val="0"/>
              </a:spcBef>
              <a:buNone/>
            </a:pPr>
            <a:r>
              <a:rPr lang="es-ES_tradnl" altLang="en-US" sz="1600" dirty="0">
                <a:latin typeface="Arial" panose="020B0604020202020204" pitchFamily="34" charset="0"/>
              </a:rPr>
              <a:t>Indonesia es el cuarto país más poblado del mundo con 277 millones de personas distribuidas en más de 17.000 islas. Debido a su ubicación dentro de la región de la Zona de Subducción de </a:t>
            </a:r>
            <a:r>
              <a:rPr lang="es-ES_tradnl" altLang="en-US" sz="1600" dirty="0" err="1">
                <a:latin typeface="Arial" panose="020B0604020202020204" pitchFamily="34" charset="0"/>
              </a:rPr>
              <a:t>Sunda</a:t>
            </a:r>
            <a:r>
              <a:rPr lang="es-ES_tradnl" altLang="en-US" sz="1600" dirty="0">
                <a:latin typeface="Arial" panose="020B0604020202020204" pitchFamily="34" charset="0"/>
              </a:rPr>
              <a:t>, Indonesia experimenta frecuentes terremotos y erupciones volcánicas.</a:t>
            </a:r>
          </a:p>
        </p:txBody>
      </p:sp>
      <p:pic>
        <p:nvPicPr>
          <p:cNvPr id="11268" name="Picture 8" descr="IRIS_TMlogo.png">
            <a:extLst>
              <a:ext uri="{FF2B5EF4-FFF2-40B4-BE49-F238E27FC236}">
                <a16:creationId xmlns:a16="http://schemas.microsoft.com/office/drawing/2014/main" id="{41286C2D-E675-40D5-B053-C6B89CB9602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a:extLst>
              <a:ext uri="{FF2B5EF4-FFF2-40B4-BE49-F238E27FC236}">
                <a16:creationId xmlns:a16="http://schemas.microsoft.com/office/drawing/2014/main" id="{E7670A18-4C8B-45CD-966F-E867D9E691D8}"/>
              </a:ext>
            </a:extLst>
          </p:cNvPr>
          <p:cNvGrpSpPr/>
          <p:nvPr/>
        </p:nvGrpSpPr>
        <p:grpSpPr>
          <a:xfrm>
            <a:off x="312227" y="3657600"/>
            <a:ext cx="5385139" cy="2743066"/>
            <a:chOff x="319088" y="2490655"/>
            <a:chExt cx="7364412" cy="3751263"/>
          </a:xfrm>
        </p:grpSpPr>
        <p:pic>
          <p:nvPicPr>
            <p:cNvPr id="11269" name="Picture 1">
              <a:extLst>
                <a:ext uri="{FF2B5EF4-FFF2-40B4-BE49-F238E27FC236}">
                  <a16:creationId xmlns:a16="http://schemas.microsoft.com/office/drawing/2014/main" id="{26E1D8AE-3210-4A39-8010-D54B6F878DE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9088" y="2490655"/>
              <a:ext cx="7364412" cy="375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5-Point Star 8">
              <a:extLst>
                <a:ext uri="{FF2B5EF4-FFF2-40B4-BE49-F238E27FC236}">
                  <a16:creationId xmlns:a16="http://schemas.microsoft.com/office/drawing/2014/main" id="{86D21097-82D8-4CBA-9805-9FCD21E8852E}"/>
                </a:ext>
              </a:extLst>
            </p:cNvPr>
            <p:cNvSpPr/>
            <p:nvPr/>
          </p:nvSpPr>
          <p:spPr>
            <a:xfrm>
              <a:off x="5310496" y="5102583"/>
              <a:ext cx="127000" cy="1270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_tradnl" dirty="0"/>
            </a:p>
          </p:txBody>
        </p:sp>
        <p:sp>
          <p:nvSpPr>
            <p:cNvPr id="11272" name="TextBox 16">
              <a:extLst>
                <a:ext uri="{FF2B5EF4-FFF2-40B4-BE49-F238E27FC236}">
                  <a16:creationId xmlns:a16="http://schemas.microsoft.com/office/drawing/2014/main" id="{1CCEBA0D-7A69-4E19-BEFA-DEB678A6B6A8}"/>
                </a:ext>
              </a:extLst>
            </p:cNvPr>
            <p:cNvSpPr txBox="1">
              <a:spLocks noChangeArrowheads="1"/>
            </p:cNvSpPr>
            <p:nvPr/>
          </p:nvSpPr>
          <p:spPr bwMode="auto">
            <a:xfrm>
              <a:off x="4668838" y="4719698"/>
              <a:ext cx="1660525" cy="378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200" b="1" dirty="0" err="1">
                  <a:latin typeface="Arial" panose="020B0604020202020204" pitchFamily="34" charset="0"/>
                </a:rPr>
                <a:t>Earthquake</a:t>
              </a:r>
              <a:endParaRPr lang="es-ES_tradnl" altLang="en-US" sz="1200" b="1" dirty="0">
                <a:latin typeface="Arial" panose="020B0604020202020204" pitchFamily="34" charset="0"/>
              </a:endParaRPr>
            </a:p>
          </p:txBody>
        </p:sp>
      </p:grpSp>
      <p:sp>
        <p:nvSpPr>
          <p:cNvPr id="10" name="Title 1">
            <a:extLst>
              <a:ext uri="{FF2B5EF4-FFF2-40B4-BE49-F238E27FC236}">
                <a16:creationId xmlns:a16="http://schemas.microsoft.com/office/drawing/2014/main" id="{4256F145-48B3-4E40-9EA5-9EA2EDEE2852}"/>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j-ea"/>
              </a:rPr>
              <a:t>Miércoles, 29 de Diciembre, 2021 a las 18:25:51 UTC </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3" name="TextBox 2">
            <a:extLst>
              <a:ext uri="{FF2B5EF4-FFF2-40B4-BE49-F238E27FC236}">
                <a16:creationId xmlns:a16="http://schemas.microsoft.com/office/drawing/2014/main" id="{C487F6A2-0854-44DA-A790-77ECEF32A624}"/>
              </a:ext>
            </a:extLst>
          </p:cNvPr>
          <p:cNvSpPr txBox="1"/>
          <p:nvPr/>
        </p:nvSpPr>
        <p:spPr>
          <a:xfrm>
            <a:off x="6532033" y="3326844"/>
            <a:ext cx="2535767" cy="738664"/>
          </a:xfrm>
          <a:prstGeom prst="rect">
            <a:avLst/>
          </a:prstGeom>
          <a:noFill/>
        </p:spPr>
        <p:txBody>
          <a:bodyPr wrap="square" rtlCol="0">
            <a:spAutoFit/>
          </a:bodyPr>
          <a:lstStyle/>
          <a:p>
            <a:pPr algn="r"/>
            <a:r>
              <a:rPr lang="es-ES_tradnl" sz="1400" dirty="0"/>
              <a:t>Dili es la ciudad capital de Timor-Leste, o Timor Oriental, en la costa norte del país.</a:t>
            </a:r>
          </a:p>
        </p:txBody>
      </p:sp>
      <p:pic>
        <p:nvPicPr>
          <p:cNvPr id="6" name="Picture 5" descr="A picture containing tree, outdoor, mountain, boat&#10;&#10;Description automatically generated">
            <a:extLst>
              <a:ext uri="{FF2B5EF4-FFF2-40B4-BE49-F238E27FC236}">
                <a16:creationId xmlns:a16="http://schemas.microsoft.com/office/drawing/2014/main" id="{587F97DF-37C9-4B37-A570-42C4ABF87D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7012" y="1086141"/>
            <a:ext cx="3224588" cy="2220115"/>
          </a:xfrm>
          <a:prstGeom prst="rect">
            <a:avLst/>
          </a:prstGeom>
        </p:spPr>
      </p:pic>
      <p:pic>
        <p:nvPicPr>
          <p:cNvPr id="8" name="Picture 7" descr="A picture containing tree, outdoor, sky, mountain&#10;&#10;Description automatically generated">
            <a:extLst>
              <a:ext uri="{FF2B5EF4-FFF2-40B4-BE49-F238E27FC236}">
                <a16:creationId xmlns:a16="http://schemas.microsoft.com/office/drawing/2014/main" id="{CE7B867A-5DEB-4010-B76E-FC8815600F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73566" y="4063528"/>
            <a:ext cx="3218034" cy="230997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9">
            <a:extLst>
              <a:ext uri="{FF2B5EF4-FFF2-40B4-BE49-F238E27FC236}">
                <a16:creationId xmlns:a16="http://schemas.microsoft.com/office/drawing/2014/main" id="{BB051B11-32C9-4FA4-86E0-CCD72A1020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4200" y="4372053"/>
            <a:ext cx="647700"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Background pattern&#10;&#10;Description automatically generated">
            <a:extLst>
              <a:ext uri="{FF2B5EF4-FFF2-40B4-BE49-F238E27FC236}">
                <a16:creationId xmlns:a16="http://schemas.microsoft.com/office/drawing/2014/main" id="{1D01CAB4-DCA4-4BAA-8E57-1E66C5F41E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6851" y="1123949"/>
            <a:ext cx="5257453" cy="5275007"/>
          </a:xfrm>
          <a:prstGeom prst="rect">
            <a:avLst/>
          </a:prstGeom>
        </p:spPr>
      </p:pic>
      <p:sp>
        <p:nvSpPr>
          <p:cNvPr id="11" name="Title 1">
            <a:extLst>
              <a:ext uri="{FF2B5EF4-FFF2-40B4-BE49-F238E27FC236}">
                <a16:creationId xmlns:a16="http://schemas.microsoft.com/office/drawing/2014/main" id="{CCD1DA51-1552-714D-9B19-D077731AB79A}"/>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j-ea"/>
              </a:rPr>
              <a:t>Miércoles, 29 de Diciembre, 2021 a las 18:25:51 UTC </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16" name="TextBox 15">
            <a:extLst>
              <a:ext uri="{FF2B5EF4-FFF2-40B4-BE49-F238E27FC236}">
                <a16:creationId xmlns:a16="http://schemas.microsoft.com/office/drawing/2014/main" id="{6A8676AF-1D40-CB4C-A61C-35C5A3F3079F}"/>
              </a:ext>
            </a:extLst>
          </p:cNvPr>
          <p:cNvSpPr txBox="1">
            <a:spLocks noChangeArrowheads="1"/>
          </p:cNvSpPr>
          <p:nvPr/>
        </p:nvSpPr>
        <p:spPr bwMode="auto">
          <a:xfrm>
            <a:off x="3773941" y="6458226"/>
            <a:ext cx="52241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i="1" dirty="0">
                <a:latin typeface="Arial" panose="020B0604020202020204" pitchFamily="34" charset="0"/>
              </a:rPr>
              <a:t>USGS Intensidad de Movimiento Estimada del Terremoto M 7,3</a:t>
            </a:r>
          </a:p>
        </p:txBody>
      </p:sp>
      <p:sp>
        <p:nvSpPr>
          <p:cNvPr id="17" name="TextBox 16">
            <a:extLst>
              <a:ext uri="{FF2B5EF4-FFF2-40B4-BE49-F238E27FC236}">
                <a16:creationId xmlns:a16="http://schemas.microsoft.com/office/drawing/2014/main" id="{59ADF2D3-5E36-CE4A-9CB9-9FE86CC7AAD7}"/>
              </a:ext>
            </a:extLst>
          </p:cNvPr>
          <p:cNvSpPr txBox="1">
            <a:spLocks noChangeArrowheads="1"/>
          </p:cNvSpPr>
          <p:nvPr/>
        </p:nvSpPr>
        <p:spPr bwMode="auto">
          <a:xfrm>
            <a:off x="1143000" y="3936206"/>
            <a:ext cx="2109787" cy="2872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VE" altLang="en-US" sz="1400" b="1" dirty="0">
                <a:latin typeface="Arial" panose="020B0604020202020204" pitchFamily="34" charset="0"/>
              </a:rPr>
              <a:t>Temblor Percibido</a:t>
            </a:r>
          </a:p>
          <a:p>
            <a:pPr algn="ctr" eaLnBrk="1" hangingPunct="1">
              <a:spcBef>
                <a:spcPct val="0"/>
              </a:spcBef>
              <a:buFontTx/>
              <a:buNone/>
            </a:pPr>
            <a:endParaRPr lang="es-VE" altLang="en-US" sz="1400" b="1" dirty="0">
              <a:latin typeface="Arial" panose="020B0604020202020204" pitchFamily="34" charset="0"/>
            </a:endParaRPr>
          </a:p>
          <a:p>
            <a:pPr algn="ctr" eaLnBrk="1" hangingPunct="1">
              <a:spcBef>
                <a:spcPct val="0"/>
              </a:spcBef>
              <a:spcAft>
                <a:spcPts val="400"/>
              </a:spcAft>
              <a:buFontTx/>
              <a:buNone/>
            </a:pPr>
            <a:r>
              <a:rPr lang="es-VE" altLang="en-US" sz="1400" b="1" dirty="0">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dirty="0">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dirty="0">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dirty="0">
                <a:latin typeface="Arial" panose="020B0604020202020204" pitchFamily="34" charset="0"/>
              </a:rPr>
              <a:t>Moderado</a:t>
            </a:r>
          </a:p>
          <a:p>
            <a:pPr algn="ctr" eaLnBrk="1" hangingPunct="1">
              <a:spcBef>
                <a:spcPct val="0"/>
              </a:spcBef>
              <a:spcAft>
                <a:spcPts val="400"/>
              </a:spcAft>
              <a:buFontTx/>
              <a:buNone/>
            </a:pPr>
            <a:r>
              <a:rPr lang="es-VE" altLang="en-US" sz="1400" dirty="0">
                <a:latin typeface="Arial" panose="020B0604020202020204" pitchFamily="34" charset="0"/>
              </a:rPr>
              <a:t>Ligero</a:t>
            </a:r>
          </a:p>
          <a:p>
            <a:pPr algn="ctr" eaLnBrk="1" hangingPunct="1">
              <a:spcBef>
                <a:spcPct val="0"/>
              </a:spcBef>
              <a:spcAft>
                <a:spcPts val="400"/>
              </a:spcAft>
              <a:buFontTx/>
              <a:buNone/>
            </a:pPr>
            <a:r>
              <a:rPr lang="es-VE" altLang="en-US" sz="1400" dirty="0">
                <a:latin typeface="Arial" panose="020B0604020202020204" pitchFamily="34" charset="0"/>
              </a:rPr>
              <a:t>Débil</a:t>
            </a:r>
          </a:p>
          <a:p>
            <a:pPr algn="ctr" eaLnBrk="1" hangingPunct="1">
              <a:spcBef>
                <a:spcPct val="0"/>
              </a:spcBef>
              <a:spcAft>
                <a:spcPts val="400"/>
              </a:spcAft>
              <a:buFontTx/>
              <a:buNone/>
            </a:pPr>
            <a:r>
              <a:rPr lang="es-VE" altLang="en-US" sz="1400" dirty="0">
                <a:latin typeface="Arial" panose="020B0604020202020204" pitchFamily="34" charset="0"/>
              </a:rPr>
              <a:t>Imperceptible</a:t>
            </a:r>
            <a:endParaRPr lang="es-VE" altLang="en-US" sz="1800" dirty="0">
              <a:latin typeface="Arial" panose="020B0604020202020204" pitchFamily="34" charset="0"/>
            </a:endParaRPr>
          </a:p>
        </p:txBody>
      </p:sp>
      <p:sp>
        <p:nvSpPr>
          <p:cNvPr id="18" name="TextBox 17">
            <a:extLst>
              <a:ext uri="{FF2B5EF4-FFF2-40B4-BE49-F238E27FC236}">
                <a16:creationId xmlns:a16="http://schemas.microsoft.com/office/drawing/2014/main" id="{D28DCAA3-37DA-3F49-8AD3-973B7F287002}"/>
              </a:ext>
            </a:extLst>
          </p:cNvPr>
          <p:cNvSpPr txBox="1"/>
          <p:nvPr/>
        </p:nvSpPr>
        <p:spPr>
          <a:xfrm>
            <a:off x="515820" y="3958411"/>
            <a:ext cx="610511" cy="307777"/>
          </a:xfrm>
          <a:prstGeom prst="rect">
            <a:avLst/>
          </a:prstGeom>
          <a:noFill/>
        </p:spPr>
        <p:txBody>
          <a:bodyPr wrap="square" rtlCol="0">
            <a:spAutoFit/>
          </a:bodyPr>
          <a:lstStyle/>
          <a:p>
            <a:r>
              <a:rPr lang="en-US" sz="1400" b="1" dirty="0"/>
              <a:t>MMI</a:t>
            </a:r>
          </a:p>
        </p:txBody>
      </p:sp>
      <p:sp>
        <p:nvSpPr>
          <p:cNvPr id="19" name="TextBox 15">
            <a:extLst>
              <a:ext uri="{FF2B5EF4-FFF2-40B4-BE49-F238E27FC236}">
                <a16:creationId xmlns:a16="http://schemas.microsoft.com/office/drawing/2014/main" id="{19A1BEE5-F28D-0246-82F9-1F18EE02A9CB}"/>
              </a:ext>
            </a:extLst>
          </p:cNvPr>
          <p:cNvSpPr txBox="1">
            <a:spLocks noChangeArrowheads="1"/>
          </p:cNvSpPr>
          <p:nvPr/>
        </p:nvSpPr>
        <p:spPr bwMode="auto">
          <a:xfrm>
            <a:off x="179696" y="914400"/>
            <a:ext cx="3554104" cy="339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50" dirty="0">
                <a:latin typeface="Arial" panose="020B0604020202020204" pitchFamily="34" charset="0"/>
              </a:rPr>
              <a:t>La escala de intensidad de Mercalli modificada (MMI) es una escala de diez niveles que indica la severidad de los movimientos telúricos. La intensidad depende de la magnitud, profundidad, lecho rocoso y ubicación.</a:t>
            </a:r>
          </a:p>
          <a:p>
            <a:pPr eaLnBrk="1" hangingPunct="1">
              <a:spcBef>
                <a:spcPct val="0"/>
              </a:spcBef>
              <a:buFontTx/>
              <a:buNone/>
            </a:pPr>
            <a:endParaRPr lang="en-US" altLang="en-US" sz="1650" dirty="0">
              <a:latin typeface="Arial" panose="020B0604020202020204" pitchFamily="34" charset="0"/>
              <a:cs typeface="Arial" panose="020B0604020202020204" pitchFamily="34" charset="0"/>
            </a:endParaRPr>
          </a:p>
          <a:p>
            <a:pPr eaLnBrk="1" hangingPunct="1">
              <a:spcBef>
                <a:spcPct val="0"/>
              </a:spcBef>
              <a:buNone/>
            </a:pPr>
            <a:r>
              <a:rPr lang="es-ES" sz="1650" dirty="0">
                <a:latin typeface="Arial" panose="020B0604020202020204" pitchFamily="34" charset="0"/>
                <a:cs typeface="Arial" panose="020B0604020202020204" pitchFamily="34" charset="0"/>
              </a:rPr>
              <a:t>El área cercana al epicentro experimentó fuertes temblores como consecuencia de este terremoto.</a:t>
            </a:r>
            <a:endParaRPr lang="en-US" sz="1650" dirty="0">
              <a:latin typeface="Arial" panose="020B0604020202020204" pitchFamily="34" charset="0"/>
              <a:cs typeface="Arial" panose="020B0604020202020204" pitchFamily="34" charset="0"/>
            </a:endParaRPr>
          </a:p>
          <a:p>
            <a:pPr eaLnBrk="1" hangingPunct="1">
              <a:spcBef>
                <a:spcPct val="0"/>
              </a:spcBef>
              <a:buFontTx/>
              <a:buNone/>
            </a:pPr>
            <a:endParaRPr lang="en-US" altLang="en-US" sz="1650" dirty="0">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Map&#10;&#10;Description automatically generated">
            <a:extLst>
              <a:ext uri="{FF2B5EF4-FFF2-40B4-BE49-F238E27FC236}">
                <a16:creationId xmlns:a16="http://schemas.microsoft.com/office/drawing/2014/main" id="{23DC35C2-F840-4DBF-87B3-BE9873C8ED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1213072"/>
            <a:ext cx="4316412" cy="4308253"/>
          </a:xfrm>
          <a:prstGeom prst="rect">
            <a:avLst/>
          </a:prstGeom>
        </p:spPr>
      </p:pic>
      <p:sp>
        <p:nvSpPr>
          <p:cNvPr id="11" name="Title 1">
            <a:extLst>
              <a:ext uri="{FF2B5EF4-FFF2-40B4-BE49-F238E27FC236}">
                <a16:creationId xmlns:a16="http://schemas.microsoft.com/office/drawing/2014/main" id="{E06CECB9-99F0-4149-B43D-61E35050F2CB}"/>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j-ea"/>
              </a:rPr>
              <a:t>Miércoles, 29 de Diciembre, 2021 a las 18:25:51 UTC </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2" name="Picture 1">
            <a:extLst>
              <a:ext uri="{FF2B5EF4-FFF2-40B4-BE49-F238E27FC236}">
                <a16:creationId xmlns:a16="http://schemas.microsoft.com/office/drawing/2014/main" id="{FA396BB5-D0CF-1145-9AA5-2922F628B6E5}"/>
              </a:ext>
            </a:extLst>
          </p:cNvPr>
          <p:cNvPicPr>
            <a:picLocks noChangeAspect="1"/>
          </p:cNvPicPr>
          <p:nvPr/>
        </p:nvPicPr>
        <p:blipFill>
          <a:blip r:embed="rId5"/>
          <a:stretch>
            <a:fillRect/>
          </a:stretch>
        </p:blipFill>
        <p:spPr>
          <a:xfrm>
            <a:off x="379155" y="3003332"/>
            <a:ext cx="2897445" cy="3624480"/>
          </a:xfrm>
          <a:prstGeom prst="rect">
            <a:avLst/>
          </a:prstGeom>
        </p:spPr>
      </p:pic>
      <p:sp>
        <p:nvSpPr>
          <p:cNvPr id="13" name="TextBox 20">
            <a:extLst>
              <a:ext uri="{FF2B5EF4-FFF2-40B4-BE49-F238E27FC236}">
                <a16:creationId xmlns:a16="http://schemas.microsoft.com/office/drawing/2014/main" id="{47839442-7ECA-B449-BB5D-CBD56D5FABCB}"/>
              </a:ext>
            </a:extLst>
          </p:cNvPr>
          <p:cNvSpPr txBox="1">
            <a:spLocks noChangeArrowheads="1"/>
          </p:cNvSpPr>
          <p:nvPr/>
        </p:nvSpPr>
        <p:spPr bwMode="auto">
          <a:xfrm>
            <a:off x="3276600" y="5521325"/>
            <a:ext cx="5824538"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30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
        <p:nvSpPr>
          <p:cNvPr id="14" name="TextBox 15">
            <a:extLst>
              <a:ext uri="{FF2B5EF4-FFF2-40B4-BE49-F238E27FC236}">
                <a16:creationId xmlns:a16="http://schemas.microsoft.com/office/drawing/2014/main" id="{2F1DBD40-BC2E-D44B-A748-C324784421F7}"/>
              </a:ext>
            </a:extLst>
          </p:cNvPr>
          <p:cNvSpPr txBox="1">
            <a:spLocks noChangeArrowheads="1"/>
          </p:cNvSpPr>
          <p:nvPr/>
        </p:nvSpPr>
        <p:spPr bwMode="auto">
          <a:xfrm>
            <a:off x="4495800" y="6473825"/>
            <a:ext cx="464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VE" altLang="en-US" sz="1400" i="1" dirty="0">
                <a:latin typeface="Arial" panose="020B0604020202020204" pitchFamily="34" charset="0"/>
              </a:rPr>
              <a:t>Imagen Cortesía del Servicio Geológico de los EE.UU.</a:t>
            </a:r>
          </a:p>
        </p:txBody>
      </p:sp>
      <p:sp>
        <p:nvSpPr>
          <p:cNvPr id="16" name="TextBox 18">
            <a:extLst>
              <a:ext uri="{FF2B5EF4-FFF2-40B4-BE49-F238E27FC236}">
                <a16:creationId xmlns:a16="http://schemas.microsoft.com/office/drawing/2014/main" id="{552570D1-EAD8-A146-A283-D58D938920F0}"/>
              </a:ext>
            </a:extLst>
          </p:cNvPr>
          <p:cNvSpPr txBox="1">
            <a:spLocks noChangeArrowheads="1"/>
          </p:cNvSpPr>
          <p:nvPr/>
        </p:nvSpPr>
        <p:spPr bwMode="auto">
          <a:xfrm>
            <a:off x="242888" y="1095375"/>
            <a:ext cx="4316412"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dirty="0">
                <a:latin typeface="Arial" panose="020B0604020202020204" pitchFamily="34" charset="0"/>
              </a:rPr>
              <a:t>El mapa de USGS PAGER muestra la población expuesta a diferentes niveles de intensidad de Mercalli modificada (MMI).</a:t>
            </a:r>
          </a:p>
          <a:p>
            <a:pPr eaLnBrk="1" hangingPunct="1">
              <a:spcBef>
                <a:spcPct val="0"/>
              </a:spcBef>
              <a:buFontTx/>
              <a:buNone/>
            </a:pPr>
            <a:endParaRPr lang="es-ES_tradnl" altLang="en-US" sz="1600" dirty="0">
              <a:latin typeface="Arial" panose="020B0604020202020204" pitchFamily="34" charset="0"/>
            </a:endParaRPr>
          </a:p>
          <a:p>
            <a:pPr eaLnBrk="1" hangingPunct="1">
              <a:spcBef>
                <a:spcPct val="0"/>
              </a:spcBef>
              <a:buFontTx/>
              <a:buNone/>
            </a:pPr>
            <a:r>
              <a:rPr lang="es-ES_tradnl" altLang="en-US" sz="1600" dirty="0">
                <a:latin typeface="Arial" panose="020B0604020202020204" pitchFamily="34" charset="0"/>
              </a:rPr>
              <a:t>140.000 personas estuvieron expuestas a fuertes movimientos telúricos como consecuencia de este terremoto.</a:t>
            </a:r>
          </a:p>
        </p:txBody>
      </p:sp>
      <p:sp>
        <p:nvSpPr>
          <p:cNvPr id="17" name="TextBox 16">
            <a:extLst>
              <a:ext uri="{FF2B5EF4-FFF2-40B4-BE49-F238E27FC236}">
                <a16:creationId xmlns:a16="http://schemas.microsoft.com/office/drawing/2014/main" id="{421C59E7-D7B7-4342-9A6C-364887BB3211}"/>
              </a:ext>
            </a:extLst>
          </p:cNvPr>
          <p:cNvSpPr txBox="1">
            <a:spLocks noChangeArrowheads="1"/>
          </p:cNvSpPr>
          <p:nvPr/>
        </p:nvSpPr>
        <p:spPr bwMode="auto">
          <a:xfrm>
            <a:off x="4664095" y="655638"/>
            <a:ext cx="44084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400" i="1" dirty="0">
                <a:latin typeface="Arial" panose="020B0604020202020204" pitchFamily="34" charset="0"/>
              </a:rPr>
              <a:t>USGS PAGER </a:t>
            </a:r>
          </a:p>
          <a:p>
            <a:pPr algn="r" eaLnBrk="1" hangingPunct="1">
              <a:spcBef>
                <a:spcPct val="0"/>
              </a:spcBef>
              <a:buFontTx/>
              <a:buNone/>
            </a:pPr>
            <a:r>
              <a:rPr lang="es-ES" altLang="en-US" sz="1400" i="1" dirty="0">
                <a:latin typeface="Arial" panose="020B0604020202020204" pitchFamily="34" charset="0"/>
              </a:rPr>
              <a:t>Población Expuesta a los Movimientos Telúricos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FE49FDE-9BCA-034D-AA7E-C095C30C824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2530" name="Picture 8" descr="IRIS_TMlogo.png">
            <a:extLst>
              <a:ext uri="{FF2B5EF4-FFF2-40B4-BE49-F238E27FC236}">
                <a16:creationId xmlns:a16="http://schemas.microsoft.com/office/drawing/2014/main" id="{8924BAAE-CD8C-5544-AC86-89A76E1ABA5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1">
            <a:extLst>
              <a:ext uri="{FF2B5EF4-FFF2-40B4-BE49-F238E27FC236}">
                <a16:creationId xmlns:a16="http://schemas.microsoft.com/office/drawing/2014/main" id="{5F0317CA-1614-6342-9538-2D4FA273DFD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8603" y="1078022"/>
            <a:ext cx="6980237" cy="4773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95F43F63-FFA6-3F4D-9C93-2B52D5A8D485}"/>
              </a:ext>
            </a:extLst>
          </p:cNvPr>
          <p:cNvSpPr/>
          <p:nvPr/>
        </p:nvSpPr>
        <p:spPr>
          <a:xfrm>
            <a:off x="1429885" y="3546902"/>
            <a:ext cx="457200" cy="274320"/>
          </a:xfrm>
          <a:prstGeom prst="rect">
            <a:avLst/>
          </a:prstGeom>
          <a:noFill/>
          <a:ln w="190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00"/>
              </a:solidFill>
            </a:endParaRPr>
          </a:p>
        </p:txBody>
      </p:sp>
      <p:sp>
        <p:nvSpPr>
          <p:cNvPr id="22540" name="TextBox 15">
            <a:extLst>
              <a:ext uri="{FF2B5EF4-FFF2-40B4-BE49-F238E27FC236}">
                <a16:creationId xmlns:a16="http://schemas.microsoft.com/office/drawing/2014/main" id="{455140D3-EC7B-424C-8003-C76045789E84}"/>
              </a:ext>
            </a:extLst>
          </p:cNvPr>
          <p:cNvSpPr txBox="1">
            <a:spLocks noChangeArrowheads="1"/>
          </p:cNvSpPr>
          <p:nvPr/>
        </p:nvSpPr>
        <p:spPr bwMode="auto">
          <a:xfrm>
            <a:off x="4694712" y="5511804"/>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i="1" dirty="0">
                <a:highlight>
                  <a:srgbClr val="C0C0C0"/>
                </a:highlight>
                <a:latin typeface="Arial" panose="020B0604020202020204" pitchFamily="34" charset="0"/>
              </a:rPr>
              <a:t>Image courtesy of the US Geological Survey</a:t>
            </a:r>
          </a:p>
        </p:txBody>
      </p:sp>
      <p:sp>
        <p:nvSpPr>
          <p:cNvPr id="9" name="Title 1">
            <a:extLst>
              <a:ext uri="{FF2B5EF4-FFF2-40B4-BE49-F238E27FC236}">
                <a16:creationId xmlns:a16="http://schemas.microsoft.com/office/drawing/2014/main" id="{3363472B-0EF8-2A48-ADB7-5CBF0A63099E}"/>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j-ea"/>
              </a:rPr>
              <a:t>Miércoles, 29 de Diciembre, 2021 a las 18:25:51 UTC </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10" name="TextBox 14">
            <a:extLst>
              <a:ext uri="{FF2B5EF4-FFF2-40B4-BE49-F238E27FC236}">
                <a16:creationId xmlns:a16="http://schemas.microsoft.com/office/drawing/2014/main" id="{BE958124-11F1-DB47-974A-150A74CCDF0C}"/>
              </a:ext>
            </a:extLst>
          </p:cNvPr>
          <p:cNvSpPr txBox="1">
            <a:spLocks noChangeArrowheads="1"/>
          </p:cNvSpPr>
          <p:nvPr/>
        </p:nvSpPr>
        <p:spPr bwMode="auto">
          <a:xfrm>
            <a:off x="685801" y="5874603"/>
            <a:ext cx="8305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600" dirty="0">
                <a:latin typeface="Arial" panose="020B0604020202020204" pitchFamily="34" charset="0"/>
              </a:rPr>
              <a:t>La Fosa de </a:t>
            </a:r>
            <a:r>
              <a:rPr lang="es-ES_tradnl" altLang="en-US" sz="1600" dirty="0" err="1">
                <a:latin typeface="Arial" panose="020B0604020202020204" pitchFamily="34" charset="0"/>
              </a:rPr>
              <a:t>Sunda</a:t>
            </a:r>
            <a:r>
              <a:rPr lang="es-ES_tradnl" altLang="en-US" sz="1600" dirty="0">
                <a:latin typeface="Arial" panose="020B0604020202020204" pitchFamily="34" charset="0"/>
              </a:rPr>
              <a:t>-Java es el límite de placa convergente donde la Placa de Australia se subduce debajo del promontorio sureste en la Placa Euroasiática. La tectónica y la sismicidad del área dentro del rectángulo amarillo se muestran en la siguiente diapositiva.</a:t>
            </a:r>
          </a:p>
        </p:txBody>
      </p:sp>
    </p:spTree>
    <p:extLst>
      <p:ext uri="{BB962C8B-B14F-4D97-AF65-F5344CB8AC3E}">
        <p14:creationId xmlns:p14="http://schemas.microsoft.com/office/powerpoint/2010/main" val="3743782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4EE7E3-F2A6-6C4E-97BA-7E063B86F232}"/>
              </a:ext>
            </a:extLst>
          </p:cNvPr>
          <p:cNvPicPr>
            <a:picLocks noChangeAspect="1"/>
          </p:cNvPicPr>
          <p:nvPr/>
        </p:nvPicPr>
        <p:blipFill rotWithShape="1">
          <a:blip r:embed="rId3">
            <a:extLst>
              <a:ext uri="{28A0092B-C50C-407E-A947-70E740481C1C}">
                <a14:useLocalDpi xmlns:a14="http://schemas.microsoft.com/office/drawing/2010/main" val="0"/>
              </a:ext>
            </a:extLst>
          </a:blip>
          <a:srcRect l="4167" t="5139" r="3333" b="5139"/>
          <a:stretch/>
        </p:blipFill>
        <p:spPr>
          <a:xfrm>
            <a:off x="685800" y="838200"/>
            <a:ext cx="8458200" cy="5181601"/>
          </a:xfrm>
          <a:prstGeom prst="rect">
            <a:avLst/>
          </a:prstGeom>
        </p:spPr>
      </p:pic>
      <p:sp>
        <p:nvSpPr>
          <p:cNvPr id="4" name="Rectangle 3">
            <a:extLst>
              <a:ext uri="{FF2B5EF4-FFF2-40B4-BE49-F238E27FC236}">
                <a16:creationId xmlns:a16="http://schemas.microsoft.com/office/drawing/2014/main" id="{2FE49FDE-9BCA-034D-AA7E-C095C30C824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2530" name="Picture 8" descr="IRIS_TMlogo.png">
            <a:extLst>
              <a:ext uri="{FF2B5EF4-FFF2-40B4-BE49-F238E27FC236}">
                <a16:creationId xmlns:a16="http://schemas.microsoft.com/office/drawing/2014/main" id="{8924BAAE-CD8C-5544-AC86-89A76E1ABA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14">
            <a:extLst>
              <a:ext uri="{FF2B5EF4-FFF2-40B4-BE49-F238E27FC236}">
                <a16:creationId xmlns:a16="http://schemas.microsoft.com/office/drawing/2014/main" id="{AF5F2FE9-46CB-5245-9D5C-271DD69978F8}"/>
              </a:ext>
            </a:extLst>
          </p:cNvPr>
          <p:cNvSpPr txBox="1">
            <a:spLocks noChangeArrowheads="1"/>
          </p:cNvSpPr>
          <p:nvPr/>
        </p:nvSpPr>
        <p:spPr bwMode="auto">
          <a:xfrm>
            <a:off x="163512" y="5791200"/>
            <a:ext cx="898048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100" dirty="0">
                <a:latin typeface="Arial" panose="020B0604020202020204" pitchFamily="34" charset="0"/>
              </a:rPr>
              <a:t>El registro histórico de terremotos desde 1900 a 2016 y las velocidades de subducción de la Placa de Australia debajo de la Placa de la </a:t>
            </a:r>
            <a:r>
              <a:rPr lang="es-ES_tradnl" altLang="en-US" sz="1100" dirty="0" err="1">
                <a:latin typeface="Arial" panose="020B0604020202020204" pitchFamily="34" charset="0"/>
              </a:rPr>
              <a:t>Sunda</a:t>
            </a:r>
            <a:r>
              <a:rPr lang="es-ES_tradnl" altLang="en-US" sz="1100" dirty="0">
                <a:latin typeface="Arial" panose="020B0604020202020204" pitchFamily="34" charset="0"/>
              </a:rPr>
              <a:t> se muestran en el mapa de la parte superior. La estrella roja indica el epicentro del terremoto del 29 de diciembre de 2021. La Fosa de </a:t>
            </a:r>
            <a:r>
              <a:rPr lang="es-ES_tradnl" altLang="en-US" sz="1100" dirty="0" err="1">
                <a:latin typeface="Arial" panose="020B0604020202020204" pitchFamily="34" charset="0"/>
              </a:rPr>
              <a:t>Sunda</a:t>
            </a:r>
            <a:r>
              <a:rPr lang="es-ES_tradnl" altLang="en-US" sz="1100" dirty="0">
                <a:latin typeface="Arial" panose="020B0604020202020204" pitchFamily="34" charset="0"/>
              </a:rPr>
              <a:t> - Java se conecta con la depresión de Timor que se encuentra al sur de Timor - Leste. En la parte superior derecha se muestra una sección transversal de sur a norte de la zona de subducción desde C hasta C ’. Los terremotos con profundidades mayores a 50 km se encuentran dentro de la Placa de Australia en subducción. Con una profundidad de 167 km, el terremoto del 29 de diciembre ocurrió dentro de la Placa de Australia en subducción.</a:t>
            </a:r>
          </a:p>
        </p:txBody>
      </p:sp>
      <p:sp>
        <p:nvSpPr>
          <p:cNvPr id="11" name="5-Point Star 10">
            <a:extLst>
              <a:ext uri="{FF2B5EF4-FFF2-40B4-BE49-F238E27FC236}">
                <a16:creationId xmlns:a16="http://schemas.microsoft.com/office/drawing/2014/main" id="{2EA3E787-3AC9-804D-9ACE-10614E54A5AC}"/>
              </a:ext>
            </a:extLst>
          </p:cNvPr>
          <p:cNvSpPr/>
          <p:nvPr/>
        </p:nvSpPr>
        <p:spPr>
          <a:xfrm>
            <a:off x="8520300" y="3219673"/>
            <a:ext cx="342454" cy="342454"/>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F39E84C0-9D3C-1646-80D8-7F3C87E3236D}"/>
              </a:ext>
            </a:extLst>
          </p:cNvPr>
          <p:cNvCxnSpPr>
            <a:cxnSpLocks/>
          </p:cNvCxnSpPr>
          <p:nvPr/>
        </p:nvCxnSpPr>
        <p:spPr>
          <a:xfrm>
            <a:off x="7513464" y="2646449"/>
            <a:ext cx="1119658" cy="2007915"/>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12AD024-DD19-5F49-9ABC-A6944552A547}"/>
              </a:ext>
            </a:extLst>
          </p:cNvPr>
          <p:cNvSpPr txBox="1"/>
          <p:nvPr/>
        </p:nvSpPr>
        <p:spPr>
          <a:xfrm>
            <a:off x="8278458" y="4538247"/>
            <a:ext cx="332142" cy="338554"/>
          </a:xfrm>
          <a:prstGeom prst="rect">
            <a:avLst/>
          </a:prstGeom>
          <a:noFill/>
        </p:spPr>
        <p:txBody>
          <a:bodyPr wrap="none" rtlCol="0">
            <a:spAutoFit/>
          </a:bodyPr>
          <a:lstStyle/>
          <a:p>
            <a:r>
              <a:rPr lang="en-US" sz="1600" dirty="0">
                <a:solidFill>
                  <a:srgbClr val="7030A0"/>
                </a:solidFill>
              </a:rPr>
              <a:t>C</a:t>
            </a:r>
          </a:p>
        </p:txBody>
      </p:sp>
      <p:sp>
        <p:nvSpPr>
          <p:cNvPr id="18" name="TextBox 17">
            <a:extLst>
              <a:ext uri="{FF2B5EF4-FFF2-40B4-BE49-F238E27FC236}">
                <a16:creationId xmlns:a16="http://schemas.microsoft.com/office/drawing/2014/main" id="{EB4C1DEF-9C32-704F-966A-FAE0B0761943}"/>
              </a:ext>
            </a:extLst>
          </p:cNvPr>
          <p:cNvSpPr txBox="1"/>
          <p:nvPr/>
        </p:nvSpPr>
        <p:spPr>
          <a:xfrm>
            <a:off x="7162800" y="2557046"/>
            <a:ext cx="377026" cy="338554"/>
          </a:xfrm>
          <a:prstGeom prst="rect">
            <a:avLst/>
          </a:prstGeom>
          <a:noFill/>
        </p:spPr>
        <p:txBody>
          <a:bodyPr wrap="none" rtlCol="0">
            <a:spAutoFit/>
          </a:bodyPr>
          <a:lstStyle/>
          <a:p>
            <a:r>
              <a:rPr lang="en-US" sz="1600" dirty="0">
                <a:solidFill>
                  <a:srgbClr val="7030A0"/>
                </a:solidFill>
              </a:rPr>
              <a:t>C’</a:t>
            </a:r>
          </a:p>
        </p:txBody>
      </p:sp>
      <p:sp>
        <p:nvSpPr>
          <p:cNvPr id="5" name="Freeform 4">
            <a:extLst>
              <a:ext uri="{FF2B5EF4-FFF2-40B4-BE49-F238E27FC236}">
                <a16:creationId xmlns:a16="http://schemas.microsoft.com/office/drawing/2014/main" id="{EA2541B8-BA43-1B42-9E9A-1847CBEB2111}"/>
              </a:ext>
            </a:extLst>
          </p:cNvPr>
          <p:cNvSpPr/>
          <p:nvPr/>
        </p:nvSpPr>
        <p:spPr>
          <a:xfrm>
            <a:off x="6391373" y="3817856"/>
            <a:ext cx="2573518" cy="945334"/>
          </a:xfrm>
          <a:custGeom>
            <a:avLst/>
            <a:gdLst>
              <a:gd name="connsiteX0" fmla="*/ 0 w 2573518"/>
              <a:gd name="connsiteY0" fmla="*/ 791851 h 945334"/>
              <a:gd name="connsiteX1" fmla="*/ 405353 w 2573518"/>
              <a:gd name="connsiteY1" fmla="*/ 942680 h 945334"/>
              <a:gd name="connsiteX2" fmla="*/ 886120 w 2573518"/>
              <a:gd name="connsiteY2" fmla="*/ 678730 h 945334"/>
              <a:gd name="connsiteX3" fmla="*/ 1376314 w 2573518"/>
              <a:gd name="connsiteY3" fmla="*/ 471340 h 945334"/>
              <a:gd name="connsiteX4" fmla="*/ 1762813 w 2573518"/>
              <a:gd name="connsiteY4" fmla="*/ 263950 h 945334"/>
              <a:gd name="connsiteX5" fmla="*/ 2253006 w 2573518"/>
              <a:gd name="connsiteY5" fmla="*/ 75414 h 945334"/>
              <a:gd name="connsiteX6" fmla="*/ 2573518 w 2573518"/>
              <a:gd name="connsiteY6" fmla="*/ 0 h 945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3518" h="945334">
                <a:moveTo>
                  <a:pt x="0" y="791851"/>
                </a:moveTo>
                <a:cubicBezTo>
                  <a:pt x="128833" y="876692"/>
                  <a:pt x="257666" y="961534"/>
                  <a:pt x="405353" y="942680"/>
                </a:cubicBezTo>
                <a:cubicBezTo>
                  <a:pt x="553040" y="923827"/>
                  <a:pt x="724293" y="757287"/>
                  <a:pt x="886120" y="678730"/>
                </a:cubicBezTo>
                <a:cubicBezTo>
                  <a:pt x="1047947" y="600173"/>
                  <a:pt x="1230198" y="540470"/>
                  <a:pt x="1376314" y="471340"/>
                </a:cubicBezTo>
                <a:cubicBezTo>
                  <a:pt x="1522430" y="402210"/>
                  <a:pt x="1616698" y="329938"/>
                  <a:pt x="1762813" y="263950"/>
                </a:cubicBezTo>
                <a:cubicBezTo>
                  <a:pt x="1908928" y="197962"/>
                  <a:pt x="2117888" y="119406"/>
                  <a:pt x="2253006" y="75414"/>
                </a:cubicBezTo>
                <a:cubicBezTo>
                  <a:pt x="2388124" y="31422"/>
                  <a:pt x="2480821" y="15711"/>
                  <a:pt x="2573518" y="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riangle 5">
            <a:extLst>
              <a:ext uri="{FF2B5EF4-FFF2-40B4-BE49-F238E27FC236}">
                <a16:creationId xmlns:a16="http://schemas.microsoft.com/office/drawing/2014/main" id="{8B30A49A-208E-8A4D-8DBA-728A1F458DEE}"/>
              </a:ext>
            </a:extLst>
          </p:cNvPr>
          <p:cNvSpPr/>
          <p:nvPr/>
        </p:nvSpPr>
        <p:spPr>
          <a:xfrm rot="19690222">
            <a:off x="6912933" y="4648200"/>
            <a:ext cx="76200" cy="4571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55FD40DA-2A5B-2049-8DA1-C6A329EBB0B9}"/>
              </a:ext>
            </a:extLst>
          </p:cNvPr>
          <p:cNvSpPr/>
          <p:nvPr/>
        </p:nvSpPr>
        <p:spPr>
          <a:xfrm rot="20270898">
            <a:off x="7473408" y="4340090"/>
            <a:ext cx="76200" cy="4571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508AFF32-074B-444E-AE35-B49D0B04CBCF}"/>
              </a:ext>
            </a:extLst>
          </p:cNvPr>
          <p:cNvSpPr/>
          <p:nvPr/>
        </p:nvSpPr>
        <p:spPr>
          <a:xfrm rot="19976565">
            <a:off x="8083428" y="4042810"/>
            <a:ext cx="76200" cy="4571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C19C1F1B-07B0-5C47-86CE-A1C1C1D579DB}"/>
              </a:ext>
            </a:extLst>
          </p:cNvPr>
          <p:cNvSpPr/>
          <p:nvPr/>
        </p:nvSpPr>
        <p:spPr>
          <a:xfrm rot="20637976">
            <a:off x="8767832" y="3794997"/>
            <a:ext cx="76200" cy="4571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9E802F9-E6C6-DC4D-883F-96D6149A2F6C}"/>
              </a:ext>
            </a:extLst>
          </p:cNvPr>
          <p:cNvSpPr txBox="1"/>
          <p:nvPr/>
        </p:nvSpPr>
        <p:spPr>
          <a:xfrm rot="19943675">
            <a:off x="7606003" y="4095526"/>
            <a:ext cx="1031051" cy="261610"/>
          </a:xfrm>
          <a:prstGeom prst="rect">
            <a:avLst/>
          </a:prstGeom>
          <a:noFill/>
        </p:spPr>
        <p:txBody>
          <a:bodyPr wrap="none" rtlCol="0">
            <a:spAutoFit/>
          </a:bodyPr>
          <a:lstStyle/>
          <a:p>
            <a:r>
              <a:rPr lang="en-US" sz="1100" dirty="0"/>
              <a:t>Timor Trough</a:t>
            </a:r>
          </a:p>
        </p:txBody>
      </p:sp>
      <p:sp>
        <p:nvSpPr>
          <p:cNvPr id="19" name="TextBox 18">
            <a:extLst>
              <a:ext uri="{FF2B5EF4-FFF2-40B4-BE49-F238E27FC236}">
                <a16:creationId xmlns:a16="http://schemas.microsoft.com/office/drawing/2014/main" id="{80FA75EA-55E2-9941-93F7-BD4BF3FB4D11}"/>
              </a:ext>
            </a:extLst>
          </p:cNvPr>
          <p:cNvSpPr txBox="1"/>
          <p:nvPr/>
        </p:nvSpPr>
        <p:spPr>
          <a:xfrm rot="19943675">
            <a:off x="7447314" y="3770017"/>
            <a:ext cx="1013419" cy="261610"/>
          </a:xfrm>
          <a:prstGeom prst="rect">
            <a:avLst/>
          </a:prstGeom>
          <a:noFill/>
        </p:spPr>
        <p:txBody>
          <a:bodyPr wrap="none" rtlCol="0">
            <a:spAutoFit/>
          </a:bodyPr>
          <a:lstStyle/>
          <a:p>
            <a:r>
              <a:rPr lang="en-US" sz="1100" dirty="0"/>
              <a:t>Timor - </a:t>
            </a:r>
            <a:r>
              <a:rPr lang="en-US" sz="1100" dirty="0" err="1"/>
              <a:t>Leste</a:t>
            </a:r>
            <a:endParaRPr lang="en-US" sz="1100" dirty="0"/>
          </a:p>
        </p:txBody>
      </p:sp>
      <p:pic>
        <p:nvPicPr>
          <p:cNvPr id="20" name="Picture 19" descr="A picture containing colorful, different, line, vegetable&#10;&#10;Description automatically generated">
            <a:extLst>
              <a:ext uri="{FF2B5EF4-FFF2-40B4-BE49-F238E27FC236}">
                <a16:creationId xmlns:a16="http://schemas.microsoft.com/office/drawing/2014/main" id="{A16CFF8C-77DB-4EF2-833A-06A2439B03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70570" y="582884"/>
            <a:ext cx="3097230" cy="2007916"/>
          </a:xfrm>
          <a:prstGeom prst="rect">
            <a:avLst/>
          </a:prstGeom>
        </p:spPr>
      </p:pic>
      <p:sp>
        <p:nvSpPr>
          <p:cNvPr id="21" name="Title 1">
            <a:extLst>
              <a:ext uri="{FF2B5EF4-FFF2-40B4-BE49-F238E27FC236}">
                <a16:creationId xmlns:a16="http://schemas.microsoft.com/office/drawing/2014/main" id="{5408B466-DF48-6843-9453-A90E00D5474A}"/>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j-ea"/>
              </a:rPr>
              <a:t>Miércoles, 29 de Diciembre, 2021 a las 18:25:51 UTC </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375035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F80FCFC-6A90-4431-8453-436DE3F5844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338" name="TextBox 9">
            <a:extLst>
              <a:ext uri="{FF2B5EF4-FFF2-40B4-BE49-F238E27FC236}">
                <a16:creationId xmlns:a16="http://schemas.microsoft.com/office/drawing/2014/main" id="{DE76E704-9EA9-4D56-A7D8-DEEC2E3C6DDD}"/>
              </a:ext>
            </a:extLst>
          </p:cNvPr>
          <p:cNvSpPr txBox="1">
            <a:spLocks noChangeArrowheads="1"/>
          </p:cNvSpPr>
          <p:nvPr/>
        </p:nvSpPr>
        <p:spPr bwMode="auto">
          <a:xfrm>
            <a:off x="219075" y="1024130"/>
            <a:ext cx="891222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600" dirty="0">
                <a:latin typeface="Arial" panose="020B0604020202020204" pitchFamily="34" charset="0"/>
              </a:rPr>
              <a:t>La sismicidad regional se muestra en el mapa con los colores de los terremotos codificados por profundidad. Se grafican los 4000 terremotos más recientes de magnitud 4 o mayores. Observa que los terremotos son poco profundos en el borde sur del área del mapa. A medida que la porción oceánica de la Placa Australiana se subduce hacia el norte debajo de la Placa de </a:t>
            </a:r>
            <a:r>
              <a:rPr lang="es-ES_tradnl" altLang="en-US" sz="1600" dirty="0" err="1">
                <a:latin typeface="Arial" panose="020B0604020202020204" pitchFamily="34" charset="0"/>
              </a:rPr>
              <a:t>Sunda</a:t>
            </a:r>
            <a:r>
              <a:rPr lang="es-ES_tradnl" altLang="en-US" sz="1600" dirty="0">
                <a:latin typeface="Arial" panose="020B0604020202020204" pitchFamily="34" charset="0"/>
              </a:rPr>
              <a:t>, los terremotos dentro de la Placa de Australia aumentan en profundidad de sur a norte.</a:t>
            </a:r>
          </a:p>
        </p:txBody>
      </p:sp>
      <p:pic>
        <p:nvPicPr>
          <p:cNvPr id="14339" name="Picture 8" descr="IRIS_TMlogo.png">
            <a:extLst>
              <a:ext uri="{FF2B5EF4-FFF2-40B4-BE49-F238E27FC236}">
                <a16:creationId xmlns:a16="http://schemas.microsoft.com/office/drawing/2014/main" id="{648A1907-B194-4F3D-A672-B5749089701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a:extLst>
              <a:ext uri="{FF2B5EF4-FFF2-40B4-BE49-F238E27FC236}">
                <a16:creationId xmlns:a16="http://schemas.microsoft.com/office/drawing/2014/main" id="{E04CAAC0-5CD5-46B4-BDF3-0F8BBB10C354}"/>
              </a:ext>
            </a:extLst>
          </p:cNvPr>
          <p:cNvGrpSpPr/>
          <p:nvPr/>
        </p:nvGrpSpPr>
        <p:grpSpPr>
          <a:xfrm>
            <a:off x="283197" y="2522289"/>
            <a:ext cx="7717803" cy="4259512"/>
            <a:chOff x="9144000" y="519499"/>
            <a:chExt cx="6812305" cy="3707335"/>
          </a:xfrm>
        </p:grpSpPr>
        <p:pic>
          <p:nvPicPr>
            <p:cNvPr id="8" name="Picture 7" descr="Chart, scatter chart&#10;&#10;Description automatically generated">
              <a:extLst>
                <a:ext uri="{FF2B5EF4-FFF2-40B4-BE49-F238E27FC236}">
                  <a16:creationId xmlns:a16="http://schemas.microsoft.com/office/drawing/2014/main" id="{B5417E21-036E-4AB6-B90E-73902A8E84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0" y="519499"/>
              <a:ext cx="6812305" cy="3707335"/>
            </a:xfrm>
            <a:prstGeom prst="rect">
              <a:avLst/>
            </a:prstGeom>
          </p:spPr>
        </p:pic>
        <p:sp>
          <p:nvSpPr>
            <p:cNvPr id="11" name="TextBox 10">
              <a:extLst>
                <a:ext uri="{FF2B5EF4-FFF2-40B4-BE49-F238E27FC236}">
                  <a16:creationId xmlns:a16="http://schemas.microsoft.com/office/drawing/2014/main" id="{C07EB8EE-3D93-4716-B95B-0C0460C0C31B}"/>
                </a:ext>
              </a:extLst>
            </p:cNvPr>
            <p:cNvSpPr txBox="1"/>
            <p:nvPr/>
          </p:nvSpPr>
          <p:spPr>
            <a:xfrm>
              <a:off x="13479463" y="3290500"/>
              <a:ext cx="2362200" cy="246221"/>
            </a:xfrm>
            <a:prstGeom prst="rect">
              <a:avLst/>
            </a:prstGeom>
            <a:noFill/>
          </p:spPr>
          <p:txBody>
            <a:bodyPr wrap="square" rtlCol="0">
              <a:spAutoFit/>
            </a:bodyPr>
            <a:lstStyle/>
            <a:p>
              <a:r>
                <a:rPr lang="en-US" sz="1000" b="1" dirty="0"/>
                <a:t>Australian Plate</a:t>
              </a:r>
            </a:p>
          </p:txBody>
        </p:sp>
        <p:sp>
          <p:nvSpPr>
            <p:cNvPr id="12" name="TextBox 11">
              <a:extLst>
                <a:ext uri="{FF2B5EF4-FFF2-40B4-BE49-F238E27FC236}">
                  <a16:creationId xmlns:a16="http://schemas.microsoft.com/office/drawing/2014/main" id="{A4A7043B-4A3D-498F-8B4D-34DB117F2722}"/>
                </a:ext>
              </a:extLst>
            </p:cNvPr>
            <p:cNvSpPr txBox="1"/>
            <p:nvPr/>
          </p:nvSpPr>
          <p:spPr>
            <a:xfrm>
              <a:off x="13461742" y="2819400"/>
              <a:ext cx="2362200" cy="276999"/>
            </a:xfrm>
            <a:prstGeom prst="rect">
              <a:avLst/>
            </a:prstGeom>
            <a:noFill/>
          </p:spPr>
          <p:txBody>
            <a:bodyPr wrap="square" rtlCol="0">
              <a:spAutoFit/>
            </a:bodyPr>
            <a:lstStyle/>
            <a:p>
              <a:r>
                <a:rPr lang="en-US" sz="1200" b="1" dirty="0"/>
                <a:t>M 7.3</a:t>
              </a:r>
            </a:p>
          </p:txBody>
        </p:sp>
        <p:cxnSp>
          <p:nvCxnSpPr>
            <p:cNvPr id="10" name="Straight Arrow Connector 9">
              <a:extLst>
                <a:ext uri="{FF2B5EF4-FFF2-40B4-BE49-F238E27FC236}">
                  <a16:creationId xmlns:a16="http://schemas.microsoft.com/office/drawing/2014/main" id="{B1680B25-0F92-4402-BE40-FE482D04085A}"/>
                </a:ext>
              </a:extLst>
            </p:cNvPr>
            <p:cNvCxnSpPr>
              <a:cxnSpLocks/>
            </p:cNvCxnSpPr>
            <p:nvPr/>
          </p:nvCxnSpPr>
          <p:spPr>
            <a:xfrm flipH="1" flipV="1">
              <a:off x="13364880" y="2532528"/>
              <a:ext cx="126742" cy="4433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4340" name="TextBox 21">
            <a:extLst>
              <a:ext uri="{FF2B5EF4-FFF2-40B4-BE49-F238E27FC236}">
                <a16:creationId xmlns:a16="http://schemas.microsoft.com/office/drawing/2014/main" id="{6D4765E0-CD8F-42CE-9696-BD9DA359AD63}"/>
              </a:ext>
            </a:extLst>
          </p:cNvPr>
          <p:cNvSpPr txBox="1">
            <a:spLocks noChangeArrowheads="1"/>
          </p:cNvSpPr>
          <p:nvPr/>
        </p:nvSpPr>
        <p:spPr bwMode="auto">
          <a:xfrm>
            <a:off x="7655578" y="5624567"/>
            <a:ext cx="148842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200" dirty="0">
                <a:latin typeface="Arial" panose="020B0604020202020204" pitchFamily="34" charset="0"/>
              </a:rPr>
              <a:t>Mapa creado con el navegador de terremotos de IRIS: </a:t>
            </a:r>
            <a:r>
              <a:rPr lang="en-US" altLang="en-US" sz="1200" i="1" dirty="0">
                <a:latin typeface="Arial" panose="020B0604020202020204" pitchFamily="34" charset="0"/>
                <a:ea typeface="ＭＳ Ｐゴシック" panose="020B0600070205080204" pitchFamily="34" charset="-128"/>
                <a:hlinkClick r:id="rId5"/>
              </a:rPr>
              <a:t>www.iris.edu/ieb</a:t>
            </a:r>
            <a:endParaRPr lang="en-US" altLang="en-US" sz="1200" i="1" dirty="0">
              <a:latin typeface="Arial" panose="020B0604020202020204" pitchFamily="34" charset="0"/>
              <a:ea typeface="ＭＳ Ｐゴシック" panose="020B0600070205080204" pitchFamily="34" charset="-128"/>
            </a:endParaRPr>
          </a:p>
        </p:txBody>
      </p:sp>
      <p:sp>
        <p:nvSpPr>
          <p:cNvPr id="18" name="TextBox 17">
            <a:extLst>
              <a:ext uri="{FF2B5EF4-FFF2-40B4-BE49-F238E27FC236}">
                <a16:creationId xmlns:a16="http://schemas.microsoft.com/office/drawing/2014/main" id="{B09CF89A-C5EA-4B3D-9F0F-77B19D5475CC}"/>
              </a:ext>
            </a:extLst>
          </p:cNvPr>
          <p:cNvSpPr txBox="1"/>
          <p:nvPr/>
        </p:nvSpPr>
        <p:spPr>
          <a:xfrm>
            <a:off x="2667000" y="4354305"/>
            <a:ext cx="2676186" cy="246221"/>
          </a:xfrm>
          <a:prstGeom prst="rect">
            <a:avLst/>
          </a:prstGeom>
          <a:noFill/>
        </p:spPr>
        <p:txBody>
          <a:bodyPr wrap="square" rtlCol="0">
            <a:spAutoFit/>
          </a:bodyPr>
          <a:lstStyle/>
          <a:p>
            <a:r>
              <a:rPr lang="en-US" sz="1000" b="1" dirty="0" err="1"/>
              <a:t>Sunda</a:t>
            </a:r>
            <a:r>
              <a:rPr lang="en-US" sz="1000" b="1" dirty="0"/>
              <a:t> Plate</a:t>
            </a:r>
          </a:p>
        </p:txBody>
      </p:sp>
      <p:sp>
        <p:nvSpPr>
          <p:cNvPr id="14" name="Title 1">
            <a:extLst>
              <a:ext uri="{FF2B5EF4-FFF2-40B4-BE49-F238E27FC236}">
                <a16:creationId xmlns:a16="http://schemas.microsoft.com/office/drawing/2014/main" id="{C2F2018C-C4F6-AA43-83AA-A4CD62956137}"/>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j-ea"/>
              </a:rPr>
              <a:t>Miércoles, 29 de Diciembre, 2021 a las 18:25:51 UTC </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Group 4">
            <a:extLst>
              <a:ext uri="{FF2B5EF4-FFF2-40B4-BE49-F238E27FC236}">
                <a16:creationId xmlns:a16="http://schemas.microsoft.com/office/drawing/2014/main" id="{B47A966A-4967-41A9-9201-464985EE5CA3}"/>
              </a:ext>
            </a:extLst>
          </p:cNvPr>
          <p:cNvGrpSpPr>
            <a:grpSpLocks/>
          </p:cNvGrpSpPr>
          <p:nvPr/>
        </p:nvGrpSpPr>
        <p:grpSpPr bwMode="auto">
          <a:xfrm>
            <a:off x="4106270" y="3058318"/>
            <a:ext cx="4465733" cy="2461443"/>
            <a:chOff x="4934565" y="2503547"/>
            <a:chExt cx="3752235" cy="2068453"/>
          </a:xfrm>
        </p:grpSpPr>
        <p:pic>
          <p:nvPicPr>
            <p:cNvPr id="14345" name="Picture 4">
              <a:extLst>
                <a:ext uri="{FF2B5EF4-FFF2-40B4-BE49-F238E27FC236}">
                  <a16:creationId xmlns:a16="http://schemas.microsoft.com/office/drawing/2014/main" id="{3F1FBF73-97F8-4F57-B9A0-3858F99F0E7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34565" y="2503547"/>
              <a:ext cx="3730625" cy="15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6" name="Picture 2">
              <a:extLst>
                <a:ext uri="{FF2B5EF4-FFF2-40B4-BE49-F238E27FC236}">
                  <a16:creationId xmlns:a16="http://schemas.microsoft.com/office/drawing/2014/main" id="{EF7BAC37-9858-4DF9-9B93-2DBDFDCE072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51436" y="4098261"/>
              <a:ext cx="3535364" cy="473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Rectangle 3">
            <a:extLst>
              <a:ext uri="{FF2B5EF4-FFF2-40B4-BE49-F238E27FC236}">
                <a16:creationId xmlns:a16="http://schemas.microsoft.com/office/drawing/2014/main" id="{B54794FB-3F5B-48CA-AD8B-5DD994462F59}"/>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dirty="0"/>
          </a:p>
        </p:txBody>
      </p:sp>
      <p:pic>
        <p:nvPicPr>
          <p:cNvPr id="14339" name="Picture 18" descr="IRIS_TMlogo.png">
            <a:extLst>
              <a:ext uri="{FF2B5EF4-FFF2-40B4-BE49-F238E27FC236}">
                <a16:creationId xmlns:a16="http://schemas.microsoft.com/office/drawing/2014/main" id="{77969E39-1596-4268-8E5E-4267138FEF4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8">
            <a:extLst>
              <a:ext uri="{FF2B5EF4-FFF2-40B4-BE49-F238E27FC236}">
                <a16:creationId xmlns:a16="http://schemas.microsoft.com/office/drawing/2014/main" id="{3C84A3A5-055E-4915-B310-58DC22A57507}"/>
              </a:ext>
            </a:extLst>
          </p:cNvPr>
          <p:cNvSpPr txBox="1">
            <a:spLocks noChangeArrowheads="1"/>
          </p:cNvSpPr>
          <p:nvPr/>
        </p:nvSpPr>
        <p:spPr bwMode="auto">
          <a:xfrm>
            <a:off x="4038601" y="5914726"/>
            <a:ext cx="4800599" cy="8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000"/>
              </a:lnSpc>
              <a:spcBef>
                <a:spcPct val="0"/>
              </a:spcBef>
              <a:buFontTx/>
              <a:buNone/>
            </a:pPr>
            <a:r>
              <a:rPr lang="es-ES_tradnl" altLang="en-US" sz="1400" dirty="0">
                <a:latin typeface="Arial" panose="020B0604020202020204" pitchFamily="34" charset="0"/>
              </a:rPr>
              <a:t>Las letras representan el eje de máxima deformación </a:t>
            </a:r>
            <a:r>
              <a:rPr lang="es-ES_tradnl" altLang="en-US" sz="1400" dirty="0" err="1">
                <a:latin typeface="Arial" panose="020B0604020202020204" pitchFamily="34" charset="0"/>
              </a:rPr>
              <a:t>compresional</a:t>
            </a:r>
            <a:r>
              <a:rPr lang="es-ES_tradnl" altLang="en-US" sz="1400" dirty="0">
                <a:latin typeface="Arial" panose="020B0604020202020204" pitchFamily="34" charset="0"/>
              </a:rPr>
              <a:t> (P) y el eje de máxima deformación extensional (T) resultante del terremoto.</a:t>
            </a:r>
          </a:p>
        </p:txBody>
      </p:sp>
      <p:sp>
        <p:nvSpPr>
          <p:cNvPr id="14342" name="TextBox 7">
            <a:extLst>
              <a:ext uri="{FF2B5EF4-FFF2-40B4-BE49-F238E27FC236}">
                <a16:creationId xmlns:a16="http://schemas.microsoft.com/office/drawing/2014/main" id="{A0B26CFF-B676-42DA-9C19-B6DF76E8C9C0}"/>
              </a:ext>
            </a:extLst>
          </p:cNvPr>
          <p:cNvSpPr txBox="1">
            <a:spLocks noChangeArrowheads="1"/>
          </p:cNvSpPr>
          <p:nvPr/>
        </p:nvSpPr>
        <p:spPr bwMode="auto">
          <a:xfrm>
            <a:off x="269282" y="1090636"/>
            <a:ext cx="8722317" cy="204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200"/>
              </a:lnSpc>
              <a:spcBef>
                <a:spcPct val="0"/>
              </a:spcBef>
              <a:buFontTx/>
              <a:buNone/>
            </a:pPr>
            <a:r>
              <a:rPr lang="es-ES_tradnl" altLang="en-US" sz="1600" dirty="0">
                <a:latin typeface="Arial" panose="020B0604020202020204" pitchFamily="34" charset="0"/>
              </a:rPr>
              <a:t>El mecanismo focal es cómo los sismólogos trazan las orientaciones de tensión tridimensionales de un terremoto. Debido a que un terremoto ocurre como deslizamiento en una falla, genera ondas primarias (P) en cuadrantes donde el primer pulso es </a:t>
            </a:r>
            <a:r>
              <a:rPr lang="es-ES_tradnl" altLang="en-US" sz="1600" dirty="0" err="1">
                <a:latin typeface="Arial" panose="020B0604020202020204" pitchFamily="34" charset="0"/>
              </a:rPr>
              <a:t>compresional</a:t>
            </a:r>
            <a:r>
              <a:rPr lang="es-ES_tradnl" altLang="en-US" sz="1600" dirty="0">
                <a:latin typeface="Arial" panose="020B0604020202020204" pitchFamily="34" charset="0"/>
              </a:rPr>
              <a:t> (sombreado) y cuadrantes donde el primer pulso es extensional (blanco). La orientación de estos cuadrantes determinada a partir de ondas sísmicas registradas identifica el tipo de falla que produjo el terremoto. En el caso del terremoto del 29 de diciembre de 2021, el mecanismo focal indica una falla de empuje como el mecanismo principal.</a:t>
            </a:r>
          </a:p>
        </p:txBody>
      </p:sp>
      <p:pic>
        <p:nvPicPr>
          <p:cNvPr id="14343" name="Picture 1">
            <a:extLst>
              <a:ext uri="{FF2B5EF4-FFF2-40B4-BE49-F238E27FC236}">
                <a16:creationId xmlns:a16="http://schemas.microsoft.com/office/drawing/2014/main" id="{1A6E8980-48C4-455E-B3A8-FE2CDE7A223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2138" y="3375025"/>
            <a:ext cx="3159125"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001450E2-FDFA-4057-850D-44A77A904801}"/>
              </a:ext>
            </a:extLst>
          </p:cNvPr>
          <p:cNvSpPr/>
          <p:nvPr/>
        </p:nvSpPr>
        <p:spPr>
          <a:xfrm>
            <a:off x="304800" y="3733800"/>
            <a:ext cx="685800" cy="358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p>
        </p:txBody>
      </p:sp>
      <p:sp>
        <p:nvSpPr>
          <p:cNvPr id="13" name="Title 1">
            <a:extLst>
              <a:ext uri="{FF2B5EF4-FFF2-40B4-BE49-F238E27FC236}">
                <a16:creationId xmlns:a16="http://schemas.microsoft.com/office/drawing/2014/main" id="{33F11150-4037-5644-810B-77DA25FC699E}"/>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j-ea"/>
              </a:rPr>
              <a:t>Miércoles, 29 de Diciembre, 2021 a las 18:25:51 UTC </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15" name="TextBox 11">
            <a:extLst>
              <a:ext uri="{FF2B5EF4-FFF2-40B4-BE49-F238E27FC236}">
                <a16:creationId xmlns:a16="http://schemas.microsoft.com/office/drawing/2014/main" id="{EC186694-B29D-5A4C-B890-C7B6390D6135}"/>
              </a:ext>
            </a:extLst>
          </p:cNvPr>
          <p:cNvSpPr txBox="1">
            <a:spLocks noChangeArrowheads="1"/>
          </p:cNvSpPr>
          <p:nvPr/>
        </p:nvSpPr>
        <p:spPr bwMode="auto">
          <a:xfrm>
            <a:off x="304800" y="6477000"/>
            <a:ext cx="4343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200" dirty="0">
                <a:latin typeface="Arial" panose="020B0604020202020204" pitchFamily="34" charset="0"/>
                <a:cs typeface="Arial" panose="020B0604020202020204" pitchFamily="34" charset="0"/>
              </a:rPr>
              <a:t>Fase W Solución Tensor  Momento Sísmico, USGS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a:extLst>
              <a:ext uri="{FF2B5EF4-FFF2-40B4-BE49-F238E27FC236}">
                <a16:creationId xmlns:a16="http://schemas.microsoft.com/office/drawing/2014/main" id="{010B7BBA-AD03-4908-8D04-D10294D49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1003300"/>
            <a:ext cx="7553325" cy="575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B3CA7FB7-5B07-4C32-8604-664747F138E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s-ES_tradnl" altLang="en-US" sz="1800" dirty="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A93EDDC0-E897-4E82-AB46-A878145DA29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7">
            <a:extLst>
              <a:ext uri="{FF2B5EF4-FFF2-40B4-BE49-F238E27FC236}">
                <a16:creationId xmlns:a16="http://schemas.microsoft.com/office/drawing/2014/main" id="{86260AFD-1FD2-4D2F-AE87-C09DAE32542E}"/>
              </a:ext>
            </a:extLst>
          </p:cNvPr>
          <p:cNvSpPr txBox="1">
            <a:spLocks noChangeArrowheads="1"/>
          </p:cNvSpPr>
          <p:nvPr/>
        </p:nvSpPr>
        <p:spPr bwMode="auto">
          <a:xfrm>
            <a:off x="1281113" y="771525"/>
            <a:ext cx="7862887"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solidFill>
                  <a:srgbClr val="000000"/>
                </a:solidFill>
                <a:latin typeface="Arial" panose="020B0604020202020204" pitchFamily="34" charset="0"/>
              </a:rPr>
              <a:t>El registro del terremoto del 29 de diciembre de 2021 en Bend, </a:t>
            </a:r>
            <a:r>
              <a:rPr lang="es-ES_tradnl" altLang="en-US" sz="1400" dirty="0" err="1">
                <a:solidFill>
                  <a:srgbClr val="000000"/>
                </a:solidFill>
                <a:latin typeface="Arial" panose="020B0604020202020204" pitchFamily="34" charset="0"/>
              </a:rPr>
              <a:t>Oregon</a:t>
            </a:r>
            <a:r>
              <a:rPr lang="es-ES_tradnl" altLang="en-US" sz="1400" dirty="0">
                <a:solidFill>
                  <a:srgbClr val="000000"/>
                </a:solidFill>
                <a:latin typeface="Arial" panose="020B0604020202020204" pitchFamily="34" charset="0"/>
              </a:rPr>
              <a:t> (BNOR) se ilustra a continuación. Bend está a 12,273 km (7626 millas, 110.6 °) de la ubicación de este terremoto.</a:t>
            </a:r>
          </a:p>
        </p:txBody>
      </p:sp>
      <p:sp>
        <p:nvSpPr>
          <p:cNvPr id="14341" name="TextBox 4">
            <a:extLst>
              <a:ext uri="{FF2B5EF4-FFF2-40B4-BE49-F238E27FC236}">
                <a16:creationId xmlns:a16="http://schemas.microsoft.com/office/drawing/2014/main" id="{611FB63D-9B2D-4205-AD28-43E8A4C12417}"/>
              </a:ext>
            </a:extLst>
          </p:cNvPr>
          <p:cNvSpPr txBox="1">
            <a:spLocks noChangeArrowheads="1"/>
          </p:cNvSpPr>
          <p:nvPr/>
        </p:nvSpPr>
        <p:spPr bwMode="auto">
          <a:xfrm>
            <a:off x="1676400" y="1751013"/>
            <a:ext cx="1274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b="1" dirty="0">
                <a:latin typeface="Arial" panose="020B0604020202020204" pitchFamily="34" charset="0"/>
              </a:rPr>
              <a:t>Onda P Difractada</a:t>
            </a:r>
          </a:p>
        </p:txBody>
      </p:sp>
      <p:sp>
        <p:nvSpPr>
          <p:cNvPr id="12" name="TextBox 11">
            <a:extLst>
              <a:ext uri="{FF2B5EF4-FFF2-40B4-BE49-F238E27FC236}">
                <a16:creationId xmlns:a16="http://schemas.microsoft.com/office/drawing/2014/main" id="{7D1A216D-7AAB-4BE4-B217-18907E926EFA}"/>
              </a:ext>
            </a:extLst>
          </p:cNvPr>
          <p:cNvSpPr txBox="1"/>
          <p:nvPr/>
        </p:nvSpPr>
        <p:spPr>
          <a:xfrm>
            <a:off x="6470650" y="1838325"/>
            <a:ext cx="2517775" cy="338554"/>
          </a:xfrm>
          <a:prstGeom prst="rect">
            <a:avLst/>
          </a:prstGeom>
          <a:solidFill>
            <a:schemeClr val="bg1"/>
          </a:solidFill>
        </p:spPr>
        <p:txBody>
          <a:bodyPr wrap="square">
            <a:spAutoFit/>
          </a:bodyPr>
          <a:lstStyle/>
          <a:p>
            <a:pPr eaLnBrk="1" hangingPunct="1">
              <a:defRPr/>
            </a:pPr>
            <a:r>
              <a:rPr lang="es-ES_tradnl" sz="1600" spc="200" dirty="0">
                <a:latin typeface="Arial" charset="0"/>
                <a:ea typeface="MS PGothic" charset="-128"/>
              </a:rPr>
              <a:t>Ondas Superficiales</a:t>
            </a:r>
          </a:p>
        </p:txBody>
      </p:sp>
      <p:sp>
        <p:nvSpPr>
          <p:cNvPr id="14343" name="TextBox 4">
            <a:extLst>
              <a:ext uri="{FF2B5EF4-FFF2-40B4-BE49-F238E27FC236}">
                <a16:creationId xmlns:a16="http://schemas.microsoft.com/office/drawing/2014/main" id="{F97E1D04-94D0-43E4-B55C-F61FC4CD6F05}"/>
              </a:ext>
            </a:extLst>
          </p:cNvPr>
          <p:cNvSpPr txBox="1">
            <a:spLocks noChangeArrowheads="1"/>
          </p:cNvSpPr>
          <p:nvPr/>
        </p:nvSpPr>
        <p:spPr bwMode="auto">
          <a:xfrm>
            <a:off x="3384550" y="1909763"/>
            <a:ext cx="457200"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b="1" dirty="0">
                <a:latin typeface="Arial" panose="020B0604020202020204" pitchFamily="34" charset="0"/>
              </a:rPr>
              <a:t>PP</a:t>
            </a:r>
          </a:p>
        </p:txBody>
      </p:sp>
      <p:sp>
        <p:nvSpPr>
          <p:cNvPr id="14344" name="TextBox 5">
            <a:extLst>
              <a:ext uri="{FF2B5EF4-FFF2-40B4-BE49-F238E27FC236}">
                <a16:creationId xmlns:a16="http://schemas.microsoft.com/office/drawing/2014/main" id="{AFA3193C-B57C-4726-B525-519820C10B79}"/>
              </a:ext>
            </a:extLst>
          </p:cNvPr>
          <p:cNvSpPr txBox="1">
            <a:spLocks noChangeArrowheads="1"/>
          </p:cNvSpPr>
          <p:nvPr/>
        </p:nvSpPr>
        <p:spPr bwMode="auto">
          <a:xfrm>
            <a:off x="2057400" y="2444750"/>
            <a:ext cx="6654800" cy="9541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arribo prominente de una onda en este sismograma es PP, una onda de compresión que rebotó en la superficie de la Tierra a medio camino entre el terremoto y la estación. Debido a la profundidad de 167 km de este terremoto, la energía de las ondas superficiales es muy baja.</a:t>
            </a:r>
          </a:p>
        </p:txBody>
      </p:sp>
      <p:cxnSp>
        <p:nvCxnSpPr>
          <p:cNvPr id="17" name="Straight Arrow Connector 16">
            <a:extLst>
              <a:ext uri="{FF2B5EF4-FFF2-40B4-BE49-F238E27FC236}">
                <a16:creationId xmlns:a16="http://schemas.microsoft.com/office/drawing/2014/main" id="{DBB86C07-412C-4E6B-AE81-70DFE6FB38E8}"/>
              </a:ext>
            </a:extLst>
          </p:cNvPr>
          <p:cNvCxnSpPr>
            <a:cxnSpLocks/>
          </p:cNvCxnSpPr>
          <p:nvPr/>
        </p:nvCxnSpPr>
        <p:spPr>
          <a:xfrm>
            <a:off x="2722563" y="2120900"/>
            <a:ext cx="365125" cy="20161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346" name="Picture 2">
            <a:extLst>
              <a:ext uri="{FF2B5EF4-FFF2-40B4-BE49-F238E27FC236}">
                <a16:creationId xmlns:a16="http://schemas.microsoft.com/office/drawing/2014/main" id="{5369C2B6-6C98-4B8C-B02E-33F8E9AED91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57913" y="3810000"/>
            <a:ext cx="2717800" cy="253682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14347" name="TextBox 5">
            <a:extLst>
              <a:ext uri="{FF2B5EF4-FFF2-40B4-BE49-F238E27FC236}">
                <a16:creationId xmlns:a16="http://schemas.microsoft.com/office/drawing/2014/main" id="{EEABBF95-BF92-49AC-AD76-0215CA108808}"/>
              </a:ext>
            </a:extLst>
          </p:cNvPr>
          <p:cNvSpPr txBox="1">
            <a:spLocks noChangeArrowheads="1"/>
          </p:cNvSpPr>
          <p:nvPr/>
        </p:nvSpPr>
        <p:spPr bwMode="auto">
          <a:xfrm>
            <a:off x="5559427" y="3486150"/>
            <a:ext cx="3529012"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rPr>
              <a:t>El primer arribo es una onda P difractada.</a:t>
            </a:r>
          </a:p>
        </p:txBody>
      </p:sp>
      <p:sp>
        <p:nvSpPr>
          <p:cNvPr id="14348" name="TextBox 6">
            <a:extLst>
              <a:ext uri="{FF2B5EF4-FFF2-40B4-BE49-F238E27FC236}">
                <a16:creationId xmlns:a16="http://schemas.microsoft.com/office/drawing/2014/main" id="{9EF2E897-2FEB-4A65-9D23-BD424064AA10}"/>
              </a:ext>
            </a:extLst>
          </p:cNvPr>
          <p:cNvSpPr txBox="1">
            <a:spLocks noChangeArrowheads="1"/>
          </p:cNvSpPr>
          <p:nvPr/>
        </p:nvSpPr>
        <p:spPr bwMode="auto">
          <a:xfrm>
            <a:off x="2168525" y="3790950"/>
            <a:ext cx="3529013" cy="26776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rPr>
              <a:t>Las ondas P y S directas no pueden viajar a estaciones a más de una distancia </a:t>
            </a:r>
            <a:r>
              <a:rPr lang="es-ES_tradnl" altLang="en-US" sz="1400" dirty="0" err="1">
                <a:latin typeface="Arial" panose="020B0604020202020204" pitchFamily="34" charset="0"/>
              </a:rPr>
              <a:t>epicentral</a:t>
            </a:r>
            <a:r>
              <a:rPr lang="es-ES_tradnl" altLang="en-US" sz="1400" dirty="0">
                <a:latin typeface="Arial" panose="020B0604020202020204" pitchFamily="34" charset="0"/>
              </a:rPr>
              <a:t> </a:t>
            </a:r>
            <a:r>
              <a:rPr lang="es-ES_tradnl" altLang="en-US" sz="1400" dirty="0" err="1">
                <a:latin typeface="Arial" panose="020B0604020202020204" pitchFamily="34" charset="0"/>
              </a:rPr>
              <a:t>Δ</a:t>
            </a:r>
            <a:r>
              <a:rPr lang="es-ES_tradnl" altLang="en-US" sz="1400" dirty="0">
                <a:latin typeface="Arial" panose="020B0604020202020204" pitchFamily="34" charset="0"/>
              </a:rPr>
              <a:t>&gt; 103 ° debido a la gran disminución de la velocidad de las ondas a través del límite entre el manto y el núcleo externo líquido. Hay una "zona de sombra" para ondas P directas en el rango de 103 ° &lt;</a:t>
            </a:r>
            <a:r>
              <a:rPr lang="es-ES_tradnl" altLang="en-US" sz="1400" dirty="0" err="1">
                <a:latin typeface="Arial" panose="020B0604020202020204" pitchFamily="34" charset="0"/>
              </a:rPr>
              <a:t>Δ</a:t>
            </a:r>
            <a:r>
              <a:rPr lang="es-ES_tradnl" altLang="en-US" sz="1400" dirty="0">
                <a:latin typeface="Arial" panose="020B0604020202020204" pitchFamily="34" charset="0"/>
              </a:rPr>
              <a:t> &lt;143 °. La zona de sombra de la onda S existe para </a:t>
            </a:r>
            <a:r>
              <a:rPr lang="es-ES_tradnl" altLang="en-US" sz="1400" dirty="0" err="1">
                <a:latin typeface="Arial" panose="020B0604020202020204" pitchFamily="34" charset="0"/>
              </a:rPr>
              <a:t>Δ</a:t>
            </a:r>
            <a:r>
              <a:rPr lang="es-ES_tradnl" altLang="en-US" sz="1400" dirty="0">
                <a:latin typeface="Arial" panose="020B0604020202020204" pitchFamily="34" charset="0"/>
              </a:rPr>
              <a:t>&gt; 103 ° porque el núcleo externo líquido bloquea las ondas S que no pueden viajar a través de líquidos.</a:t>
            </a:r>
          </a:p>
        </p:txBody>
      </p:sp>
      <p:sp>
        <p:nvSpPr>
          <p:cNvPr id="14349" name="TextBox 4">
            <a:extLst>
              <a:ext uri="{FF2B5EF4-FFF2-40B4-BE49-F238E27FC236}">
                <a16:creationId xmlns:a16="http://schemas.microsoft.com/office/drawing/2014/main" id="{53359630-EE53-4510-9117-ED8AC4732651}"/>
              </a:ext>
            </a:extLst>
          </p:cNvPr>
          <p:cNvSpPr txBox="1">
            <a:spLocks noChangeArrowheads="1"/>
          </p:cNvSpPr>
          <p:nvPr/>
        </p:nvSpPr>
        <p:spPr bwMode="auto">
          <a:xfrm>
            <a:off x="2881313" y="1828800"/>
            <a:ext cx="242887"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b="1" dirty="0">
                <a:latin typeface="Arial" panose="020B0604020202020204" pitchFamily="34" charset="0"/>
              </a:rPr>
              <a:t> </a:t>
            </a:r>
          </a:p>
        </p:txBody>
      </p:sp>
      <p:sp>
        <p:nvSpPr>
          <p:cNvPr id="14350" name="TextBox 4">
            <a:extLst>
              <a:ext uri="{FF2B5EF4-FFF2-40B4-BE49-F238E27FC236}">
                <a16:creationId xmlns:a16="http://schemas.microsoft.com/office/drawing/2014/main" id="{2C04D7BB-65B9-41C9-BF23-24649503CC8C}"/>
              </a:ext>
            </a:extLst>
          </p:cNvPr>
          <p:cNvSpPr txBox="1">
            <a:spLocks noChangeArrowheads="1"/>
          </p:cNvSpPr>
          <p:nvPr/>
        </p:nvSpPr>
        <p:spPr bwMode="auto">
          <a:xfrm>
            <a:off x="4214813" y="1914525"/>
            <a:ext cx="3206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b="1" dirty="0">
                <a:latin typeface="Arial" panose="020B0604020202020204" pitchFamily="34" charset="0"/>
              </a:rPr>
              <a:t>S</a:t>
            </a:r>
          </a:p>
        </p:txBody>
      </p:sp>
      <p:sp>
        <p:nvSpPr>
          <p:cNvPr id="14351" name="TextBox 4">
            <a:extLst>
              <a:ext uri="{FF2B5EF4-FFF2-40B4-BE49-F238E27FC236}">
                <a16:creationId xmlns:a16="http://schemas.microsoft.com/office/drawing/2014/main" id="{2CA5D5AC-F87B-4A52-9FEF-5D4E7144940D}"/>
              </a:ext>
            </a:extLst>
          </p:cNvPr>
          <p:cNvSpPr txBox="1">
            <a:spLocks noChangeArrowheads="1"/>
          </p:cNvSpPr>
          <p:nvPr/>
        </p:nvSpPr>
        <p:spPr bwMode="auto">
          <a:xfrm>
            <a:off x="4927600" y="1951038"/>
            <a:ext cx="457200"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b="1" dirty="0">
                <a:latin typeface="Arial" panose="020B0604020202020204" pitchFamily="34" charset="0"/>
              </a:rPr>
              <a:t>SS</a:t>
            </a:r>
          </a:p>
        </p:txBody>
      </p:sp>
      <p:sp>
        <p:nvSpPr>
          <p:cNvPr id="19" name="Title 1">
            <a:extLst>
              <a:ext uri="{FF2B5EF4-FFF2-40B4-BE49-F238E27FC236}">
                <a16:creationId xmlns:a16="http://schemas.microsoft.com/office/drawing/2014/main" id="{5AFB9972-BD67-674C-9579-379D15A041DA}"/>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j-ea"/>
              </a:rPr>
              <a:t>Miércoles, 29 de Diciembre, 2021 a las 18:25:51 UTC </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0B933576-402B-4149-A102-5CAAFA26A92F}"/>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7"/>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11132</TotalTime>
  <Words>1406</Words>
  <Application>Microsoft Macintosh PowerPoint</Application>
  <PresentationFormat>On-screen Show (4:3)</PresentationFormat>
  <Paragraphs>96</Paragraphs>
  <Slides>9</Slides>
  <Notes>9</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9</vt:i4>
      </vt:variant>
    </vt:vector>
  </HeadingPairs>
  <TitlesOfParts>
    <vt:vector size="13" baseType="lpstr">
      <vt:lpstr>Arial</vt:lpstr>
      <vt:lpstr>Calibri</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cp:lastModifiedBy>
  <cp:revision>839</cp:revision>
  <cp:lastPrinted>2018-05-05T19:31:49Z</cp:lastPrinted>
  <dcterms:created xsi:type="dcterms:W3CDTF">2009-05-31T20:07:40Z</dcterms:created>
  <dcterms:modified xsi:type="dcterms:W3CDTF">2021-12-30T04:09:32Z</dcterms:modified>
</cp:coreProperties>
</file>