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6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s.iris.edu/ds/products/usarraygmv/" TargetMode="External"/><Relationship Id="rId4" Type="http://schemas.openxmlformats.org/officeDocument/2006/relationships/hyperlink" Target="https://service.iris.edu/irisws/timeseries/1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ris.edu/wavefield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Getting Started with OK </a:t>
            </a:r>
            <a:r>
              <a:rPr lang="en-US" dirty="0" err="1" smtClean="0"/>
              <a:t>Wavefields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Justin Sweet</a:t>
            </a:r>
          </a:p>
          <a:p>
            <a:r>
              <a:rPr lang="en-US" dirty="0" smtClean="0"/>
              <a:t>OK </a:t>
            </a:r>
            <a:r>
              <a:rPr lang="en-US" dirty="0" err="1" smtClean="0"/>
              <a:t>Wavefields</a:t>
            </a:r>
            <a:r>
              <a:rPr lang="en-US" dirty="0" smtClean="0"/>
              <a:t> Short Course</a:t>
            </a:r>
          </a:p>
          <a:p>
            <a:r>
              <a:rPr lang="en-US" dirty="0" smtClean="0"/>
              <a:t>8 August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350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Interacting with the </a:t>
            </a:r>
            <a:r>
              <a:rPr lang="en-US" dirty="0" err="1" smtClean="0"/>
              <a:t>Wavefields</a:t>
            </a:r>
            <a:r>
              <a:rPr lang="en-US" dirty="0" smtClean="0"/>
              <a:t> Dataset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 on Seismic </a:t>
            </a:r>
            <a:r>
              <a:rPr lang="en-US" dirty="0" err="1" smtClean="0"/>
              <a:t>Wavefields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www.iris.edu/wavefields</a:t>
            </a:r>
            <a:endParaRPr lang="en-US" dirty="0"/>
          </a:p>
          <a:p>
            <a:r>
              <a:rPr lang="en-US" dirty="0" smtClean="0"/>
              <a:t>Ground Motion Simulations</a:t>
            </a:r>
          </a:p>
          <a:p>
            <a:pPr lvl="1"/>
            <a:r>
              <a:rPr lang="en-US" dirty="0" err="1" smtClean="0"/>
              <a:t>USArray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http://ds.iris.edu/ds/products/usarraygmv</a:t>
            </a:r>
            <a:r>
              <a:rPr lang="en-US" dirty="0" smtClean="0">
                <a:hlinkClick r:id="rId3"/>
              </a:rPr>
              <a:t>/</a:t>
            </a:r>
            <a:endParaRPr lang="en-US" dirty="0"/>
          </a:p>
          <a:p>
            <a:r>
              <a:rPr lang="en-US" dirty="0" err="1" smtClean="0"/>
              <a:t>Webservices</a:t>
            </a:r>
            <a:endParaRPr lang="en-US" dirty="0" smtClean="0"/>
          </a:p>
          <a:p>
            <a:pPr lvl="1"/>
            <a:r>
              <a:rPr lang="en-US" dirty="0" err="1" smtClean="0"/>
              <a:t>Timeseries</a:t>
            </a:r>
            <a:r>
              <a:rPr lang="en-US" dirty="0" smtClean="0"/>
              <a:t> Plot</a:t>
            </a:r>
          </a:p>
          <a:p>
            <a:pPr lvl="2"/>
            <a:r>
              <a:rPr lang="en-US" dirty="0">
                <a:hlinkClick r:id="rId4"/>
              </a:rPr>
              <a:t>https://service.iris.edu/irisws/timeseries/1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 smtClean="0"/>
              <a:t>Making our own GMVs using OK dataset</a:t>
            </a:r>
          </a:p>
        </p:txBody>
      </p:sp>
    </p:spTree>
    <p:extLst>
      <p:ext uri="{BB962C8B-B14F-4D97-AF65-F5344CB8AC3E}">
        <p14:creationId xmlns:p14="http://schemas.microsoft.com/office/powerpoint/2010/main" val="2554811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123</TotalTime>
  <Words>66</Words>
  <Application>Microsoft Macintosh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Breeze</vt:lpstr>
      <vt:lpstr>Getting Started with OK Wavefields Data</vt:lpstr>
      <vt:lpstr>Interacting with the Wavefields Dataset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OK Wavefields Data</dc:title>
  <dc:creator>Justin Sweet</dc:creator>
  <cp:lastModifiedBy>Justin Sweet</cp:lastModifiedBy>
  <cp:revision>5</cp:revision>
  <dcterms:created xsi:type="dcterms:W3CDTF">2017-08-08T15:43:04Z</dcterms:created>
  <dcterms:modified xsi:type="dcterms:W3CDTF">2017-08-10T14:15:17Z</dcterms:modified>
</cp:coreProperties>
</file>