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04" y="-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36847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jpe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gi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900" y="0"/>
            <a:ext cx="4795200" cy="147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Cascadia/Alaska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Webinar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60700" y="1703300"/>
            <a:ext cx="4441500" cy="313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 algn="l">
              <a:buClr>
                <a:srgbClr val="000000"/>
              </a:buClr>
              <a:buFont typeface="Times New Roman"/>
              <a:buChar char="●"/>
            </a:pPr>
            <a:r>
              <a:rPr lang="en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Convenors: 	</a:t>
            </a:r>
            <a:r>
              <a:rPr lang="en" sz="1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Schmidt</a:t>
            </a:r>
          </a:p>
          <a:p>
            <a:pPr marL="457200" lvl="6" indent="-342900" algn="l">
              <a:buClr>
                <a:srgbClr val="000000"/>
              </a:buClr>
              <a:buFont typeface="Times New Roman"/>
              <a:buChar char="●"/>
            </a:pPr>
            <a:r>
              <a:rPr lang="en-US" sz="1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r>
              <a:rPr lang="en" sz="1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Donna </a:t>
            </a:r>
            <a:r>
              <a:rPr lang="en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Shillington</a:t>
            </a:r>
          </a:p>
          <a:p>
            <a:pPr marL="1371600" lvl="0" indent="457200" algn="l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Michelle Coombs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sz="1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contributors: Diana Roman, Doug Toomey, Paul Wallace, Rob Witter</a:t>
            </a: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Held September 20th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 attendees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panelists</a:t>
            </a: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r="48336" b="37845"/>
          <a:stretch/>
        </p:blipFill>
        <p:spPr>
          <a:xfrm>
            <a:off x="4868777" y="0"/>
            <a:ext cx="4275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802100" y="0"/>
            <a:ext cx="4341902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31075" y="74100"/>
            <a:ext cx="8799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latin typeface="Times New Roman"/>
                <a:ea typeface="Times New Roman"/>
                <a:cs typeface="Times New Roman"/>
                <a:sym typeface="Times New Roman"/>
              </a:rPr>
              <a:t>Unique Attributes Alaskan-Aleutian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31075" y="646800"/>
            <a:ext cx="8623368" cy="161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Hosts some of the largest earthquakes and slow slip events; frequent eruptions.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Along-strike variation in input parameters (sediment flux, obliquity),  as well seismic and magmatic processes that could be used to test hypotheses.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Subduction of thick, anomalous terrane (Yakutat) to the east, and ocean-ocean collision to the </a:t>
            </a:r>
            <a:r>
              <a:rPr lang="en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Shape 63" descr="AK_southern_margin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550" y="1573150"/>
            <a:ext cx="5316900" cy="41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7049800" y="4857450"/>
            <a:ext cx="15102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Haeussler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31075" y="74100"/>
            <a:ext cx="8799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latin typeface="Times New Roman"/>
                <a:ea typeface="Times New Roman"/>
                <a:cs typeface="Times New Roman"/>
                <a:sym typeface="Times New Roman"/>
              </a:rPr>
              <a:t>Unique Attributes Alaskan-Aleutian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31075" y="646800"/>
            <a:ext cx="8685974" cy="470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Hosts some of the largest earthquakes and slow slip events; frequent eruptions.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Along-strike variation in input parameters (sediment flux, obliquity),  as well seismic and magmatic processes that could be used to test hypotheses.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Subduction of thick, anomalous terrane (Yakutat) to the east, and ocean-ocean collision to the </a:t>
            </a:r>
            <a:r>
              <a:rPr lang="en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 well suited to Alaska</a:t>
            </a: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controls the along-strike variation in magmatism (magma flux and geochemistry, crustal storage of magmas) and rupture behavior (segmentation, recurrence)?</a:t>
            </a: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persistent are rupture boundaries of historic earthquakes?</a:t>
            </a: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are variations in seismicity, plate coupling, and properties of the subducting slab related to great earthquakes?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743338"/>
            <a:ext cx="5715000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u="sng">
                <a:latin typeface="Times New Roman"/>
                <a:ea typeface="Times New Roman"/>
                <a:cs typeface="Times New Roman"/>
                <a:sym typeface="Times New Roman"/>
              </a:rPr>
              <a:t>Unique attributes for Cascadia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716650"/>
            <a:ext cx="8520600" cy="157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 and young subducting slab (end member system); thick sediment cover.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Significant societal hazards from earthquakes, tsunamis, landslides, &amp; volcanoes.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Well-studied active tremor and frequent slow slip events.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Seismically quiescent subduction zone.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7185125" y="4889675"/>
            <a:ext cx="1321500" cy="3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Kathleen Cantner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latin typeface="Times New Roman"/>
                <a:ea typeface="Times New Roman"/>
                <a:cs typeface="Times New Roman"/>
                <a:sym typeface="Times New Roman"/>
              </a:rPr>
              <a:t>Unique attributes for Cascadia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716650"/>
            <a:ext cx="8520600" cy="490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 and young subducting slab (end member system); thick sediment cover.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Significant societal hazards from earthquakes, tsunamis, landslides, &amp; volcanoes.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Well-studied active tremor and frequent slow slip events.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Seismically quiescent subduction zone.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 well suited to Cascadia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consequence of having a hot/young downgoing slab? </a:t>
            </a: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the paleoseismic record tell us about past rupture? Can paleogeodesy reconstruct the slip distributions of past Cascadia earthquakes?</a:t>
            </a:r>
          </a:p>
          <a:p>
            <a:pPr marL="514350" lvl="0" indent="-285750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happens when a hot spot interacts with a subduction zone?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154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Other points raised in the webinar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951" y="929953"/>
            <a:ext cx="787427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New techniques and observations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Community experiments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Offshore geodetic observations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Cross-disciplinary studies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000" dirty="0" err="1" smtClean="0">
                <a:latin typeface="Times"/>
                <a:cs typeface="Times"/>
              </a:rPr>
              <a:t>Paleoseismology</a:t>
            </a:r>
            <a:r>
              <a:rPr lang="en-US" sz="2000" dirty="0" smtClean="0">
                <a:latin typeface="Times"/>
                <a:cs typeface="Times"/>
              </a:rPr>
              <a:t>/older volcanic rocks 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Role of monitoring, including offshore cabled systems/observatories and real-time warning systems?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Synthesis of existing data and experimental results</a:t>
            </a:r>
          </a:p>
          <a:p>
            <a:pPr marL="230188" indent="-23018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Education/outreach opportunities: open data, community experiments, short courses and training sessions to exploit new dataset, participation in cruises, programs to broaden participation</a:t>
            </a:r>
            <a:endParaRPr lang="en-US" sz="20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38627" y="116175"/>
            <a:ext cx="604769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latin typeface="Times New Roman"/>
                <a:ea typeface="Times New Roman"/>
                <a:cs typeface="Times New Roman"/>
                <a:sym typeface="Times New Roman"/>
              </a:rPr>
              <a:t>Practical Considerations for Alaska &amp; Cascadia</a:t>
            </a:r>
          </a:p>
        </p:txBody>
      </p:sp>
      <p:pic>
        <p:nvPicPr>
          <p:cNvPr id="97" name="Shape 97" descr="alaska_existing_seismic_dat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76" y="1504750"/>
            <a:ext cx="4666275" cy="242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Screen Shot 2016-09-27 at 14.12.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70" y="4038152"/>
            <a:ext cx="4285643" cy="107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r="56207" b="21004"/>
          <a:stretch/>
        </p:blipFill>
        <p:spPr>
          <a:xfrm>
            <a:off x="5084725" y="1456451"/>
            <a:ext cx="3752198" cy="346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1200" y="3220024"/>
            <a:ext cx="1866400" cy="17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6"/>
          <p:cNvSpPr txBox="1">
            <a:spLocks noGrp="1"/>
          </p:cNvSpPr>
          <p:nvPr>
            <p:ph type="body" idx="1"/>
          </p:nvPr>
        </p:nvSpPr>
        <p:spPr>
          <a:xfrm>
            <a:off x="238625" y="7414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Well-studied systems from previous/ongoing US efforts: enables the community to ask more sophisticated scientific questions.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38625" y="116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latin typeface="Times New Roman"/>
                <a:ea typeface="Times New Roman"/>
                <a:cs typeface="Times New Roman"/>
                <a:sym typeface="Times New Roman"/>
              </a:rPr>
              <a:t>Practical Considerations for Alaska &amp; Cascadia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38625" y="7414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Well-studied systems from previous/ongoing US efforts: enables the community to ask more sophisticated scientific questions. 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for US geohazards - these are our two subduction zones.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of partnerships with other US national and state organizations and programs: USGS, AVO, AEC, PBO, EarthScope, GeoPRISMS…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Cascadia - easy access; Aleutians - more remote</a:t>
            </a:r>
          </a:p>
        </p:txBody>
      </p:sp>
      <p:pic>
        <p:nvPicPr>
          <p:cNvPr id="107" name="Shape 10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196" y="3472000"/>
            <a:ext cx="1287496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18588" b="19614"/>
          <a:stretch/>
        </p:blipFill>
        <p:spPr>
          <a:xfrm>
            <a:off x="4298671" y="4314656"/>
            <a:ext cx="110979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29032" b="30486"/>
          <a:stretch/>
        </p:blipFill>
        <p:spPr>
          <a:xfrm>
            <a:off x="2537482" y="4314656"/>
            <a:ext cx="169411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081" y="431465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1343" y="431465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344" y="4314656"/>
            <a:ext cx="2540004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95043" y="431465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19490" y="4314656"/>
            <a:ext cx="161362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54748" y="3472000"/>
            <a:ext cx="68819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GeoPRISMS_Col_800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7176" y="3472000"/>
            <a:ext cx="17818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71739" y="3472000"/>
            <a:ext cx="210584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>
            <a:picLocks noChangeAspect="1"/>
          </p:cNvPicPr>
          <p:nvPr/>
        </p:nvPicPr>
        <p:blipFill rotWithShape="1">
          <a:blip r:embed="rId14">
            <a:alphaModFix/>
          </a:blip>
          <a:srcRect l="11972" r="67011"/>
          <a:stretch/>
        </p:blipFill>
        <p:spPr>
          <a:xfrm>
            <a:off x="3350862" y="3472000"/>
            <a:ext cx="107578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503821" y="3472000"/>
            <a:ext cx="1490748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503</Words>
  <Application>Microsoft Macintosh PowerPoint</Application>
  <PresentationFormat>On-screen Show (16:9)</PresentationFormat>
  <Paragraphs>59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simple-light-2</vt:lpstr>
      <vt:lpstr>Cascadia/Alaska  Webinar</vt:lpstr>
      <vt:lpstr>Unique Attributes Alaskan-Aleutian</vt:lpstr>
      <vt:lpstr>Unique Attributes Alaskan-Aleutian</vt:lpstr>
      <vt:lpstr>Unique attributes for Cascadia</vt:lpstr>
      <vt:lpstr>Unique attributes for Cascadia</vt:lpstr>
      <vt:lpstr>Other points raised in the webinar</vt:lpstr>
      <vt:lpstr>Practical Considerations for Alaska &amp; Cascadia</vt:lpstr>
      <vt:lpstr>Practical Considerations for Alaska &amp; Cascadia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Cascadia/Alaska  Webinar</dc:title>
  <cp:lastModifiedBy>Donna Shillington</cp:lastModifiedBy>
  <cp:revision>6</cp:revision>
  <dcterms:created xsi:type="dcterms:W3CDTF">2016-09-30T01:33:30Z</dcterms:created>
  <dcterms:modified xsi:type="dcterms:W3CDTF">2016-09-30T01:35:11Z</dcterms:modified>
</cp:coreProperties>
</file>