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3960"/>
  </p:normalViewPr>
  <p:slideViewPr>
    <p:cSldViewPr snapToGrid="0" snapToObjects="1">
      <p:cViewPr>
        <p:scale>
          <a:sx n="64" d="100"/>
          <a:sy n="64" d="100"/>
        </p:scale>
        <p:origin x="-2160" y="-1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99FE-48FB-CF49-81F7-3D84BC6C98B0}" type="datetimeFigureOut">
              <a:rPr lang="en-US" smtClean="0"/>
              <a:t>30/09/16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86307-1F55-3A44-964D-D8FB1B89E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99FE-48FB-CF49-81F7-3D84BC6C98B0}" type="datetimeFigureOut">
              <a:rPr lang="en-US" smtClean="0"/>
              <a:t>30/09/16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86307-1F55-3A44-964D-D8FB1B89E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8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99FE-48FB-CF49-81F7-3D84BC6C98B0}" type="datetimeFigureOut">
              <a:rPr lang="en-US" smtClean="0"/>
              <a:t>30/09/16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86307-1F55-3A44-964D-D8FB1B89E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009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99FE-48FB-CF49-81F7-3D84BC6C98B0}" type="datetimeFigureOut">
              <a:rPr lang="en-US" smtClean="0"/>
              <a:t>30/09/16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86307-1F55-3A44-964D-D8FB1B89E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5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99FE-48FB-CF49-81F7-3D84BC6C98B0}" type="datetimeFigureOut">
              <a:rPr lang="en-US" smtClean="0"/>
              <a:t>30/09/16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86307-1F55-3A44-964D-D8FB1B89E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33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99FE-48FB-CF49-81F7-3D84BC6C98B0}" type="datetimeFigureOut">
              <a:rPr lang="en-US" smtClean="0"/>
              <a:t>30/09/16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86307-1F55-3A44-964D-D8FB1B89E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32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99FE-48FB-CF49-81F7-3D84BC6C98B0}" type="datetimeFigureOut">
              <a:rPr lang="en-US" smtClean="0"/>
              <a:t>30/09/16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86307-1F55-3A44-964D-D8FB1B89E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43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99FE-48FB-CF49-81F7-3D84BC6C98B0}" type="datetimeFigureOut">
              <a:rPr lang="en-US" smtClean="0"/>
              <a:t>30/09/16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86307-1F55-3A44-964D-D8FB1B89E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70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99FE-48FB-CF49-81F7-3D84BC6C98B0}" type="datetimeFigureOut">
              <a:rPr lang="en-US" smtClean="0"/>
              <a:t>30/09/16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86307-1F55-3A44-964D-D8FB1B89E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56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99FE-48FB-CF49-81F7-3D84BC6C98B0}" type="datetimeFigureOut">
              <a:rPr lang="en-US" smtClean="0"/>
              <a:t>30/09/16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86307-1F55-3A44-964D-D8FB1B89E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96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99FE-48FB-CF49-81F7-3D84BC6C98B0}" type="datetimeFigureOut">
              <a:rPr lang="en-US" smtClean="0"/>
              <a:t>30/09/16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86307-1F55-3A44-964D-D8FB1B89E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24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799FE-48FB-CF49-81F7-3D84BC6C98B0}" type="datetimeFigureOut">
              <a:rPr lang="en-US" smtClean="0"/>
              <a:t>30/09/16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86307-1F55-3A44-964D-D8FB1B89E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1417" y="208695"/>
            <a:ext cx="9144000" cy="16307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/>
                </a:solidFill>
                <a:latin typeface="Futura Medium" charset="0"/>
                <a:ea typeface="Futura Medium" charset="0"/>
                <a:cs typeface="Futura Medium" charset="0"/>
              </a:rPr>
              <a:t>Early Career Investigator Luncheon</a:t>
            </a:r>
            <a:endParaRPr lang="en-US" dirty="0">
              <a:solidFill>
                <a:schemeClr val="accent5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686" y="2126974"/>
            <a:ext cx="11310731" cy="4512365"/>
          </a:xfrm>
        </p:spPr>
        <p:txBody>
          <a:bodyPr>
            <a:normAutofit fontScale="55000" lnSpcReduction="20000"/>
          </a:bodyPr>
          <a:lstStyle/>
          <a:p>
            <a:r>
              <a:rPr lang="en-US" sz="4200" i="1" u="sng" dirty="0">
                <a:latin typeface="Futura Medium" charset="0"/>
                <a:ea typeface="Futura Medium" charset="0"/>
                <a:cs typeface="Futura Medium" charset="0"/>
              </a:rPr>
              <a:t>Round table facilitators:</a:t>
            </a:r>
            <a:br>
              <a:rPr lang="en-US" sz="4200" i="1" u="sng" dirty="0">
                <a:latin typeface="Futura Medium" charset="0"/>
                <a:ea typeface="Futura Medium" charset="0"/>
                <a:cs typeface="Futura Medium" charset="0"/>
              </a:rPr>
            </a:br>
            <a:endParaRPr lang="en-US" sz="4200" i="1" u="sng" dirty="0" smtClean="0">
              <a:effectLst/>
              <a:latin typeface="Futura Medium" charset="0"/>
              <a:ea typeface="Futura Medium" charset="0"/>
              <a:cs typeface="Futura Medium" charset="0"/>
            </a:endParaRPr>
          </a:p>
          <a:p>
            <a:pPr fontAlgn="base"/>
            <a:r>
              <a:rPr lang="en-US" sz="4200" dirty="0">
                <a:latin typeface="Futura Medium" charset="0"/>
                <a:ea typeface="Futura Medium" charset="0"/>
                <a:cs typeface="Futura Medium" charset="0"/>
              </a:rPr>
              <a:t>David Fee</a:t>
            </a:r>
          </a:p>
          <a:p>
            <a:pPr fontAlgn="base"/>
            <a:r>
              <a:rPr lang="en-US" sz="4200" dirty="0">
                <a:latin typeface="Futura Medium" charset="0"/>
                <a:ea typeface="Futura Medium" charset="0"/>
                <a:cs typeface="Futura Medium" charset="0"/>
              </a:rPr>
              <a:t>Rachel Lauer</a:t>
            </a:r>
          </a:p>
          <a:p>
            <a:pPr fontAlgn="base"/>
            <a:r>
              <a:rPr lang="en-US" sz="4200" dirty="0">
                <a:latin typeface="Futura Medium" charset="0"/>
                <a:ea typeface="Futura Medium" charset="0"/>
                <a:cs typeface="Futura Medium" charset="0"/>
              </a:rPr>
              <a:t>Zach </a:t>
            </a:r>
            <a:r>
              <a:rPr lang="en-US" sz="4200" dirty="0" err="1">
                <a:latin typeface="Futura Medium" charset="0"/>
                <a:ea typeface="Futura Medium" charset="0"/>
                <a:cs typeface="Futura Medium" charset="0"/>
              </a:rPr>
              <a:t>Eilon</a:t>
            </a:r>
            <a:endParaRPr lang="en-US" sz="4200" dirty="0">
              <a:latin typeface="Futura Medium" charset="0"/>
              <a:ea typeface="Futura Medium" charset="0"/>
              <a:cs typeface="Futura Medium" charset="0"/>
            </a:endParaRPr>
          </a:p>
          <a:p>
            <a:pPr fontAlgn="base"/>
            <a:r>
              <a:rPr lang="en-US" sz="4200" dirty="0">
                <a:latin typeface="Futura Medium" charset="0"/>
                <a:ea typeface="Futura Medium" charset="0"/>
                <a:cs typeface="Futura Medium" charset="0"/>
              </a:rPr>
              <a:t>Dorsey </a:t>
            </a:r>
            <a:r>
              <a:rPr lang="en-US" sz="4200" dirty="0" err="1">
                <a:latin typeface="Futura Medium" charset="0"/>
                <a:ea typeface="Futura Medium" charset="0"/>
                <a:cs typeface="Futura Medium" charset="0"/>
              </a:rPr>
              <a:t>Wanless</a:t>
            </a:r>
            <a:endParaRPr lang="en-US" sz="4200" dirty="0">
              <a:latin typeface="Futura Medium" charset="0"/>
              <a:ea typeface="Futura Medium" charset="0"/>
              <a:cs typeface="Futura Medium" charset="0"/>
            </a:endParaRPr>
          </a:p>
          <a:p>
            <a:pPr fontAlgn="base"/>
            <a:r>
              <a:rPr lang="en-US" sz="4200" dirty="0">
                <a:latin typeface="Futura Medium" charset="0"/>
                <a:ea typeface="Futura Medium" charset="0"/>
                <a:cs typeface="Futura Medium" charset="0"/>
              </a:rPr>
              <a:t>Patrick Fulton </a:t>
            </a:r>
          </a:p>
          <a:p>
            <a:pPr fontAlgn="base"/>
            <a:r>
              <a:rPr lang="en-US" sz="4200" dirty="0">
                <a:latin typeface="Futura Medium" charset="0"/>
                <a:ea typeface="Futura Medium" charset="0"/>
                <a:cs typeface="Futura Medium" charset="0"/>
              </a:rPr>
              <a:t>Hiroko </a:t>
            </a:r>
            <a:r>
              <a:rPr lang="en-US" sz="4200" dirty="0" err="1">
                <a:latin typeface="Futura Medium" charset="0"/>
                <a:ea typeface="Futura Medium" charset="0"/>
                <a:cs typeface="Futura Medium" charset="0"/>
              </a:rPr>
              <a:t>Kitajima</a:t>
            </a:r>
            <a:r>
              <a:rPr lang="en-US" sz="4200" dirty="0">
                <a:latin typeface="Futura Medium" charset="0"/>
                <a:ea typeface="Futura Medium" charset="0"/>
                <a:cs typeface="Futura Medium" charset="0"/>
              </a:rPr>
              <a:t> </a:t>
            </a:r>
            <a:endParaRPr lang="en-US" sz="4200" dirty="0" smtClean="0">
              <a:latin typeface="Futura Medium" charset="0"/>
              <a:ea typeface="Futura Medium" charset="0"/>
              <a:cs typeface="Futura Medium" charset="0"/>
            </a:endParaRPr>
          </a:p>
          <a:p>
            <a:pPr fontAlgn="base"/>
            <a:r>
              <a:rPr lang="en-US" sz="4200" dirty="0" smtClean="0">
                <a:latin typeface="Futura Medium" charset="0"/>
                <a:ea typeface="Futura Medium" charset="0"/>
                <a:cs typeface="Futura Medium" charset="0"/>
              </a:rPr>
              <a:t>Lindsay Lowe Worthington</a:t>
            </a:r>
            <a:endParaRPr lang="en-US" sz="4200" dirty="0">
              <a:latin typeface="Futura Medium" charset="0"/>
              <a:ea typeface="Futura Medium" charset="0"/>
              <a:cs typeface="Futura Medium" charset="0"/>
            </a:endParaRPr>
          </a:p>
          <a:p>
            <a:pPr fontAlgn="base"/>
            <a:r>
              <a:rPr lang="en-US" sz="4200" dirty="0">
                <a:latin typeface="Futura Medium" charset="0"/>
                <a:ea typeface="Futura Medium" charset="0"/>
                <a:cs typeface="Futura Medium" charset="0"/>
              </a:rPr>
              <a:t>Maggie Benoit (NSF)</a:t>
            </a:r>
          </a:p>
          <a:p>
            <a:pPr fontAlgn="base"/>
            <a:r>
              <a:rPr lang="en-US" sz="4200" dirty="0">
                <a:latin typeface="Futura Medium" charset="0"/>
                <a:ea typeface="Futura Medium" charset="0"/>
                <a:cs typeface="Futura Medium" charset="0"/>
              </a:rPr>
              <a:t>Dennis Geist (NSF)</a:t>
            </a:r>
          </a:p>
          <a:p>
            <a:pPr fontAlgn="base"/>
            <a:r>
              <a:rPr lang="en-US" sz="4200" dirty="0">
                <a:latin typeface="Futura Medium" charset="0"/>
                <a:ea typeface="Futura Medium" charset="0"/>
                <a:cs typeface="Futura Medium" charset="0"/>
              </a:rPr>
              <a:t>Jennifer Wade (NSF)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686" y="278296"/>
            <a:ext cx="11589027" cy="6579704"/>
          </a:xfrm>
        </p:spPr>
        <p:txBody>
          <a:bodyPr>
            <a:normAutofit fontScale="92500"/>
          </a:bodyPr>
          <a:lstStyle/>
          <a:p>
            <a:pPr algn="l"/>
            <a:r>
              <a:rPr lang="en-US" sz="3300" b="1" u="sng" dirty="0" smtClean="0">
                <a:solidFill>
                  <a:schemeClr val="accent5"/>
                </a:solidFill>
                <a:latin typeface="Calibri" charset="0"/>
                <a:ea typeface="Calibri" charset="0"/>
                <a:cs typeface="Calibri" charset="0"/>
              </a:rPr>
              <a:t>ECI Needs</a:t>
            </a:r>
            <a:r>
              <a:rPr lang="en-US" sz="3300" b="1" dirty="0" smtClean="0">
                <a:solidFill>
                  <a:schemeClr val="accent5"/>
                </a:solidFill>
                <a:latin typeface="Calibri" charset="0"/>
                <a:ea typeface="Calibri" charset="0"/>
                <a:cs typeface="Calibri" charset="0"/>
              </a:rPr>
              <a:t>: </a:t>
            </a:r>
            <a:r>
              <a:rPr lang="en-US" sz="3300" b="1" dirty="0">
                <a:solidFill>
                  <a:schemeClr val="accent5"/>
                </a:solidFill>
                <a:latin typeface="Calibri" charset="0"/>
                <a:ea typeface="Calibri" charset="0"/>
                <a:cs typeface="Calibri" charset="0"/>
              </a:rPr>
              <a:t>What would you like to see in an SZO program </a:t>
            </a:r>
            <a:r>
              <a:rPr lang="en-US" sz="3300" b="1" dirty="0" smtClean="0">
                <a:solidFill>
                  <a:schemeClr val="accent5"/>
                </a:solidFill>
                <a:latin typeface="Calibri" charset="0"/>
                <a:ea typeface="Calibri" charset="0"/>
                <a:cs typeface="Calibri" charset="0"/>
              </a:rPr>
              <a:t>that would encourage </a:t>
            </a:r>
            <a:r>
              <a:rPr lang="en-US" sz="3300" b="1" dirty="0">
                <a:solidFill>
                  <a:schemeClr val="accent5"/>
                </a:solidFill>
                <a:latin typeface="Calibri" charset="0"/>
                <a:ea typeface="Calibri" charset="0"/>
                <a:cs typeface="Calibri" charset="0"/>
              </a:rPr>
              <a:t>ECI </a:t>
            </a:r>
            <a:r>
              <a:rPr lang="en-US" sz="3300" b="1" dirty="0" smtClean="0">
                <a:solidFill>
                  <a:schemeClr val="accent5"/>
                </a:solidFill>
                <a:latin typeface="Calibri" charset="0"/>
                <a:ea typeface="Calibri" charset="0"/>
                <a:cs typeface="Calibri" charset="0"/>
              </a:rPr>
              <a:t>engagement and best facilitate your success?</a:t>
            </a:r>
            <a:endParaRPr lang="en-US" sz="3300" b="1" dirty="0" smtClean="0">
              <a:solidFill>
                <a:schemeClr val="accent5"/>
              </a:solidFill>
              <a:effectLst/>
              <a:latin typeface="Calibri" charset="0"/>
              <a:ea typeface="Calibri" charset="0"/>
              <a:cs typeface="Calibri" charset="0"/>
            </a:endParaRPr>
          </a:p>
          <a:p>
            <a:pPr marL="342900" indent="-342900" algn="l" fontAlgn="base">
              <a:buFont typeface="Arial" charset="0"/>
              <a:buChar char="•"/>
            </a:pP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Opportunities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and organizational structures</a:t>
            </a:r>
          </a:p>
          <a:p>
            <a:pPr marL="800100" lvl="1" indent="-342900" algn="l" fontAlgn="base"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e.g., Designated post-doc awards; </a:t>
            </a:r>
          </a:p>
          <a:p>
            <a:pPr marL="800100" lvl="1" indent="-342900" algn="l" fontAlgn="base"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Promulgation of ECI research in newsletter etc.</a:t>
            </a:r>
          </a:p>
          <a:p>
            <a:pPr marL="800100" lvl="1" indent="-342900" algn="l" fontAlgn="base"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Job advertisements</a:t>
            </a:r>
          </a:p>
          <a:p>
            <a:pPr marL="342900" indent="-342900" algn="l" fontAlgn="base">
              <a:buFont typeface="Arial" charset="0"/>
              <a:buChar char="•"/>
            </a:pP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Program Structure: PI-based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/ Community approach (pros/cons)</a:t>
            </a:r>
          </a:p>
          <a:p>
            <a:pPr marL="342900" indent="-342900" algn="l">
              <a:buFont typeface="Arial" charset="0"/>
              <a:buChar char="•"/>
            </a:pP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Is there any particular opportunities / tools that facilities and national offices could provide to help facilitate early career advancement and job placement?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Fieldwork, field leadership/technical training</a:t>
            </a:r>
          </a:p>
          <a:p>
            <a:pPr algn="l"/>
            <a:endParaRPr lang="en-US" dirty="0" smtClean="0">
              <a:latin typeface="Calibri" charset="0"/>
              <a:ea typeface="Calibri" charset="0"/>
              <a:cs typeface="Calibri" charset="0"/>
            </a:endParaRPr>
          </a:p>
          <a:p>
            <a:pPr algn="l"/>
            <a:r>
              <a:rPr lang="en-US" sz="3500" b="1" u="sng" dirty="0" smtClean="0">
                <a:solidFill>
                  <a:schemeClr val="accent5"/>
                </a:solidFill>
                <a:latin typeface="Calibri" charset="0"/>
                <a:ea typeface="Calibri" charset="0"/>
                <a:cs typeface="Calibri" charset="0"/>
              </a:rPr>
              <a:t>Science ideas</a:t>
            </a:r>
            <a:r>
              <a:rPr lang="en-US" sz="3500" b="1" dirty="0" smtClean="0">
                <a:solidFill>
                  <a:schemeClr val="accent5"/>
                </a:solidFill>
                <a:latin typeface="Calibri" charset="0"/>
                <a:ea typeface="Calibri" charset="0"/>
                <a:cs typeface="Calibri" charset="0"/>
              </a:rPr>
              <a:t>: </a:t>
            </a:r>
            <a:r>
              <a:rPr lang="en-US" sz="3500" b="1" dirty="0">
                <a:solidFill>
                  <a:schemeClr val="accent5"/>
                </a:solidFill>
                <a:latin typeface="Calibri" charset="0"/>
                <a:ea typeface="Calibri" charset="0"/>
                <a:cs typeface="Calibri" charset="0"/>
              </a:rPr>
              <a:t>What are the most important SZ science challenges you hope to see addressed during your career?</a:t>
            </a:r>
            <a:endParaRPr lang="en-US" b="1" dirty="0" smtClean="0">
              <a:solidFill>
                <a:schemeClr val="accent5"/>
              </a:solidFill>
              <a:effectLst/>
              <a:latin typeface="Calibri" charset="0"/>
              <a:ea typeface="Calibri" charset="0"/>
              <a:cs typeface="Calibri" charset="0"/>
            </a:endParaRPr>
          </a:p>
          <a:p>
            <a:pPr marL="342900" indent="-342900" algn="l" fontAlgn="base">
              <a:buFont typeface="Arial" charset="0"/>
              <a:buChar char="•"/>
            </a:pP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What are 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the most 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important 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tools, approaches, topical 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focuses 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that you 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see as the frontier of SZ science and/or would 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like to see as part of an 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SZO effort?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360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154</Words>
  <Application>Microsoft Macintosh PowerPoint</Application>
  <PresentationFormat>Custom</PresentationFormat>
  <Paragraphs>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Early Career Investigator Luncheon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 Career Investigator Luncheon</dc:title>
  <dc:creator>Microsoft Office User</dc:creator>
  <cp:lastModifiedBy>Zachary Eilon</cp:lastModifiedBy>
  <cp:revision>5</cp:revision>
  <dcterms:created xsi:type="dcterms:W3CDTF">2016-09-30T14:18:14Z</dcterms:created>
  <dcterms:modified xsi:type="dcterms:W3CDTF">2016-09-30T20:10:18Z</dcterms:modified>
</cp:coreProperties>
</file>