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2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83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61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5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47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81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513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63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62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70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56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641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B1F8D68-B74A-4FCB-A488-286A473E7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265" y="3127256"/>
            <a:ext cx="7286625" cy="30792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FD8CFA7C-51C1-4856-8991-19A148620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870" y="5466900"/>
            <a:ext cx="1117302" cy="11259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BF67BD-21CD-48B2-A501-13C54792EC4F}"/>
              </a:ext>
            </a:extLst>
          </p:cNvPr>
          <p:cNvSpPr txBox="1"/>
          <p:nvPr/>
        </p:nvSpPr>
        <p:spPr>
          <a:xfrm>
            <a:off x="1190446" y="858327"/>
            <a:ext cx="3131388" cy="147732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/>
              <a:t>Angel</a:t>
            </a:r>
            <a:r>
              <a:rPr lang="en-US" sz="2400" dirty="0">
                <a:cs typeface="Calibri"/>
              </a:rPr>
              <a:t> Rodriguez</a:t>
            </a:r>
          </a:p>
          <a:p>
            <a:pPr algn="ctr"/>
            <a:r>
              <a:rPr lang="en-US" sz="2400" dirty="0" err="1">
                <a:cs typeface="Calibri"/>
              </a:rPr>
              <a:t>ChiriNet</a:t>
            </a:r>
            <a:r>
              <a:rPr lang="en-US" sz="2400" dirty="0">
                <a:cs typeface="Calibri"/>
              </a:rPr>
              <a:t> &amp; OSOP</a:t>
            </a:r>
          </a:p>
          <a:p>
            <a:pPr algn="ctr"/>
            <a:r>
              <a:rPr lang="en-US" sz="2400" dirty="0">
                <a:cs typeface="Calibri"/>
              </a:rPr>
              <a:t>Eqchiriqui@gmail.com</a:t>
            </a:r>
          </a:p>
          <a:p>
            <a:pPr algn="ctr"/>
            <a:endParaRPr lang="en-US" dirty="0">
              <a:cs typeface="Calibri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B809C086-ACC2-4F19-A6DF-85E9F3C81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147" y="493862"/>
            <a:ext cx="2493034" cy="186761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CDC2AC1-4E11-4CB3-91C3-47C0AD35B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11" y="412450"/>
            <a:ext cx="5718774" cy="561040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0F2B8-B0A8-4A19-987B-AAE7252A2D4D}"/>
              </a:ext>
            </a:extLst>
          </p:cNvPr>
          <p:cNvSpPr txBox="1"/>
          <p:nvPr/>
        </p:nvSpPr>
        <p:spPr>
          <a:xfrm>
            <a:off x="6254151" y="340743"/>
            <a:ext cx="2743200" cy="184665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err="1"/>
              <a:t>ChiriNet</a:t>
            </a:r>
            <a:endParaRPr lang="en-US" sz="2400" dirty="0" err="1">
              <a:cs typeface="Calibri"/>
            </a:endParaRPr>
          </a:p>
          <a:p>
            <a:pPr algn="ctr"/>
            <a:r>
              <a:rPr lang="en-US" sz="2400" dirty="0">
                <a:cs typeface="Calibri"/>
              </a:rPr>
              <a:t>Seismic Network</a:t>
            </a:r>
          </a:p>
          <a:p>
            <a:pPr algn="ctr"/>
            <a:endParaRPr lang="en-US" sz="2400" dirty="0">
              <a:cs typeface="Calibri"/>
            </a:endParaRPr>
          </a:p>
          <a:p>
            <a:pPr algn="ctr"/>
            <a:r>
              <a:rPr lang="en-US" sz="2400" dirty="0">
                <a:cs typeface="Calibri"/>
              </a:rPr>
              <a:t>27 Stations</a:t>
            </a:r>
          </a:p>
          <a:p>
            <a:pPr algn="ctr"/>
            <a:endParaRPr lang="en-US" dirty="0">
              <a:cs typeface="Calibri"/>
            </a:endParaRPr>
          </a:p>
        </p:txBody>
      </p:sp>
      <p:pic>
        <p:nvPicPr>
          <p:cNvPr id="5" name="Picture 5" descr="A group of people sitting at a table using a computer&#10;&#10;Description generated with very high confidence">
            <a:extLst>
              <a:ext uri="{FF2B5EF4-FFF2-40B4-BE49-F238E27FC236}">
                <a16:creationId xmlns:a16="http://schemas.microsoft.com/office/drawing/2014/main" id="{CD2D2AF4-E615-43BB-A331-4140F5409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347" y="4332954"/>
            <a:ext cx="2743200" cy="205672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F0CEC3-BAC5-488E-9433-0E87EC49938A}"/>
              </a:ext>
            </a:extLst>
          </p:cNvPr>
          <p:cNvSpPr txBox="1"/>
          <p:nvPr/>
        </p:nvSpPr>
        <p:spPr>
          <a:xfrm>
            <a:off x="6357667" y="3213339"/>
            <a:ext cx="2743200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/>
              <a:t>Trained</a:t>
            </a:r>
            <a:r>
              <a:rPr lang="en-US" sz="2400" dirty="0">
                <a:cs typeface="Calibri"/>
              </a:rPr>
              <a:t> Community Volunteers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216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ree, monitor&#10;&#10;Description generated with very high confidence">
            <a:extLst>
              <a:ext uri="{FF2B5EF4-FFF2-40B4-BE49-F238E27FC236}">
                <a16:creationId xmlns:a16="http://schemas.microsoft.com/office/drawing/2014/main" id="{E70A61A6-E2EF-497F-9620-1D6DF81541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81" t="6064" r="8877"/>
          <a:stretch/>
        </p:blipFill>
        <p:spPr>
          <a:xfrm>
            <a:off x="974605" y="355930"/>
            <a:ext cx="6953188" cy="60849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0821F1-0BA5-4A2C-BCF9-E4285E17C86D}"/>
              </a:ext>
            </a:extLst>
          </p:cNvPr>
          <p:cNvSpPr txBox="1"/>
          <p:nvPr/>
        </p:nvSpPr>
        <p:spPr>
          <a:xfrm>
            <a:off x="5417389" y="487392"/>
            <a:ext cx="2406770" cy="13234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OSOP</a:t>
            </a:r>
            <a:endParaRPr lang="en-US" sz="2000" b="1" dirty="0">
              <a:solidFill>
                <a:schemeClr val="bg2">
                  <a:lumMod val="75000"/>
                </a:schemeClr>
              </a:solidFill>
              <a:cs typeface="Calibri"/>
            </a:endParaRPr>
          </a:p>
          <a:p>
            <a:pPr algn="ctr"/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May and June, with automatic system (Seiscomp3).</a:t>
            </a:r>
            <a:endParaRPr lang="en-US" sz="2000" b="1" dirty="0">
              <a:solidFill>
                <a:schemeClr val="bg2">
                  <a:lumMod val="75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2D89D4-9615-4B90-90F2-8448C018D6BD}"/>
              </a:ext>
            </a:extLst>
          </p:cNvPr>
          <p:cNvSpPr txBox="1"/>
          <p:nvPr/>
        </p:nvSpPr>
        <p:spPr>
          <a:xfrm>
            <a:off x="1897811" y="4878237"/>
            <a:ext cx="854016" cy="76944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cs typeface="Calibri"/>
              </a:rPr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572109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C7C1FA3-829B-4D07-AAE6-91014B43B7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48" t="5917" r="9814" b="473"/>
          <a:stretch/>
        </p:blipFill>
        <p:spPr>
          <a:xfrm>
            <a:off x="993026" y="350268"/>
            <a:ext cx="6932237" cy="60793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41ADE4-E817-4DF0-8D14-E238B0C623D7}"/>
              </a:ext>
            </a:extLst>
          </p:cNvPr>
          <p:cNvSpPr txBox="1"/>
          <p:nvPr/>
        </p:nvSpPr>
        <p:spPr>
          <a:xfrm>
            <a:off x="992037" y="4973128"/>
            <a:ext cx="2743200" cy="76944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cs typeface="Calibri"/>
              </a:rPr>
              <a:t>153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8BF856-F6C4-44D8-A36A-5C08F7D9C524}"/>
              </a:ext>
            </a:extLst>
          </p:cNvPr>
          <p:cNvSpPr txBox="1"/>
          <p:nvPr/>
        </p:nvSpPr>
        <p:spPr>
          <a:xfrm>
            <a:off x="1061049" y="496018"/>
            <a:ext cx="2251495" cy="16312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Raspberry Shake.</a:t>
            </a:r>
            <a:endParaRPr lang="en-US" sz="2000" b="1" dirty="0">
              <a:solidFill>
                <a:schemeClr val="bg2">
                  <a:lumMod val="75000"/>
                </a:schemeClr>
              </a:solidFill>
              <a:cs typeface="Calibri"/>
            </a:endParaRPr>
          </a:p>
          <a:p>
            <a:pPr algn="ctr"/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May and June, with semi-automatic system (Earthworm and </a:t>
            </a:r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</a:rPr>
              <a:t>Seisan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).</a:t>
            </a:r>
            <a:endParaRPr lang="en-US" sz="2000" b="1" dirty="0">
              <a:solidFill>
                <a:schemeClr val="bg2">
                  <a:lumMod val="75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0518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On-screen Show (4:3)</PresentationFormat>
  <Paragraphs>0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 </cp:lastModifiedBy>
  <cp:revision>191</cp:revision>
  <dcterms:created xsi:type="dcterms:W3CDTF">2013-07-15T20:26:40Z</dcterms:created>
  <dcterms:modified xsi:type="dcterms:W3CDTF">2018-10-29T14:56:13Z</dcterms:modified>
</cp:coreProperties>
</file>