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6" r:id="rId3"/>
    <p:sldId id="257" r:id="rId4"/>
    <p:sldId id="305" r:id="rId5"/>
    <p:sldId id="304" r:id="rId6"/>
    <p:sldId id="289" r:id="rId7"/>
    <p:sldId id="306" r:id="rId8"/>
    <p:sldId id="30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DCA82-0DA7-4A16-A97F-9B94AE8BF9F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27B45-1748-4D00-8739-2B08F9C8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42A1-95F7-4476-84EB-4FF781400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73BD8-3E39-46E8-A6C7-E7C9A330B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AF1C2-EC3B-488F-9F30-B2DFDD27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8744"/>
            <a:ext cx="2743200" cy="365125"/>
          </a:xfrm>
        </p:spPr>
        <p:txBody>
          <a:bodyPr/>
          <a:lstStyle/>
          <a:p>
            <a:fld id="{9C0C8CEA-EAD3-4E93-B704-1D404A966D3B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F7195-204B-404F-894B-6DAE6966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495"/>
            <a:ext cx="4114800" cy="365125"/>
          </a:xfrm>
        </p:spPr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D2158-87FA-4C4D-AFA2-2B9ECA6E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1781-4F82-4733-A340-6B2A893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DB56-B108-4389-A518-CFC6CE449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953A05-04F8-4864-B5E6-5ED0A2E79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23594-BA11-4491-B26C-96560173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EB00-CDAE-4E20-9416-ED6F3868F663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BE52F-A8CF-49BC-B571-0256BCEC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13917-C471-45D5-8834-C4A35CBB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1781-4F82-4733-A340-6B2A893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3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0E52B-E7DE-4A6F-ABFC-78B93BE38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39E67-3041-4AE1-AF5B-6244EDB7F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6E525-0ED9-49E2-B44F-FE81DCA9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E0F7-1C89-468C-86EE-5222A1C9A625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2BCF3-BC59-4EE8-B43F-4558AE2E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90391-A9FC-4DDC-BC15-00388E2E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1781-4F82-4733-A340-6B2A893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1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E97E-AB35-4FD2-AE8F-9CB101ED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D58C3-04AC-4E25-820B-7D94D092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967CF-7B49-4B45-8C46-E78E7080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B077-5232-41B2-B0DA-35EDA342511C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12D7F-428F-4BB9-911B-72E7DEFB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D80A-F344-4F14-B55B-0AF07EA1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1781-4F82-4733-A340-6B2A893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2395-2BBB-4572-B0C5-B418462C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438A0-DA69-40D3-875E-32BC20D30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6BACA-EB5C-4702-BBC1-B1259BC5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6CC2-B25B-437B-9F27-8FE1DEAF118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C6F34-3271-4BE5-81E1-29BA1A1B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609C2-FBAF-49E2-B7AD-C8E86026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1781-4F82-4733-A340-6B2A893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4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377E-9189-4A97-A181-42CF6C4E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97781-2E9B-4DA1-9737-C22F997F6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CA3B3-C241-4480-A02C-1401B2B67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C0F64-4AFD-49F2-9EEA-25D7C759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3F23-3D8B-4ABB-BE08-86CB0207845D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6633-8935-4164-A4DA-60BF184F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4B906-7145-4F38-BDC8-7AED051D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1781-4F82-4733-A340-6B2A893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BD9AA-9D5F-49D2-960F-EAC99DF2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D622E-F1E5-4053-8C38-7B48E0418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460B7-9E70-4332-975E-DBD657E4C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48484-6572-4BFF-863F-A6A3A6DD7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F3450-4464-407B-8194-DCD6F8B74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7E8B0-5046-4D10-8D37-FA3FCD80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C52F-D4F9-4078-BC04-9F9367796972}" type="datetime1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C92FF3-82F9-4730-857C-701C2E0D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D1C50-9A60-481C-AC87-DF1B2EE4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1781-4F82-4733-A340-6B2A893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9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28C7-A915-4466-AA8D-5BA2C0E4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0C979-BB7B-4674-8574-F11FEA98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2045-A0BC-4924-A636-9887645A6E99}" type="datetime1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EC26E-F690-42BD-9DB8-5558DDAD4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76696-20E4-4A40-8065-6A5E3968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1781-4F82-4733-A340-6B2A893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3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69C18-ADC7-43A2-9933-7D0B334B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7E38-20CB-45B8-B555-E360A3E1CF7A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1437F-4C16-4E91-99CF-A5ABA46C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44A02-B49A-49CB-859C-CB6F6291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1781-4F82-4733-A340-6B2A893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7D19E-5294-45BE-940C-3D64CA55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CA106-E8B9-4E32-829D-F0FC7C55F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E6E73-0361-4771-A650-D0642D988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054DB-DFA7-40A5-AC5E-2C9D8B8A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3D95-D82E-4CC5-8E0B-E1994033CD57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415F0-690C-48FB-8586-86E3FD35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5275F-C7C8-4885-BBBE-E19746CC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1781-4F82-4733-A340-6B2A893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9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A555-4B57-4B5F-9586-087FEE91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4D97A1-9DC0-44AE-819A-ED12B5C3C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E4BB2-B927-4858-AD55-F70814117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E9F3D-0581-4991-9134-BF6A2A1B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47D8-5D97-4325-9FD3-1F6432511A5D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A3882-5C83-456A-A81D-10FD5BF7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97D07-525C-49CD-803E-00D2D1A0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1781-4F82-4733-A340-6B2A893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9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CC10C39-53A6-4E6A-B12B-C9DBBB33230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4" b="9869"/>
          <a:stretch/>
        </p:blipFill>
        <p:spPr bwMode="auto">
          <a:xfrm>
            <a:off x="9854240" y="0"/>
            <a:ext cx="2337760" cy="54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CFA91-FC63-4D67-BB66-A38019DE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9F1EC-7698-4019-94F6-D6D1F81E7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21740-F5AC-45FC-9A84-E7AA77BC8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2510E-BDD7-4DDC-86F7-E1BE89E18149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A098C-FF7D-4E58-868D-D92B06182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Cableless Seismograph Atom for engineering site investigation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FA4B7-3EE7-4507-A165-F8671D7DB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68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1781-4F82-4733-A340-6B2A893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0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02F56F-7B51-4387-9034-8573316A8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291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dirty="0"/>
              <a:t>Cableless Seismograph Atom </a:t>
            </a:r>
            <a:br>
              <a:rPr lang="en-US" dirty="0"/>
            </a:br>
            <a:r>
              <a:rPr lang="en-US" dirty="0"/>
              <a:t>for engineering site investigation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88EAE1-16C6-46CF-B04E-625CEB91E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5161280"/>
            <a:ext cx="9144000" cy="1527810"/>
          </a:xfrm>
        </p:spPr>
        <p:txBody>
          <a:bodyPr/>
          <a:lstStyle/>
          <a:p>
            <a:r>
              <a:rPr kumimoji="1" lang="en-US" altLang="ja-JP" dirty="0"/>
              <a:t>Koichi Hayashi</a:t>
            </a:r>
          </a:p>
          <a:p>
            <a:r>
              <a:rPr lang="en-US" altLang="ja-JP" dirty="0"/>
              <a:t>Geometrics/OYO Corporation</a:t>
            </a:r>
            <a:endParaRPr kumimoji="1" lang="ja-JP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67C034-9269-4745-9ADE-429772B2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1781-4F82-4733-A340-6B2A8930F808}" type="slidenum">
              <a:rPr lang="en-US" smtClean="0"/>
              <a:t>1</a:t>
            </a:fld>
            <a:endParaRPr lang="en-US"/>
          </a:p>
        </p:txBody>
      </p:sp>
      <p:pic>
        <p:nvPicPr>
          <p:cNvPr id="6" name="図 7">
            <a:extLst>
              <a:ext uri="{FF2B5EF4-FFF2-40B4-BE49-F238E27FC236}">
                <a16:creationId xmlns:a16="http://schemas.microsoft.com/office/drawing/2014/main" id="{4512B1B6-0F06-4C40-ACBB-9CE0D3FC40B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67"/>
          <a:stretch/>
        </p:blipFill>
        <p:spPr bwMode="auto">
          <a:xfrm>
            <a:off x="4938250" y="2435260"/>
            <a:ext cx="2315500" cy="2225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3A01E8-3AD0-4004-953C-98B05FC9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</p:spTree>
    <p:extLst>
      <p:ext uri="{BB962C8B-B14F-4D97-AF65-F5344CB8AC3E}">
        <p14:creationId xmlns:p14="http://schemas.microsoft.com/office/powerpoint/2010/main" val="282614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EF997B-E856-42A7-8858-CF10A532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2" y="107762"/>
            <a:ext cx="10515600" cy="1325563"/>
          </a:xfrm>
        </p:spPr>
        <p:txBody>
          <a:bodyPr/>
          <a:lstStyle/>
          <a:p>
            <a:r>
              <a:rPr lang="en-US" dirty="0"/>
              <a:t>Cableless Seismograph Atom </a:t>
            </a:r>
            <a:br>
              <a:rPr lang="en-US" dirty="0"/>
            </a:br>
            <a:r>
              <a:rPr lang="en-US" dirty="0"/>
              <a:t>for engineering site investigation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B2D7F-79C9-4FA1-9E9B-FA56A46DE2A2}"/>
              </a:ext>
            </a:extLst>
          </p:cNvPr>
          <p:cNvSpPr txBox="1"/>
          <p:nvPr/>
        </p:nvSpPr>
        <p:spPr>
          <a:xfrm>
            <a:off x="372862" y="1681811"/>
            <a:ext cx="435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Conventional seismograph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027115-1A2B-4E0B-AE02-DF2DF594AC81}"/>
              </a:ext>
            </a:extLst>
          </p:cNvPr>
          <p:cNvGrpSpPr/>
          <p:nvPr/>
        </p:nvGrpSpPr>
        <p:grpSpPr>
          <a:xfrm>
            <a:off x="708080" y="2353681"/>
            <a:ext cx="3287309" cy="1519310"/>
            <a:chOff x="3779912" y="1189610"/>
            <a:chExt cx="3287309" cy="1519310"/>
          </a:xfrm>
        </p:grpSpPr>
        <p:grpSp>
          <p:nvGrpSpPr>
            <p:cNvPr id="10" name="グループ化 32">
              <a:extLst>
                <a:ext uri="{FF2B5EF4-FFF2-40B4-BE49-F238E27FC236}">
                  <a16:creationId xmlns:a16="http://schemas.microsoft.com/office/drawing/2014/main" id="{1CCBBD0F-8415-4695-9A44-5536710EE03A}"/>
                </a:ext>
              </a:extLst>
            </p:cNvPr>
            <p:cNvGrpSpPr/>
            <p:nvPr/>
          </p:nvGrpSpPr>
          <p:grpSpPr>
            <a:xfrm>
              <a:off x="3779912" y="2308747"/>
              <a:ext cx="2140421" cy="400173"/>
              <a:chOff x="487070" y="1772814"/>
              <a:chExt cx="2140421" cy="400173"/>
            </a:xfrm>
          </p:grpSpPr>
          <p:cxnSp>
            <p:nvCxnSpPr>
              <p:cNvPr id="13" name="直線コネクタ 33">
                <a:extLst>
                  <a:ext uri="{FF2B5EF4-FFF2-40B4-BE49-F238E27FC236}">
                    <a16:creationId xmlns:a16="http://schemas.microsoft.com/office/drawing/2014/main" id="{8192105A-B036-4FCC-86B2-91017A2F5F93}"/>
                  </a:ext>
                </a:extLst>
              </p:cNvPr>
              <p:cNvCxnSpPr/>
              <p:nvPr/>
            </p:nvCxnSpPr>
            <p:spPr>
              <a:xfrm>
                <a:off x="647111" y="1772815"/>
                <a:ext cx="1820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グループ化 34">
                <a:extLst>
                  <a:ext uri="{FF2B5EF4-FFF2-40B4-BE49-F238E27FC236}">
                    <a16:creationId xmlns:a16="http://schemas.microsoft.com/office/drawing/2014/main" id="{A2F8CF17-0B31-446E-92CC-A164B631B573}"/>
                  </a:ext>
                </a:extLst>
              </p:cNvPr>
              <p:cNvGrpSpPr/>
              <p:nvPr/>
            </p:nvGrpSpPr>
            <p:grpSpPr>
              <a:xfrm>
                <a:off x="487070" y="1772814"/>
                <a:ext cx="2140421" cy="400173"/>
                <a:chOff x="586058" y="2195807"/>
                <a:chExt cx="4886176" cy="628774"/>
              </a:xfrm>
            </p:grpSpPr>
            <p:grpSp>
              <p:nvGrpSpPr>
                <p:cNvPr id="15" name="グループ化 35">
                  <a:extLst>
                    <a:ext uri="{FF2B5EF4-FFF2-40B4-BE49-F238E27FC236}">
                      <a16:creationId xmlns:a16="http://schemas.microsoft.com/office/drawing/2014/main" id="{1DBE6C0E-ED23-410A-96CD-2547E30372BA}"/>
                    </a:ext>
                  </a:extLst>
                </p:cNvPr>
                <p:cNvGrpSpPr/>
                <p:nvPr/>
              </p:nvGrpSpPr>
              <p:grpSpPr>
                <a:xfrm>
                  <a:off x="586058" y="2195808"/>
                  <a:ext cx="1879137" cy="628773"/>
                  <a:chOff x="586058" y="2195808"/>
                  <a:chExt cx="1879137" cy="628773"/>
                </a:xfrm>
              </p:grpSpPr>
              <p:grpSp>
                <p:nvGrpSpPr>
                  <p:cNvPr id="42" name="グループ化 62">
                    <a:extLst>
                      <a:ext uri="{FF2B5EF4-FFF2-40B4-BE49-F238E27FC236}">
                        <a16:creationId xmlns:a16="http://schemas.microsoft.com/office/drawing/2014/main" id="{71A84C87-716C-4A3A-BC3C-04E71C494319}"/>
                      </a:ext>
                    </a:extLst>
                  </p:cNvPr>
                  <p:cNvGrpSpPr/>
                  <p:nvPr/>
                </p:nvGrpSpPr>
                <p:grpSpPr>
                  <a:xfrm>
                    <a:off x="586058" y="2195808"/>
                    <a:ext cx="774684" cy="628773"/>
                    <a:chOff x="586058" y="2195808"/>
                    <a:chExt cx="774684" cy="628773"/>
                  </a:xfrm>
                </p:grpSpPr>
                <p:sp>
                  <p:nvSpPr>
                    <p:cNvPr id="52" name="フローチャート : 磁気ディスク 72">
                      <a:extLst>
                        <a:ext uri="{FF2B5EF4-FFF2-40B4-BE49-F238E27FC236}">
                          <a16:creationId xmlns:a16="http://schemas.microsoft.com/office/drawing/2014/main" id="{9C5361AD-5171-46BF-8F72-1A09BD1AE2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058" y="2408012"/>
                      <a:ext cx="279748" cy="416569"/>
                    </a:xfrm>
                    <a:prstGeom prst="flowChartMagneticDisk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" name="円弧 73">
                      <a:extLst>
                        <a:ext uri="{FF2B5EF4-FFF2-40B4-BE49-F238E27FC236}">
                          <a16:creationId xmlns:a16="http://schemas.microsoft.com/office/drawing/2014/main" id="{A5F2F099-7DDC-4457-97B4-06C967DEC7E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14737" y="2107003"/>
                      <a:ext cx="457200" cy="634810"/>
                    </a:xfrm>
                    <a:prstGeom prst="arc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3" name="グループ化 63">
                    <a:extLst>
                      <a:ext uri="{FF2B5EF4-FFF2-40B4-BE49-F238E27FC236}">
                        <a16:creationId xmlns:a16="http://schemas.microsoft.com/office/drawing/2014/main" id="{9782405A-115B-4A90-9446-A96361FF6C91}"/>
                      </a:ext>
                    </a:extLst>
                  </p:cNvPr>
                  <p:cNvGrpSpPr/>
                  <p:nvPr/>
                </p:nvGrpSpPr>
                <p:grpSpPr>
                  <a:xfrm>
                    <a:off x="944613" y="2195808"/>
                    <a:ext cx="774684" cy="628773"/>
                    <a:chOff x="586058" y="2195808"/>
                    <a:chExt cx="774684" cy="628773"/>
                  </a:xfrm>
                </p:grpSpPr>
                <p:sp>
                  <p:nvSpPr>
                    <p:cNvPr id="50" name="フローチャート : 磁気ディスク 70">
                      <a:extLst>
                        <a:ext uri="{FF2B5EF4-FFF2-40B4-BE49-F238E27FC236}">
                          <a16:creationId xmlns:a16="http://schemas.microsoft.com/office/drawing/2014/main" id="{11155D20-A849-4BCE-A4C9-ED8137F893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058" y="2408012"/>
                      <a:ext cx="279748" cy="416569"/>
                    </a:xfrm>
                    <a:prstGeom prst="flowChartMagneticDisk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1" name="円弧 71">
                      <a:extLst>
                        <a:ext uri="{FF2B5EF4-FFF2-40B4-BE49-F238E27FC236}">
                          <a16:creationId xmlns:a16="http://schemas.microsoft.com/office/drawing/2014/main" id="{D8ABEDD4-DAD2-4097-AA7A-88F7BD62FDC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14737" y="2107003"/>
                      <a:ext cx="457200" cy="634810"/>
                    </a:xfrm>
                    <a:prstGeom prst="arc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4" name="グループ化 64">
                    <a:extLst>
                      <a:ext uri="{FF2B5EF4-FFF2-40B4-BE49-F238E27FC236}">
                        <a16:creationId xmlns:a16="http://schemas.microsoft.com/office/drawing/2014/main" id="{39191477-0198-46FB-BD82-AFF995B29CF0}"/>
                      </a:ext>
                    </a:extLst>
                  </p:cNvPr>
                  <p:cNvGrpSpPr/>
                  <p:nvPr/>
                </p:nvGrpSpPr>
                <p:grpSpPr>
                  <a:xfrm>
                    <a:off x="1331956" y="2195808"/>
                    <a:ext cx="774684" cy="628773"/>
                    <a:chOff x="586058" y="2195808"/>
                    <a:chExt cx="774684" cy="628773"/>
                  </a:xfrm>
                </p:grpSpPr>
                <p:sp>
                  <p:nvSpPr>
                    <p:cNvPr id="48" name="フローチャート : 磁気ディスク 68">
                      <a:extLst>
                        <a:ext uri="{FF2B5EF4-FFF2-40B4-BE49-F238E27FC236}">
                          <a16:creationId xmlns:a16="http://schemas.microsoft.com/office/drawing/2014/main" id="{7A8AA722-59FD-4B72-B2C5-CE80CA464B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058" y="2408012"/>
                      <a:ext cx="279748" cy="416569"/>
                    </a:xfrm>
                    <a:prstGeom prst="flowChartMagneticDisk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" name="円弧 69">
                      <a:extLst>
                        <a:ext uri="{FF2B5EF4-FFF2-40B4-BE49-F238E27FC236}">
                          <a16:creationId xmlns:a16="http://schemas.microsoft.com/office/drawing/2014/main" id="{8529C958-48B3-4FDA-8093-BD8CC5F4231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14737" y="2107003"/>
                      <a:ext cx="457200" cy="634810"/>
                    </a:xfrm>
                    <a:prstGeom prst="arc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5" name="グループ化 65">
                    <a:extLst>
                      <a:ext uri="{FF2B5EF4-FFF2-40B4-BE49-F238E27FC236}">
                        <a16:creationId xmlns:a16="http://schemas.microsoft.com/office/drawing/2014/main" id="{6E75B499-D65C-4E14-B750-1290D0508D58}"/>
                      </a:ext>
                    </a:extLst>
                  </p:cNvPr>
                  <p:cNvGrpSpPr/>
                  <p:nvPr/>
                </p:nvGrpSpPr>
                <p:grpSpPr>
                  <a:xfrm>
                    <a:off x="1690511" y="2195808"/>
                    <a:ext cx="774684" cy="628773"/>
                    <a:chOff x="586058" y="2195808"/>
                    <a:chExt cx="774684" cy="628773"/>
                  </a:xfrm>
                </p:grpSpPr>
                <p:sp>
                  <p:nvSpPr>
                    <p:cNvPr id="46" name="フローチャート : 磁気ディスク 66">
                      <a:extLst>
                        <a:ext uri="{FF2B5EF4-FFF2-40B4-BE49-F238E27FC236}">
                          <a16:creationId xmlns:a16="http://schemas.microsoft.com/office/drawing/2014/main" id="{7EAD03F7-D11A-426A-BBFC-C364730E1D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058" y="2408012"/>
                      <a:ext cx="279748" cy="416569"/>
                    </a:xfrm>
                    <a:prstGeom prst="flowChartMagneticDisk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7" name="円弧 67">
                      <a:extLst>
                        <a:ext uri="{FF2B5EF4-FFF2-40B4-BE49-F238E27FC236}">
                          <a16:creationId xmlns:a16="http://schemas.microsoft.com/office/drawing/2014/main" id="{5AA62FC0-6990-4B66-B86C-24BBA4DF9B0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14737" y="2107003"/>
                      <a:ext cx="457200" cy="634810"/>
                    </a:xfrm>
                    <a:prstGeom prst="arc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6" name="グループ化 36">
                  <a:extLst>
                    <a:ext uri="{FF2B5EF4-FFF2-40B4-BE49-F238E27FC236}">
                      <a16:creationId xmlns:a16="http://schemas.microsoft.com/office/drawing/2014/main" id="{7E1D9883-1DCF-4B8C-8925-8B738263A427}"/>
                    </a:ext>
                  </a:extLst>
                </p:cNvPr>
                <p:cNvGrpSpPr/>
                <p:nvPr/>
              </p:nvGrpSpPr>
              <p:grpSpPr>
                <a:xfrm>
                  <a:off x="2080151" y="2195807"/>
                  <a:ext cx="1879137" cy="628773"/>
                  <a:chOff x="586058" y="2195808"/>
                  <a:chExt cx="1879137" cy="628773"/>
                </a:xfrm>
              </p:grpSpPr>
              <p:grpSp>
                <p:nvGrpSpPr>
                  <p:cNvPr id="30" name="グループ化 50">
                    <a:extLst>
                      <a:ext uri="{FF2B5EF4-FFF2-40B4-BE49-F238E27FC236}">
                        <a16:creationId xmlns:a16="http://schemas.microsoft.com/office/drawing/2014/main" id="{184F4125-E13D-4F66-9483-F8DE587C762B}"/>
                      </a:ext>
                    </a:extLst>
                  </p:cNvPr>
                  <p:cNvGrpSpPr/>
                  <p:nvPr/>
                </p:nvGrpSpPr>
                <p:grpSpPr>
                  <a:xfrm>
                    <a:off x="586058" y="2195808"/>
                    <a:ext cx="774684" cy="628773"/>
                    <a:chOff x="586058" y="2195808"/>
                    <a:chExt cx="774684" cy="628773"/>
                  </a:xfrm>
                </p:grpSpPr>
                <p:sp>
                  <p:nvSpPr>
                    <p:cNvPr id="40" name="フローチャート : 磁気ディスク 60">
                      <a:extLst>
                        <a:ext uri="{FF2B5EF4-FFF2-40B4-BE49-F238E27FC236}">
                          <a16:creationId xmlns:a16="http://schemas.microsoft.com/office/drawing/2014/main" id="{F5570FAC-F4C5-43CB-8193-C5EA9E1EB1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058" y="2408012"/>
                      <a:ext cx="279748" cy="416569"/>
                    </a:xfrm>
                    <a:prstGeom prst="flowChartMagneticDisk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" name="円弧 61">
                      <a:extLst>
                        <a:ext uri="{FF2B5EF4-FFF2-40B4-BE49-F238E27FC236}">
                          <a16:creationId xmlns:a16="http://schemas.microsoft.com/office/drawing/2014/main" id="{E1F5156C-3811-458E-B845-119C9A0EA8E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14737" y="2107003"/>
                      <a:ext cx="457200" cy="634810"/>
                    </a:xfrm>
                    <a:prstGeom prst="arc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1" name="グループ化 51">
                    <a:extLst>
                      <a:ext uri="{FF2B5EF4-FFF2-40B4-BE49-F238E27FC236}">
                        <a16:creationId xmlns:a16="http://schemas.microsoft.com/office/drawing/2014/main" id="{F6E116EF-E4D4-4619-8548-26D440C7E015}"/>
                      </a:ext>
                    </a:extLst>
                  </p:cNvPr>
                  <p:cNvGrpSpPr/>
                  <p:nvPr/>
                </p:nvGrpSpPr>
                <p:grpSpPr>
                  <a:xfrm>
                    <a:off x="944613" y="2195808"/>
                    <a:ext cx="774684" cy="628773"/>
                    <a:chOff x="586058" y="2195808"/>
                    <a:chExt cx="774684" cy="628773"/>
                  </a:xfrm>
                </p:grpSpPr>
                <p:sp>
                  <p:nvSpPr>
                    <p:cNvPr id="38" name="フローチャート : 磁気ディスク 58">
                      <a:extLst>
                        <a:ext uri="{FF2B5EF4-FFF2-40B4-BE49-F238E27FC236}">
                          <a16:creationId xmlns:a16="http://schemas.microsoft.com/office/drawing/2014/main" id="{657388E0-E537-4E37-B52D-5F35BF3C07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058" y="2408012"/>
                      <a:ext cx="279748" cy="416569"/>
                    </a:xfrm>
                    <a:prstGeom prst="flowChartMagneticDisk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9" name="円弧 59">
                      <a:extLst>
                        <a:ext uri="{FF2B5EF4-FFF2-40B4-BE49-F238E27FC236}">
                          <a16:creationId xmlns:a16="http://schemas.microsoft.com/office/drawing/2014/main" id="{9BC5A8FA-FF83-4D4A-BECC-34043FBE408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14737" y="2107003"/>
                      <a:ext cx="457200" cy="634810"/>
                    </a:xfrm>
                    <a:prstGeom prst="arc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2" name="グループ化 52">
                    <a:extLst>
                      <a:ext uri="{FF2B5EF4-FFF2-40B4-BE49-F238E27FC236}">
                        <a16:creationId xmlns:a16="http://schemas.microsoft.com/office/drawing/2014/main" id="{4ACA4EC8-97F2-4B31-97CD-30962FF9A2FB}"/>
                      </a:ext>
                    </a:extLst>
                  </p:cNvPr>
                  <p:cNvGrpSpPr/>
                  <p:nvPr/>
                </p:nvGrpSpPr>
                <p:grpSpPr>
                  <a:xfrm>
                    <a:off x="1331956" y="2195808"/>
                    <a:ext cx="774684" cy="628773"/>
                    <a:chOff x="586058" y="2195808"/>
                    <a:chExt cx="774684" cy="628773"/>
                  </a:xfrm>
                </p:grpSpPr>
                <p:sp>
                  <p:nvSpPr>
                    <p:cNvPr id="36" name="フローチャート : 磁気ディスク 56">
                      <a:extLst>
                        <a:ext uri="{FF2B5EF4-FFF2-40B4-BE49-F238E27FC236}">
                          <a16:creationId xmlns:a16="http://schemas.microsoft.com/office/drawing/2014/main" id="{2CBEDAD0-66F9-4675-B983-EDED6BB0C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058" y="2408012"/>
                      <a:ext cx="279748" cy="416569"/>
                    </a:xfrm>
                    <a:prstGeom prst="flowChartMagneticDisk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7" name="円弧 57">
                      <a:extLst>
                        <a:ext uri="{FF2B5EF4-FFF2-40B4-BE49-F238E27FC236}">
                          <a16:creationId xmlns:a16="http://schemas.microsoft.com/office/drawing/2014/main" id="{804BEFCD-5351-4D7E-A8EB-CE8E0BFA559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14737" y="2107003"/>
                      <a:ext cx="457200" cy="634810"/>
                    </a:xfrm>
                    <a:prstGeom prst="arc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3" name="グループ化 53">
                    <a:extLst>
                      <a:ext uri="{FF2B5EF4-FFF2-40B4-BE49-F238E27FC236}">
                        <a16:creationId xmlns:a16="http://schemas.microsoft.com/office/drawing/2014/main" id="{25BE3528-1188-4115-8CA4-0E22EF722D53}"/>
                      </a:ext>
                    </a:extLst>
                  </p:cNvPr>
                  <p:cNvGrpSpPr/>
                  <p:nvPr/>
                </p:nvGrpSpPr>
                <p:grpSpPr>
                  <a:xfrm>
                    <a:off x="1690511" y="2195808"/>
                    <a:ext cx="774684" cy="628773"/>
                    <a:chOff x="586058" y="2195808"/>
                    <a:chExt cx="774684" cy="628773"/>
                  </a:xfrm>
                </p:grpSpPr>
                <p:sp>
                  <p:nvSpPr>
                    <p:cNvPr id="34" name="フローチャート : 磁気ディスク 54">
                      <a:extLst>
                        <a:ext uri="{FF2B5EF4-FFF2-40B4-BE49-F238E27FC236}">
                          <a16:creationId xmlns:a16="http://schemas.microsoft.com/office/drawing/2014/main" id="{C248CBD9-3B63-4927-8E40-79ACB76BAF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058" y="2408012"/>
                      <a:ext cx="279748" cy="416569"/>
                    </a:xfrm>
                    <a:prstGeom prst="flowChartMagneticDisk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" name="円弧 55">
                      <a:extLst>
                        <a:ext uri="{FF2B5EF4-FFF2-40B4-BE49-F238E27FC236}">
                          <a16:creationId xmlns:a16="http://schemas.microsoft.com/office/drawing/2014/main" id="{AB27CAE9-6B6D-4CD6-9B18-E88A15E1D88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14737" y="2107003"/>
                      <a:ext cx="457200" cy="634810"/>
                    </a:xfrm>
                    <a:prstGeom prst="arc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7" name="グループ化 37">
                  <a:extLst>
                    <a:ext uri="{FF2B5EF4-FFF2-40B4-BE49-F238E27FC236}">
                      <a16:creationId xmlns:a16="http://schemas.microsoft.com/office/drawing/2014/main" id="{056C31EC-EB42-4484-A476-29BF1C6B4523}"/>
                    </a:ext>
                  </a:extLst>
                </p:cNvPr>
                <p:cNvGrpSpPr/>
                <p:nvPr/>
              </p:nvGrpSpPr>
              <p:grpSpPr>
                <a:xfrm>
                  <a:off x="3593097" y="2195808"/>
                  <a:ext cx="1879137" cy="628773"/>
                  <a:chOff x="586058" y="2195808"/>
                  <a:chExt cx="1879137" cy="628773"/>
                </a:xfrm>
              </p:grpSpPr>
              <p:grpSp>
                <p:nvGrpSpPr>
                  <p:cNvPr id="18" name="グループ化 38">
                    <a:extLst>
                      <a:ext uri="{FF2B5EF4-FFF2-40B4-BE49-F238E27FC236}">
                        <a16:creationId xmlns:a16="http://schemas.microsoft.com/office/drawing/2014/main" id="{279F3373-E72B-4FF8-9AD5-D17FCF94F8AB}"/>
                      </a:ext>
                    </a:extLst>
                  </p:cNvPr>
                  <p:cNvGrpSpPr/>
                  <p:nvPr/>
                </p:nvGrpSpPr>
                <p:grpSpPr>
                  <a:xfrm>
                    <a:off x="586058" y="2195808"/>
                    <a:ext cx="774684" cy="628773"/>
                    <a:chOff x="586058" y="2195808"/>
                    <a:chExt cx="774684" cy="628773"/>
                  </a:xfrm>
                </p:grpSpPr>
                <p:sp>
                  <p:nvSpPr>
                    <p:cNvPr id="28" name="フローチャート : 磁気ディスク 48">
                      <a:extLst>
                        <a:ext uri="{FF2B5EF4-FFF2-40B4-BE49-F238E27FC236}">
                          <a16:creationId xmlns:a16="http://schemas.microsoft.com/office/drawing/2014/main" id="{9583B242-6E52-472E-9B17-DE08D5F3A6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058" y="2408012"/>
                      <a:ext cx="279748" cy="416569"/>
                    </a:xfrm>
                    <a:prstGeom prst="flowChartMagneticDisk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" name="円弧 49">
                      <a:extLst>
                        <a:ext uri="{FF2B5EF4-FFF2-40B4-BE49-F238E27FC236}">
                          <a16:creationId xmlns:a16="http://schemas.microsoft.com/office/drawing/2014/main" id="{4E24E138-91F0-4349-979B-D2622A6F156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14737" y="2107003"/>
                      <a:ext cx="457200" cy="634810"/>
                    </a:xfrm>
                    <a:prstGeom prst="arc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" name="グループ化 39">
                    <a:extLst>
                      <a:ext uri="{FF2B5EF4-FFF2-40B4-BE49-F238E27FC236}">
                        <a16:creationId xmlns:a16="http://schemas.microsoft.com/office/drawing/2014/main" id="{F3F0ADE4-721B-4E07-A61C-F9E7D42A23D7}"/>
                      </a:ext>
                    </a:extLst>
                  </p:cNvPr>
                  <p:cNvGrpSpPr/>
                  <p:nvPr/>
                </p:nvGrpSpPr>
                <p:grpSpPr>
                  <a:xfrm>
                    <a:off x="944613" y="2195808"/>
                    <a:ext cx="774684" cy="628773"/>
                    <a:chOff x="586058" y="2195808"/>
                    <a:chExt cx="774684" cy="628773"/>
                  </a:xfrm>
                </p:grpSpPr>
                <p:sp>
                  <p:nvSpPr>
                    <p:cNvPr id="26" name="フローチャート : 磁気ディスク 46">
                      <a:extLst>
                        <a:ext uri="{FF2B5EF4-FFF2-40B4-BE49-F238E27FC236}">
                          <a16:creationId xmlns:a16="http://schemas.microsoft.com/office/drawing/2014/main" id="{B9D23813-C9B4-4AC6-AF71-72A7D8E29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058" y="2408012"/>
                      <a:ext cx="279748" cy="416569"/>
                    </a:xfrm>
                    <a:prstGeom prst="flowChartMagneticDisk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" name="円弧 47">
                      <a:extLst>
                        <a:ext uri="{FF2B5EF4-FFF2-40B4-BE49-F238E27FC236}">
                          <a16:creationId xmlns:a16="http://schemas.microsoft.com/office/drawing/2014/main" id="{6C64B55E-155C-4EB8-8B7A-18153D76BD9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14737" y="2107003"/>
                      <a:ext cx="457200" cy="634810"/>
                    </a:xfrm>
                    <a:prstGeom prst="arc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" name="グループ化 40">
                    <a:extLst>
                      <a:ext uri="{FF2B5EF4-FFF2-40B4-BE49-F238E27FC236}">
                        <a16:creationId xmlns:a16="http://schemas.microsoft.com/office/drawing/2014/main" id="{2939460C-4F04-49ED-B2E3-2ED7F841E2AE}"/>
                      </a:ext>
                    </a:extLst>
                  </p:cNvPr>
                  <p:cNvGrpSpPr/>
                  <p:nvPr/>
                </p:nvGrpSpPr>
                <p:grpSpPr>
                  <a:xfrm>
                    <a:off x="1331956" y="2195808"/>
                    <a:ext cx="774684" cy="628773"/>
                    <a:chOff x="586058" y="2195808"/>
                    <a:chExt cx="774684" cy="628773"/>
                  </a:xfrm>
                </p:grpSpPr>
                <p:sp>
                  <p:nvSpPr>
                    <p:cNvPr id="24" name="フローチャート : 磁気ディスク 44">
                      <a:extLst>
                        <a:ext uri="{FF2B5EF4-FFF2-40B4-BE49-F238E27FC236}">
                          <a16:creationId xmlns:a16="http://schemas.microsoft.com/office/drawing/2014/main" id="{40C3DEE1-463C-4150-A3F6-620C6FD8F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058" y="2408012"/>
                      <a:ext cx="279748" cy="416569"/>
                    </a:xfrm>
                    <a:prstGeom prst="flowChartMagneticDisk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" name="円弧 45">
                      <a:extLst>
                        <a:ext uri="{FF2B5EF4-FFF2-40B4-BE49-F238E27FC236}">
                          <a16:creationId xmlns:a16="http://schemas.microsoft.com/office/drawing/2014/main" id="{19176EE6-A378-4CB3-A793-5C3E054ADB7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14737" y="2107003"/>
                      <a:ext cx="457200" cy="634810"/>
                    </a:xfrm>
                    <a:prstGeom prst="arc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" name="グループ化 41">
                    <a:extLst>
                      <a:ext uri="{FF2B5EF4-FFF2-40B4-BE49-F238E27FC236}">
                        <a16:creationId xmlns:a16="http://schemas.microsoft.com/office/drawing/2014/main" id="{0F8F6103-CD1A-4942-8088-C670FCBB6757}"/>
                      </a:ext>
                    </a:extLst>
                  </p:cNvPr>
                  <p:cNvGrpSpPr/>
                  <p:nvPr/>
                </p:nvGrpSpPr>
                <p:grpSpPr>
                  <a:xfrm>
                    <a:off x="1690511" y="2195808"/>
                    <a:ext cx="774684" cy="628773"/>
                    <a:chOff x="586058" y="2195808"/>
                    <a:chExt cx="774684" cy="628773"/>
                  </a:xfrm>
                </p:grpSpPr>
                <p:sp>
                  <p:nvSpPr>
                    <p:cNvPr id="22" name="フローチャート : 磁気ディスク 42">
                      <a:extLst>
                        <a:ext uri="{FF2B5EF4-FFF2-40B4-BE49-F238E27FC236}">
                          <a16:creationId xmlns:a16="http://schemas.microsoft.com/office/drawing/2014/main" id="{738D5158-1C92-4318-B27A-55B47FE4F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058" y="2408012"/>
                      <a:ext cx="279748" cy="416569"/>
                    </a:xfrm>
                    <a:prstGeom prst="flowChartMagneticDisk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" name="円弧 43">
                      <a:extLst>
                        <a:ext uri="{FF2B5EF4-FFF2-40B4-BE49-F238E27FC236}">
                          <a16:creationId xmlns:a16="http://schemas.microsoft.com/office/drawing/2014/main" id="{7612C8A5-1CC4-47B7-B437-8CAAAA90CB6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14737" y="2107003"/>
                      <a:ext cx="457200" cy="634810"/>
                    </a:xfrm>
                    <a:prstGeom prst="arc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pic>
          <p:nvPicPr>
            <p:cNvPr id="11" name="Picture 1032">
              <a:extLst>
                <a:ext uri="{FF2B5EF4-FFF2-40B4-BE49-F238E27FC236}">
                  <a16:creationId xmlns:a16="http://schemas.microsoft.com/office/drawing/2014/main" id="{C7522B89-634B-4BA9-BC6A-6EEBA9E4C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1883" y="1189610"/>
              <a:ext cx="795338" cy="64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フリーフォーム 75">
              <a:extLst>
                <a:ext uri="{FF2B5EF4-FFF2-40B4-BE49-F238E27FC236}">
                  <a16:creationId xmlns:a16="http://schemas.microsoft.com/office/drawing/2014/main" id="{B0BA2972-8A73-4A35-B4F2-9AD8F5C70464}"/>
                </a:ext>
              </a:extLst>
            </p:cNvPr>
            <p:cNvSpPr/>
            <p:nvPr/>
          </p:nvSpPr>
          <p:spPr>
            <a:xfrm>
              <a:off x="5781313" y="1630423"/>
              <a:ext cx="650610" cy="691018"/>
            </a:xfrm>
            <a:custGeom>
              <a:avLst/>
              <a:gdLst>
                <a:gd name="connsiteX0" fmla="*/ 0 w 553452"/>
                <a:gd name="connsiteY0" fmla="*/ 336884 h 352008"/>
                <a:gd name="connsiteX1" fmla="*/ 409073 w 553452"/>
                <a:gd name="connsiteY1" fmla="*/ 312821 h 352008"/>
                <a:gd name="connsiteX2" fmla="*/ 553452 w 553452"/>
                <a:gd name="connsiteY2" fmla="*/ 0 h 352008"/>
                <a:gd name="connsiteX0" fmla="*/ 0 w 536131"/>
                <a:gd name="connsiteY0" fmla="*/ 347792 h 358596"/>
                <a:gd name="connsiteX1" fmla="*/ 391752 w 536131"/>
                <a:gd name="connsiteY1" fmla="*/ 312821 h 358596"/>
                <a:gd name="connsiteX2" fmla="*/ 536131 w 536131"/>
                <a:gd name="connsiteY2" fmla="*/ 0 h 35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131" h="358596">
                  <a:moveTo>
                    <a:pt x="0" y="347792"/>
                  </a:moveTo>
                  <a:cubicBezTo>
                    <a:pt x="158415" y="363834"/>
                    <a:pt x="299510" y="368968"/>
                    <a:pt x="391752" y="312821"/>
                  </a:cubicBezTo>
                  <a:cubicBezTo>
                    <a:pt x="483994" y="256674"/>
                    <a:pt x="536131" y="0"/>
                    <a:pt x="536131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C19D6B0-C852-4C80-BEF4-A8F4502F3A6C}"/>
              </a:ext>
            </a:extLst>
          </p:cNvPr>
          <p:cNvGrpSpPr/>
          <p:nvPr/>
        </p:nvGrpSpPr>
        <p:grpSpPr>
          <a:xfrm>
            <a:off x="4767594" y="1684953"/>
            <a:ext cx="5662554" cy="4309839"/>
            <a:chOff x="5804448" y="434048"/>
            <a:chExt cx="5662554" cy="43098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A3652B-B620-4E37-89F0-CDC2EBCC58CD}"/>
                </a:ext>
              </a:extLst>
            </p:cNvPr>
            <p:cNvSpPr txBox="1"/>
            <p:nvPr/>
          </p:nvSpPr>
          <p:spPr>
            <a:xfrm>
              <a:off x="5861005" y="434048"/>
              <a:ext cx="4350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Cableless seismograph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C091A87-321D-4BA3-92E2-2A2FF8BD20A1}"/>
                </a:ext>
              </a:extLst>
            </p:cNvPr>
            <p:cNvGrpSpPr/>
            <p:nvPr/>
          </p:nvGrpSpPr>
          <p:grpSpPr>
            <a:xfrm>
              <a:off x="6893060" y="1805001"/>
              <a:ext cx="3440548" cy="2938886"/>
              <a:chOff x="5369060" y="1805001"/>
              <a:chExt cx="3440548" cy="2938886"/>
            </a:xfrm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0A7560CA-02D3-47E3-A0C4-72660A48BA0B}"/>
                  </a:ext>
                </a:extLst>
              </p:cNvPr>
              <p:cNvSpPr/>
              <p:nvPr/>
            </p:nvSpPr>
            <p:spPr>
              <a:xfrm>
                <a:off x="5430333" y="1884642"/>
                <a:ext cx="3319297" cy="2770935"/>
              </a:xfrm>
              <a:prstGeom prst="triangle">
                <a:avLst/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フローチャート : 磁気ディスク 42">
                <a:extLst>
                  <a:ext uri="{FF2B5EF4-FFF2-40B4-BE49-F238E27FC236}">
                    <a16:creationId xmlns:a16="http://schemas.microsoft.com/office/drawing/2014/main" id="{ED01C61D-C131-4920-B8B3-3763504D36AE}"/>
                  </a:ext>
                </a:extLst>
              </p:cNvPr>
              <p:cNvSpPr/>
              <p:nvPr/>
            </p:nvSpPr>
            <p:spPr>
              <a:xfrm>
                <a:off x="5369060" y="4478769"/>
                <a:ext cx="122545" cy="265118"/>
              </a:xfrm>
              <a:prstGeom prst="flowChartMagneticDisk">
                <a:avLst/>
              </a:prstGeom>
              <a:solidFill>
                <a:srgbClr val="FF0000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ローチャート : 磁気ディスク 42">
                <a:extLst>
                  <a:ext uri="{FF2B5EF4-FFF2-40B4-BE49-F238E27FC236}">
                    <a16:creationId xmlns:a16="http://schemas.microsoft.com/office/drawing/2014/main" id="{C7E9F746-9BD4-4D36-9C38-CC113EE771B9}"/>
                  </a:ext>
                </a:extLst>
              </p:cNvPr>
              <p:cNvSpPr/>
              <p:nvPr/>
            </p:nvSpPr>
            <p:spPr>
              <a:xfrm>
                <a:off x="6998123" y="1805001"/>
                <a:ext cx="122545" cy="265118"/>
              </a:xfrm>
              <a:prstGeom prst="flowChartMagneticDisk">
                <a:avLst/>
              </a:prstGeom>
              <a:solidFill>
                <a:srgbClr val="FF0000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ローチャート : 磁気ディスク 42">
                <a:extLst>
                  <a:ext uri="{FF2B5EF4-FFF2-40B4-BE49-F238E27FC236}">
                    <a16:creationId xmlns:a16="http://schemas.microsoft.com/office/drawing/2014/main" id="{5A6B438D-F2A0-4039-A5DB-FD27E6CEA624}"/>
                  </a:ext>
                </a:extLst>
              </p:cNvPr>
              <p:cNvSpPr/>
              <p:nvPr/>
            </p:nvSpPr>
            <p:spPr>
              <a:xfrm>
                <a:off x="8687063" y="4404665"/>
                <a:ext cx="122545" cy="265118"/>
              </a:xfrm>
              <a:prstGeom prst="flowChartMagneticDisk">
                <a:avLst/>
              </a:prstGeom>
              <a:solidFill>
                <a:srgbClr val="FF0000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ローチャート : 磁気ディスク 42">
                <a:extLst>
                  <a:ext uri="{FF2B5EF4-FFF2-40B4-BE49-F238E27FC236}">
                    <a16:creationId xmlns:a16="http://schemas.microsoft.com/office/drawing/2014/main" id="{DD68E830-6039-4F91-A9DA-3791E1C1090A}"/>
                  </a:ext>
                </a:extLst>
              </p:cNvPr>
              <p:cNvSpPr/>
              <p:nvPr/>
            </p:nvSpPr>
            <p:spPr>
              <a:xfrm>
                <a:off x="6995045" y="3663786"/>
                <a:ext cx="122545" cy="265118"/>
              </a:xfrm>
              <a:prstGeom prst="flowChartMagneticDisk">
                <a:avLst/>
              </a:prstGeom>
              <a:solidFill>
                <a:srgbClr val="FF0000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5821BF3-D0A5-472D-8FAF-ADC2CB5465ED}"/>
                </a:ext>
              </a:extLst>
            </p:cNvPr>
            <p:cNvGrpSpPr/>
            <p:nvPr/>
          </p:nvGrpSpPr>
          <p:grpSpPr>
            <a:xfrm>
              <a:off x="5804448" y="878457"/>
              <a:ext cx="5662554" cy="3605872"/>
              <a:chOff x="5804448" y="878457"/>
              <a:chExt cx="5662554" cy="3605872"/>
            </a:xfrm>
          </p:grpSpPr>
          <p:pic>
            <p:nvPicPr>
              <p:cNvPr id="75" name="図 7">
                <a:extLst>
                  <a:ext uri="{FF2B5EF4-FFF2-40B4-BE49-F238E27FC236}">
                    <a16:creationId xmlns:a16="http://schemas.microsoft.com/office/drawing/2014/main" id="{55F60A3B-173B-4C72-BA7B-926959440C72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18967"/>
              <a:stretch/>
            </p:blipFill>
            <p:spPr bwMode="auto">
              <a:xfrm>
                <a:off x="10647507" y="3302051"/>
                <a:ext cx="819495" cy="77500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76" name="図 7">
                <a:extLst>
                  <a:ext uri="{FF2B5EF4-FFF2-40B4-BE49-F238E27FC236}">
                    <a16:creationId xmlns:a16="http://schemas.microsoft.com/office/drawing/2014/main" id="{C96B1A1E-EBB8-410D-91DD-40D87C56A879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18967"/>
              <a:stretch/>
            </p:blipFill>
            <p:spPr bwMode="auto">
              <a:xfrm>
                <a:off x="8910731" y="878457"/>
                <a:ext cx="803986" cy="8994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77" name="図 7">
                <a:extLst>
                  <a:ext uri="{FF2B5EF4-FFF2-40B4-BE49-F238E27FC236}">
                    <a16:creationId xmlns:a16="http://schemas.microsoft.com/office/drawing/2014/main" id="{24A3F3F4-1745-4166-9E64-FE43020567F4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18967"/>
              <a:stretch/>
            </p:blipFill>
            <p:spPr bwMode="auto">
              <a:xfrm flipH="1">
                <a:off x="5804448" y="3296732"/>
                <a:ext cx="844845" cy="91508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97D7F58-229C-41B0-B7E2-EAE50388F6F2}"/>
                  </a:ext>
                </a:extLst>
              </p:cNvPr>
              <p:cNvSpPr/>
              <p:nvPr/>
            </p:nvSpPr>
            <p:spPr>
              <a:xfrm>
                <a:off x="6447173" y="3774116"/>
                <a:ext cx="538013" cy="710213"/>
              </a:xfrm>
              <a:custGeom>
                <a:avLst/>
                <a:gdLst>
                  <a:gd name="connsiteX0" fmla="*/ 0 w 538013"/>
                  <a:gd name="connsiteY0" fmla="*/ 0 h 710213"/>
                  <a:gd name="connsiteX1" fmla="*/ 461639 w 538013"/>
                  <a:gd name="connsiteY1" fmla="*/ 204186 h 710213"/>
                  <a:gd name="connsiteX2" fmla="*/ 532660 w 538013"/>
                  <a:gd name="connsiteY2" fmla="*/ 710213 h 710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8013" h="710213">
                    <a:moveTo>
                      <a:pt x="0" y="0"/>
                    </a:moveTo>
                    <a:cubicBezTo>
                      <a:pt x="186431" y="42908"/>
                      <a:pt x="372862" y="85817"/>
                      <a:pt x="461639" y="204186"/>
                    </a:cubicBezTo>
                    <a:cubicBezTo>
                      <a:pt x="550416" y="322555"/>
                      <a:pt x="541538" y="516384"/>
                      <a:pt x="532660" y="710213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241EC32-9038-4A2C-8C56-EF2C94C43688}"/>
                  </a:ext>
                </a:extLst>
              </p:cNvPr>
              <p:cNvSpPr/>
              <p:nvPr/>
            </p:nvSpPr>
            <p:spPr>
              <a:xfrm flipH="1">
                <a:off x="10273630" y="3701503"/>
                <a:ext cx="491537" cy="710213"/>
              </a:xfrm>
              <a:custGeom>
                <a:avLst/>
                <a:gdLst>
                  <a:gd name="connsiteX0" fmla="*/ 0 w 538013"/>
                  <a:gd name="connsiteY0" fmla="*/ 0 h 710213"/>
                  <a:gd name="connsiteX1" fmla="*/ 461639 w 538013"/>
                  <a:gd name="connsiteY1" fmla="*/ 204186 h 710213"/>
                  <a:gd name="connsiteX2" fmla="*/ 532660 w 538013"/>
                  <a:gd name="connsiteY2" fmla="*/ 710213 h 710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8013" h="710213">
                    <a:moveTo>
                      <a:pt x="0" y="0"/>
                    </a:moveTo>
                    <a:cubicBezTo>
                      <a:pt x="186431" y="42908"/>
                      <a:pt x="372862" y="85817"/>
                      <a:pt x="461639" y="204186"/>
                    </a:cubicBezTo>
                    <a:cubicBezTo>
                      <a:pt x="550416" y="322555"/>
                      <a:pt x="541538" y="516384"/>
                      <a:pt x="532660" y="710213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0" name="図 7">
                <a:extLst>
                  <a:ext uri="{FF2B5EF4-FFF2-40B4-BE49-F238E27FC236}">
                    <a16:creationId xmlns:a16="http://schemas.microsoft.com/office/drawing/2014/main" id="{20AD256A-3736-485F-9D84-00E7DDCBC424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18967"/>
              <a:stretch/>
            </p:blipFill>
            <p:spPr bwMode="auto">
              <a:xfrm flipH="1">
                <a:off x="8221408" y="2686936"/>
                <a:ext cx="889704" cy="8994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00F2471-F18D-4084-B677-524F3C0CFFD2}"/>
                  </a:ext>
                </a:extLst>
              </p:cNvPr>
              <p:cNvSpPr/>
              <p:nvPr/>
            </p:nvSpPr>
            <p:spPr>
              <a:xfrm flipH="1">
                <a:off x="8590506" y="1312113"/>
                <a:ext cx="491537" cy="572529"/>
              </a:xfrm>
              <a:custGeom>
                <a:avLst/>
                <a:gdLst>
                  <a:gd name="connsiteX0" fmla="*/ 0 w 538013"/>
                  <a:gd name="connsiteY0" fmla="*/ 0 h 710213"/>
                  <a:gd name="connsiteX1" fmla="*/ 461639 w 538013"/>
                  <a:gd name="connsiteY1" fmla="*/ 204186 h 710213"/>
                  <a:gd name="connsiteX2" fmla="*/ 532660 w 538013"/>
                  <a:gd name="connsiteY2" fmla="*/ 710213 h 710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8013" h="710213">
                    <a:moveTo>
                      <a:pt x="0" y="0"/>
                    </a:moveTo>
                    <a:cubicBezTo>
                      <a:pt x="186431" y="42908"/>
                      <a:pt x="372862" y="85817"/>
                      <a:pt x="461639" y="204186"/>
                    </a:cubicBezTo>
                    <a:cubicBezTo>
                      <a:pt x="550416" y="322555"/>
                      <a:pt x="541538" y="516384"/>
                      <a:pt x="532660" y="710213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50481389-09CA-4518-98F5-29270E66B1D1}"/>
                  </a:ext>
                </a:extLst>
              </p:cNvPr>
              <p:cNvSpPr/>
              <p:nvPr/>
            </p:nvSpPr>
            <p:spPr>
              <a:xfrm>
                <a:off x="8575829" y="3151573"/>
                <a:ext cx="465432" cy="541538"/>
              </a:xfrm>
              <a:custGeom>
                <a:avLst/>
                <a:gdLst>
                  <a:gd name="connsiteX0" fmla="*/ 399495 w 465432"/>
                  <a:gd name="connsiteY0" fmla="*/ 0 h 541538"/>
                  <a:gd name="connsiteX1" fmla="*/ 443884 w 465432"/>
                  <a:gd name="connsiteY1" fmla="*/ 408373 h 541538"/>
                  <a:gd name="connsiteX2" fmla="*/ 97654 w 465432"/>
                  <a:gd name="connsiteY2" fmla="*/ 266330 h 541538"/>
                  <a:gd name="connsiteX3" fmla="*/ 0 w 465432"/>
                  <a:gd name="connsiteY3" fmla="*/ 541538 h 54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432" h="541538">
                    <a:moveTo>
                      <a:pt x="399495" y="0"/>
                    </a:moveTo>
                    <a:cubicBezTo>
                      <a:pt x="446843" y="181992"/>
                      <a:pt x="494191" y="363985"/>
                      <a:pt x="443884" y="408373"/>
                    </a:cubicBezTo>
                    <a:cubicBezTo>
                      <a:pt x="393577" y="452761"/>
                      <a:pt x="171635" y="244136"/>
                      <a:pt x="97654" y="266330"/>
                    </a:cubicBezTo>
                    <a:cubicBezTo>
                      <a:pt x="23673" y="288524"/>
                      <a:pt x="11836" y="415031"/>
                      <a:pt x="0" y="541538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3" name="図 3">
            <a:extLst>
              <a:ext uri="{FF2B5EF4-FFF2-40B4-BE49-F238E27FC236}">
                <a16:creationId xmlns:a16="http://schemas.microsoft.com/office/drawing/2014/main" id="{82BC7E83-EF64-4588-98E6-5D8AA949C4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3"/>
          <a:stretch/>
        </p:blipFill>
        <p:spPr>
          <a:xfrm>
            <a:off x="2890387" y="4062077"/>
            <a:ext cx="1672736" cy="2574609"/>
          </a:xfrm>
          <a:prstGeom prst="rect">
            <a:avLst/>
          </a:prstGeom>
        </p:spPr>
      </p:pic>
      <p:pic>
        <p:nvPicPr>
          <p:cNvPr id="84" name="図 4">
            <a:extLst>
              <a:ext uri="{FF2B5EF4-FFF2-40B4-BE49-F238E27FC236}">
                <a16:creationId xmlns:a16="http://schemas.microsoft.com/office/drawing/2014/main" id="{54A2411D-8D2A-4FDE-8D8C-90B4A8F0C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0" y="4077059"/>
            <a:ext cx="1919721" cy="2559628"/>
          </a:xfrm>
          <a:prstGeom prst="rect">
            <a:avLst/>
          </a:prstGeom>
        </p:spPr>
      </p:pic>
      <p:pic>
        <p:nvPicPr>
          <p:cNvPr id="85" name="図 6">
            <a:extLst>
              <a:ext uri="{FF2B5EF4-FFF2-40B4-BE49-F238E27FC236}">
                <a16:creationId xmlns:a16="http://schemas.microsoft.com/office/drawing/2014/main" id="{1D60A443-FF0F-4BE7-9151-5491B377D7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5"/>
          <a:stretch/>
        </p:blipFill>
        <p:spPr>
          <a:xfrm>
            <a:off x="8828531" y="1195379"/>
            <a:ext cx="3167315" cy="2614615"/>
          </a:xfrm>
          <a:prstGeom prst="rect">
            <a:avLst/>
          </a:prstGeom>
        </p:spPr>
      </p:pic>
      <p:sp>
        <p:nvSpPr>
          <p:cNvPr id="87" name="Slide Number Placeholder 86">
            <a:extLst>
              <a:ext uri="{FF2B5EF4-FFF2-40B4-BE49-F238E27FC236}">
                <a16:creationId xmlns:a16="http://schemas.microsoft.com/office/drawing/2014/main" id="{1F02370A-0B6E-451E-B839-7C9718FF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1781-4F82-4733-A340-6B2A8930F808}" type="slidenum">
              <a:rPr lang="en-US" smtClean="0"/>
              <a:t>2</a:t>
            </a:fld>
            <a:endParaRPr lang="en-US"/>
          </a:p>
        </p:txBody>
      </p:sp>
      <p:sp>
        <p:nvSpPr>
          <p:cNvPr id="88" name="Footer Placeholder 87">
            <a:extLst>
              <a:ext uri="{FF2B5EF4-FFF2-40B4-BE49-F238E27FC236}">
                <a16:creationId xmlns:a16="http://schemas.microsoft.com/office/drawing/2014/main" id="{C1A1874A-F4B8-4A86-9DD1-4FC219A1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</p:spTree>
    <p:extLst>
      <p:ext uri="{BB962C8B-B14F-4D97-AF65-F5344CB8AC3E}">
        <p14:creationId xmlns:p14="http://schemas.microsoft.com/office/powerpoint/2010/main" val="42094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7BEF-3B1D-4EA1-AAB0-9C35C00D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19232"/>
            <a:ext cx="8225246" cy="1117698"/>
          </a:xfrm>
        </p:spPr>
        <p:txBody>
          <a:bodyPr/>
          <a:lstStyle/>
          <a:p>
            <a:r>
              <a:rPr lang="en-US" dirty="0"/>
              <a:t>Cableless seismograph Atom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ABAF67-31B0-4AF9-AC9A-4648E611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1781-4F82-4733-A340-6B2A8930F808}" type="slidenum">
              <a:rPr lang="en-US" smtClean="0"/>
              <a:t>3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B79F09-5F24-4C81-818D-F0541063C4EE}"/>
              </a:ext>
            </a:extLst>
          </p:cNvPr>
          <p:cNvGrpSpPr/>
          <p:nvPr/>
        </p:nvGrpSpPr>
        <p:grpSpPr>
          <a:xfrm>
            <a:off x="8596458" y="1038860"/>
            <a:ext cx="3257942" cy="2854138"/>
            <a:chOff x="8505018" y="1028700"/>
            <a:chExt cx="3257942" cy="2854138"/>
          </a:xfrm>
        </p:grpSpPr>
        <p:pic>
          <p:nvPicPr>
            <p:cNvPr id="5" name="Picture 10" descr="4gb-2">
              <a:extLst>
                <a:ext uri="{FF2B5EF4-FFF2-40B4-BE49-F238E27FC236}">
                  <a16:creationId xmlns:a16="http://schemas.microsoft.com/office/drawing/2014/main" id="{4307DEB4-9026-4E82-A8E6-E2D5AB0FB2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5400" y="1233678"/>
              <a:ext cx="1857560" cy="1857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CC16AAE0-4E38-450F-A110-E3D9E2FB060F}"/>
                </a:ext>
              </a:extLst>
            </p:cNvPr>
            <p:cNvSpPr/>
            <p:nvPr/>
          </p:nvSpPr>
          <p:spPr>
            <a:xfrm rot="2569548">
              <a:off x="8505018" y="2606488"/>
              <a:ext cx="742950" cy="127635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F1EED7-014E-4E47-A277-544097F31297}"/>
                </a:ext>
              </a:extLst>
            </p:cNvPr>
            <p:cNvSpPr txBox="1"/>
            <p:nvPr/>
          </p:nvSpPr>
          <p:spPr>
            <a:xfrm>
              <a:off x="9664531" y="1028700"/>
              <a:ext cx="19412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SD card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A3C7B8-1731-4393-82C2-3201940C6E12}"/>
              </a:ext>
            </a:extLst>
          </p:cNvPr>
          <p:cNvGrpSpPr/>
          <p:nvPr/>
        </p:nvGrpSpPr>
        <p:grpSpPr>
          <a:xfrm>
            <a:off x="6444391" y="1144527"/>
            <a:ext cx="3208143" cy="2656226"/>
            <a:chOff x="6352951" y="1134367"/>
            <a:chExt cx="3208143" cy="2656226"/>
          </a:xfrm>
        </p:grpSpPr>
        <p:pic>
          <p:nvPicPr>
            <p:cNvPr id="9" name="Picture 12" descr="Image result for ad converter">
              <a:extLst>
                <a:ext uri="{FF2B5EF4-FFF2-40B4-BE49-F238E27FC236}">
                  <a16:creationId xmlns:a16="http://schemas.microsoft.com/office/drawing/2014/main" id="{54BEF746-23F9-46A8-B0F4-79C8A5B25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951" y="1134367"/>
              <a:ext cx="3208143" cy="2037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93EA7B-83C0-4CE4-A1CA-B32AB11B00C0}"/>
                </a:ext>
              </a:extLst>
            </p:cNvPr>
            <p:cNvSpPr txBox="1"/>
            <p:nvPr/>
          </p:nvSpPr>
          <p:spPr>
            <a:xfrm>
              <a:off x="6429375" y="1134367"/>
              <a:ext cx="1390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A/D</a:t>
              </a: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D5538C82-3013-4AF3-9EE6-DC9BFB31AA16}"/>
                </a:ext>
              </a:extLst>
            </p:cNvPr>
            <p:cNvSpPr/>
            <p:nvPr/>
          </p:nvSpPr>
          <p:spPr>
            <a:xfrm rot="1440866">
              <a:off x="6753226" y="2514243"/>
              <a:ext cx="742950" cy="127635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図 302">
            <a:extLst>
              <a:ext uri="{FF2B5EF4-FFF2-40B4-BE49-F238E27FC236}">
                <a16:creationId xmlns:a16="http://schemas.microsoft.com/office/drawing/2014/main" id="{BD9240B9-8FA2-4116-BD5A-F1E1BD15BD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6059" y="3787895"/>
            <a:ext cx="3841750" cy="3110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8511838-5187-4B32-A0EB-4A050C3B791E}"/>
              </a:ext>
            </a:extLst>
          </p:cNvPr>
          <p:cNvGrpSpPr/>
          <p:nvPr/>
        </p:nvGrpSpPr>
        <p:grpSpPr>
          <a:xfrm>
            <a:off x="158115" y="1038860"/>
            <a:ext cx="4026209" cy="3059259"/>
            <a:chOff x="66675" y="1028700"/>
            <a:chExt cx="4026209" cy="305925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55E9551-3681-4E80-B0E0-2EE6E3201F9F}"/>
                </a:ext>
              </a:extLst>
            </p:cNvPr>
            <p:cNvGrpSpPr/>
            <p:nvPr/>
          </p:nvGrpSpPr>
          <p:grpSpPr>
            <a:xfrm>
              <a:off x="66675" y="1028700"/>
              <a:ext cx="3161625" cy="1921555"/>
              <a:chOff x="66675" y="1028700"/>
              <a:chExt cx="3161625" cy="192155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74569F9-816A-4BE5-B7EC-E5A5A80241AC}"/>
                  </a:ext>
                </a:extLst>
              </p:cNvPr>
              <p:cNvGrpSpPr/>
              <p:nvPr/>
            </p:nvGrpSpPr>
            <p:grpSpPr>
              <a:xfrm>
                <a:off x="66675" y="1374661"/>
                <a:ext cx="3161625" cy="1575594"/>
                <a:chOff x="266700" y="1261269"/>
                <a:chExt cx="4619625" cy="2200275"/>
              </a:xfrm>
            </p:grpSpPr>
            <p:pic>
              <p:nvPicPr>
                <p:cNvPr id="18" name="Picture 17" descr="Image result for Battery">
                  <a:extLst>
                    <a:ext uri="{FF2B5EF4-FFF2-40B4-BE49-F238E27FC236}">
                      <a16:creationId xmlns:a16="http://schemas.microsoft.com/office/drawing/2014/main" id="{CC552ED6-FD98-4B9F-9084-2F1734733C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700" y="1261269"/>
                  <a:ext cx="2200275" cy="22002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8" descr="Image result for Battery">
                  <a:extLst>
                    <a:ext uri="{FF2B5EF4-FFF2-40B4-BE49-F238E27FC236}">
                      <a16:creationId xmlns:a16="http://schemas.microsoft.com/office/drawing/2014/main" id="{7AFB8C42-C63F-473A-BAFD-BBF23709F3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6375" y="1261269"/>
                  <a:ext cx="2200275" cy="22002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8" descr="Image result for Battery">
                  <a:extLst>
                    <a:ext uri="{FF2B5EF4-FFF2-40B4-BE49-F238E27FC236}">
                      <a16:creationId xmlns:a16="http://schemas.microsoft.com/office/drawing/2014/main" id="{32B971B9-9DE2-46E5-9A61-255AEA6E4F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86050" y="1261269"/>
                  <a:ext cx="2200275" cy="22002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0CB287-ADED-44C1-B6F2-405BBB956831}"/>
                  </a:ext>
                </a:extLst>
              </p:cNvPr>
              <p:cNvSpPr txBox="1"/>
              <p:nvPr/>
            </p:nvSpPr>
            <p:spPr>
              <a:xfrm>
                <a:off x="190500" y="1028700"/>
                <a:ext cx="23008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Battery</a:t>
                </a:r>
              </a:p>
            </p:txBody>
          </p:sp>
        </p:grp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9A4D9AE0-904F-4A2A-A126-25EE77C86B5E}"/>
                </a:ext>
              </a:extLst>
            </p:cNvPr>
            <p:cNvSpPr/>
            <p:nvPr/>
          </p:nvSpPr>
          <p:spPr>
            <a:xfrm rot="18182058">
              <a:off x="3083234" y="3078309"/>
              <a:ext cx="742950" cy="127635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67BAF4-1C2B-4DA6-B6B6-58158303BF2B}"/>
              </a:ext>
            </a:extLst>
          </p:cNvPr>
          <p:cNvGrpSpPr/>
          <p:nvPr/>
        </p:nvGrpSpPr>
        <p:grpSpPr>
          <a:xfrm>
            <a:off x="3518803" y="1015489"/>
            <a:ext cx="2668637" cy="3000914"/>
            <a:chOff x="3427363" y="1005329"/>
            <a:chExt cx="2668637" cy="300091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5BA3CF2-EEC4-4ABB-9EEA-5D9AD2A1B006}"/>
                </a:ext>
              </a:extLst>
            </p:cNvPr>
            <p:cNvGrpSpPr/>
            <p:nvPr/>
          </p:nvGrpSpPr>
          <p:grpSpPr>
            <a:xfrm>
              <a:off x="3427363" y="1005329"/>
              <a:ext cx="2668637" cy="2163272"/>
              <a:chOff x="3427363" y="1005329"/>
              <a:chExt cx="2668637" cy="2163272"/>
            </a:xfrm>
          </p:grpSpPr>
          <p:pic>
            <p:nvPicPr>
              <p:cNvPr id="24" name="Picture 6" descr="Related image">
                <a:extLst>
                  <a:ext uri="{FF2B5EF4-FFF2-40B4-BE49-F238E27FC236}">
                    <a16:creationId xmlns:a16="http://schemas.microsoft.com/office/drawing/2014/main" id="{37BDDBBF-FE13-49C3-AABF-9582B8D4FF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619" y="1134367"/>
                <a:ext cx="2591381" cy="2034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2BC7FA-96AB-4ADD-B65B-129F5F1ECF9A}"/>
                  </a:ext>
                </a:extLst>
              </p:cNvPr>
              <p:cNvSpPr txBox="1"/>
              <p:nvPr/>
            </p:nvSpPr>
            <p:spPr>
              <a:xfrm>
                <a:off x="3427363" y="1005329"/>
                <a:ext cx="1941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GPS</a:t>
                </a:r>
              </a:p>
            </p:txBody>
          </p:sp>
        </p:grp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AC6B82EA-249D-48C0-9484-A3DDEE316520}"/>
                </a:ext>
              </a:extLst>
            </p:cNvPr>
            <p:cNvSpPr/>
            <p:nvPr/>
          </p:nvSpPr>
          <p:spPr>
            <a:xfrm rot="20466909">
              <a:off x="4974273" y="2729893"/>
              <a:ext cx="742950" cy="127635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CB2D7D9-6A20-4495-AFA0-69B9045E3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94916"/>
              </p:ext>
            </p:extLst>
          </p:nvPr>
        </p:nvGraphicFramePr>
        <p:xfrm>
          <a:off x="8006215" y="3734649"/>
          <a:ext cx="4142594" cy="284578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001571">
                  <a:extLst>
                    <a:ext uri="{9D8B030D-6E8A-4147-A177-3AD203B41FA5}">
                      <a16:colId xmlns:a16="http://schemas.microsoft.com/office/drawing/2014/main" val="3265835294"/>
                    </a:ext>
                  </a:extLst>
                </a:gridCol>
                <a:gridCol w="2141023">
                  <a:extLst>
                    <a:ext uri="{9D8B030D-6E8A-4147-A177-3AD203B41FA5}">
                      <a16:colId xmlns:a16="http://schemas.microsoft.com/office/drawing/2014/main" val="454443520"/>
                    </a:ext>
                  </a:extLst>
                </a:gridCol>
              </a:tblGrid>
              <a:tr h="23462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Specification</a:t>
                      </a:r>
                      <a:endParaRPr lang="en-US" sz="12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415954"/>
                  </a:ext>
                </a:extLst>
              </a:tr>
              <a:tr h="3123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Preamp gain</a:t>
                      </a:r>
                      <a:endParaRPr lang="en-US" sz="12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0db, 12db, 24db, 36db</a:t>
                      </a:r>
                      <a:endParaRPr lang="en-US" sz="12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193677"/>
                  </a:ext>
                </a:extLst>
              </a:tr>
              <a:tr h="2346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Distortion</a:t>
                      </a:r>
                      <a:endParaRPr lang="en-US" sz="12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&lt; 0.0001 %  </a:t>
                      </a:r>
                      <a:endParaRPr lang="en-US" sz="12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3438125"/>
                  </a:ext>
                </a:extLst>
              </a:tr>
              <a:tr h="2346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Data storage</a:t>
                      </a:r>
                      <a:endParaRPr lang="en-US" sz="12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4GB</a:t>
                      </a:r>
                      <a:endParaRPr lang="en-US" sz="12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351340"/>
                  </a:ext>
                </a:extLst>
              </a:tr>
              <a:tr h="2771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Frequency response</a:t>
                      </a:r>
                      <a:endParaRPr lang="en-US" sz="12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0.2 – 200Hz</a:t>
                      </a:r>
                      <a:endParaRPr lang="en-US" sz="12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9418961"/>
                  </a:ext>
                </a:extLst>
              </a:tr>
              <a:tr h="2346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Dynamic range </a:t>
                      </a:r>
                      <a:endParaRPr lang="en-US" sz="12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124 dB (measured)</a:t>
                      </a:r>
                      <a:endParaRPr lang="en-US" sz="12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7534992"/>
                  </a:ext>
                </a:extLst>
              </a:tr>
              <a:tr h="2346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A/D converter </a:t>
                      </a:r>
                      <a:endParaRPr lang="en-US" sz="12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24 bits</a:t>
                      </a:r>
                      <a:endParaRPr lang="en-US" sz="12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0346385"/>
                  </a:ext>
                </a:extLst>
              </a:tr>
              <a:tr h="2346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Sampling time</a:t>
                      </a:r>
                      <a:endParaRPr lang="en-US" sz="12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0.25, 0.5, 1, 2, 4 msec</a:t>
                      </a:r>
                      <a:endParaRPr lang="en-US" sz="12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4229312"/>
                  </a:ext>
                </a:extLst>
              </a:tr>
              <a:tr h="2346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Dimension </a:t>
                      </a:r>
                      <a:endParaRPr lang="en-US" sz="12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142×140×102 mm</a:t>
                      </a:r>
                      <a:endParaRPr lang="en-US" sz="12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6383820"/>
                  </a:ext>
                </a:extLst>
              </a:tr>
              <a:tr h="2747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Weight </a:t>
                      </a:r>
                      <a:endParaRPr lang="en-US" sz="12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Approx. 1.6 kg</a:t>
                      </a:r>
                      <a:endParaRPr lang="en-US" sz="12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706783"/>
                  </a:ext>
                </a:extLst>
              </a:tr>
              <a:tr h="2747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Channel number</a:t>
                      </a:r>
                      <a:endParaRPr lang="en-US" sz="12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1 or 3</a:t>
                      </a:r>
                      <a:endParaRPr lang="en-US" sz="12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6512758"/>
                  </a:ext>
                </a:extLst>
              </a:tr>
            </a:tbl>
          </a:graphicData>
        </a:graphic>
      </p:graphicFrame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759E397A-8FCB-4AFB-B800-FC7E897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50242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769DE-2A8F-426F-BB16-D7E192784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30"/>
            <a:ext cx="10515600" cy="1325563"/>
          </a:xfrm>
        </p:spPr>
        <p:txBody>
          <a:bodyPr/>
          <a:lstStyle/>
          <a:p>
            <a:r>
              <a:rPr lang="en-US" dirty="0"/>
              <a:t>Downloading waveform data using Wi-Fi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FB2A1-9695-4990-AA0A-FFC89F05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DA469-3AF2-4E01-AB6A-EB38DB4E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1781-4F82-4733-A340-6B2A8930F808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8" descr="http://news.mynavi.jp/news/2013/11/18/253/images/001.jpg">
            <a:extLst>
              <a:ext uri="{FF2B5EF4-FFF2-40B4-BE49-F238E27FC236}">
                <a16:creationId xmlns:a16="http://schemas.microsoft.com/office/drawing/2014/main" id="{5E30250D-A05F-45F1-A562-FABC9411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29" y="1918912"/>
            <a:ext cx="2468489" cy="184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68">
            <a:extLst>
              <a:ext uri="{FF2B5EF4-FFF2-40B4-BE49-F238E27FC236}">
                <a16:creationId xmlns:a16="http://schemas.microsoft.com/office/drawing/2014/main" id="{8AB7F5A6-4B90-4420-A641-2D082DF563FE}"/>
              </a:ext>
            </a:extLst>
          </p:cNvPr>
          <p:cNvGrpSpPr/>
          <p:nvPr/>
        </p:nvGrpSpPr>
        <p:grpSpPr>
          <a:xfrm>
            <a:off x="4745823" y="1572434"/>
            <a:ext cx="5498732" cy="4448781"/>
            <a:chOff x="2987824" y="1700808"/>
            <a:chExt cx="6002788" cy="5024845"/>
          </a:xfrm>
        </p:grpSpPr>
        <p:grpSp>
          <p:nvGrpSpPr>
            <p:cNvPr id="7" name="グループ化 13">
              <a:extLst>
                <a:ext uri="{FF2B5EF4-FFF2-40B4-BE49-F238E27FC236}">
                  <a16:creationId xmlns:a16="http://schemas.microsoft.com/office/drawing/2014/main" id="{58F40EDE-E0C6-476B-84D2-390C70F7CAF3}"/>
                </a:ext>
              </a:extLst>
            </p:cNvPr>
            <p:cNvGrpSpPr/>
            <p:nvPr/>
          </p:nvGrpSpPr>
          <p:grpSpPr>
            <a:xfrm>
              <a:off x="2987824" y="1700808"/>
              <a:ext cx="6002788" cy="720147"/>
              <a:chOff x="1416707" y="1576381"/>
              <a:chExt cx="7285873" cy="844574"/>
            </a:xfrm>
          </p:grpSpPr>
          <p:pic>
            <p:nvPicPr>
              <p:cNvPr id="62" name="Picture 2">
                <a:extLst>
                  <a:ext uri="{FF2B5EF4-FFF2-40B4-BE49-F238E27FC236}">
                    <a16:creationId xmlns:a16="http://schemas.microsoft.com/office/drawing/2014/main" id="{C8AA798B-C365-412A-868A-E0C45D0831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6707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2">
                <a:extLst>
                  <a:ext uri="{FF2B5EF4-FFF2-40B4-BE49-F238E27FC236}">
                    <a16:creationId xmlns:a16="http://schemas.microsoft.com/office/drawing/2014/main" id="{FCF503FA-6657-46D2-9CD3-875CD13936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0164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2">
                <a:extLst>
                  <a:ext uri="{FF2B5EF4-FFF2-40B4-BE49-F238E27FC236}">
                    <a16:creationId xmlns:a16="http://schemas.microsoft.com/office/drawing/2014/main" id="{2E480FA6-90BE-4E9E-9609-04B4D253F5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983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2">
                <a:extLst>
                  <a:ext uri="{FF2B5EF4-FFF2-40B4-BE49-F238E27FC236}">
                    <a16:creationId xmlns:a16="http://schemas.microsoft.com/office/drawing/2014/main" id="{721ED388-8EE6-4317-B6C1-7FDACF6455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5802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2">
                <a:extLst>
                  <a:ext uri="{FF2B5EF4-FFF2-40B4-BE49-F238E27FC236}">
                    <a16:creationId xmlns:a16="http://schemas.microsoft.com/office/drawing/2014/main" id="{3369FE85-2FDE-447C-8CDA-437EE561F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3621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2">
                <a:extLst>
                  <a:ext uri="{FF2B5EF4-FFF2-40B4-BE49-F238E27FC236}">
                    <a16:creationId xmlns:a16="http://schemas.microsoft.com/office/drawing/2014/main" id="{EC0075F7-BFD4-4899-A6AB-36343306D7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1440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Picture 2">
                <a:extLst>
                  <a:ext uri="{FF2B5EF4-FFF2-40B4-BE49-F238E27FC236}">
                    <a16:creationId xmlns:a16="http://schemas.microsoft.com/office/drawing/2014/main" id="{3735D178-BE2D-42F4-8A09-F64028644B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2345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" name="Picture 2">
                <a:extLst>
                  <a:ext uri="{FF2B5EF4-FFF2-40B4-BE49-F238E27FC236}">
                    <a16:creationId xmlns:a16="http://schemas.microsoft.com/office/drawing/2014/main" id="{39BE3588-300A-44D5-96E6-03A8A8A9D5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4526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グループ化 14">
              <a:extLst>
                <a:ext uri="{FF2B5EF4-FFF2-40B4-BE49-F238E27FC236}">
                  <a16:creationId xmlns:a16="http://schemas.microsoft.com/office/drawing/2014/main" id="{CF550B97-AAAE-4993-A80C-91DC2D447A6B}"/>
                </a:ext>
              </a:extLst>
            </p:cNvPr>
            <p:cNvGrpSpPr/>
            <p:nvPr/>
          </p:nvGrpSpPr>
          <p:grpSpPr>
            <a:xfrm>
              <a:off x="2987824" y="2418258"/>
              <a:ext cx="6002788" cy="720147"/>
              <a:chOff x="1416707" y="1576381"/>
              <a:chExt cx="7285873" cy="844574"/>
            </a:xfrm>
          </p:grpSpPr>
          <p:pic>
            <p:nvPicPr>
              <p:cNvPr id="54" name="Picture 2">
                <a:extLst>
                  <a:ext uri="{FF2B5EF4-FFF2-40B4-BE49-F238E27FC236}">
                    <a16:creationId xmlns:a16="http://schemas.microsoft.com/office/drawing/2014/main" id="{7DC5CB3A-74FB-4A57-97EB-934F3ECE88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6707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2">
                <a:extLst>
                  <a:ext uri="{FF2B5EF4-FFF2-40B4-BE49-F238E27FC236}">
                    <a16:creationId xmlns:a16="http://schemas.microsoft.com/office/drawing/2014/main" id="{7AF2AC76-A63D-4A26-9C3F-58DBFCE92A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0164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2">
                <a:extLst>
                  <a:ext uri="{FF2B5EF4-FFF2-40B4-BE49-F238E27FC236}">
                    <a16:creationId xmlns:a16="http://schemas.microsoft.com/office/drawing/2014/main" id="{4E028C26-D143-44C7-9E22-D44105BBF5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983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2">
                <a:extLst>
                  <a:ext uri="{FF2B5EF4-FFF2-40B4-BE49-F238E27FC236}">
                    <a16:creationId xmlns:a16="http://schemas.microsoft.com/office/drawing/2014/main" id="{E5B20C47-2A65-4757-AE10-D42A900AE8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5802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>
                <a:extLst>
                  <a:ext uri="{FF2B5EF4-FFF2-40B4-BE49-F238E27FC236}">
                    <a16:creationId xmlns:a16="http://schemas.microsoft.com/office/drawing/2014/main" id="{608D338D-A39C-4119-9734-F4E2C69922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3621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2">
                <a:extLst>
                  <a:ext uri="{FF2B5EF4-FFF2-40B4-BE49-F238E27FC236}">
                    <a16:creationId xmlns:a16="http://schemas.microsoft.com/office/drawing/2014/main" id="{90BE8036-19FB-4326-A4D5-DC795265C7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1440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2">
                <a:extLst>
                  <a:ext uri="{FF2B5EF4-FFF2-40B4-BE49-F238E27FC236}">
                    <a16:creationId xmlns:a16="http://schemas.microsoft.com/office/drawing/2014/main" id="{2E6C70C4-BE1F-433F-8993-57CD3A8CE1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2345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2">
                <a:extLst>
                  <a:ext uri="{FF2B5EF4-FFF2-40B4-BE49-F238E27FC236}">
                    <a16:creationId xmlns:a16="http://schemas.microsoft.com/office/drawing/2014/main" id="{8D578B00-2DA3-4FA5-A604-4021D8838E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4526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グループ化 23">
              <a:extLst>
                <a:ext uri="{FF2B5EF4-FFF2-40B4-BE49-F238E27FC236}">
                  <a16:creationId xmlns:a16="http://schemas.microsoft.com/office/drawing/2014/main" id="{75A8261A-DAC9-4B09-A463-7410B07AACA1}"/>
                </a:ext>
              </a:extLst>
            </p:cNvPr>
            <p:cNvGrpSpPr/>
            <p:nvPr/>
          </p:nvGrpSpPr>
          <p:grpSpPr>
            <a:xfrm>
              <a:off x="2987824" y="3135708"/>
              <a:ext cx="6002788" cy="720147"/>
              <a:chOff x="1416707" y="1576381"/>
              <a:chExt cx="7285873" cy="844574"/>
            </a:xfrm>
          </p:grpSpPr>
          <p:pic>
            <p:nvPicPr>
              <p:cNvPr id="46" name="Picture 2">
                <a:extLst>
                  <a:ext uri="{FF2B5EF4-FFF2-40B4-BE49-F238E27FC236}">
                    <a16:creationId xmlns:a16="http://schemas.microsoft.com/office/drawing/2014/main" id="{C2155B91-DD68-4B38-862C-EBE7BDBE1B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6707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2">
                <a:extLst>
                  <a:ext uri="{FF2B5EF4-FFF2-40B4-BE49-F238E27FC236}">
                    <a16:creationId xmlns:a16="http://schemas.microsoft.com/office/drawing/2014/main" id="{50D04191-B015-4D01-9BA8-C23816DAFF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0164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2">
                <a:extLst>
                  <a:ext uri="{FF2B5EF4-FFF2-40B4-BE49-F238E27FC236}">
                    <a16:creationId xmlns:a16="http://schemas.microsoft.com/office/drawing/2014/main" id="{F709B7A1-D412-4D4A-8369-EF51729779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983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2">
                <a:extLst>
                  <a:ext uri="{FF2B5EF4-FFF2-40B4-BE49-F238E27FC236}">
                    <a16:creationId xmlns:a16="http://schemas.microsoft.com/office/drawing/2014/main" id="{21AB60CD-5D61-4C30-B254-60A9687ACD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5802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2">
                <a:extLst>
                  <a:ext uri="{FF2B5EF4-FFF2-40B4-BE49-F238E27FC236}">
                    <a16:creationId xmlns:a16="http://schemas.microsoft.com/office/drawing/2014/main" id="{DCE8FCBC-4C7E-450E-AB31-8CB09D8125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3621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2">
                <a:extLst>
                  <a:ext uri="{FF2B5EF4-FFF2-40B4-BE49-F238E27FC236}">
                    <a16:creationId xmlns:a16="http://schemas.microsoft.com/office/drawing/2014/main" id="{39D5146B-DCE6-487E-BDB3-68745A79E4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1440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2">
                <a:extLst>
                  <a:ext uri="{FF2B5EF4-FFF2-40B4-BE49-F238E27FC236}">
                    <a16:creationId xmlns:a16="http://schemas.microsoft.com/office/drawing/2014/main" id="{6BB12D11-1EA8-4339-816D-F6DADF265C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2345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2">
                <a:extLst>
                  <a:ext uri="{FF2B5EF4-FFF2-40B4-BE49-F238E27FC236}">
                    <a16:creationId xmlns:a16="http://schemas.microsoft.com/office/drawing/2014/main" id="{71DD52C2-EBDF-481B-AE2D-260C272C0D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4526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グループ化 32">
              <a:extLst>
                <a:ext uri="{FF2B5EF4-FFF2-40B4-BE49-F238E27FC236}">
                  <a16:creationId xmlns:a16="http://schemas.microsoft.com/office/drawing/2014/main" id="{ABC51DE5-9421-4188-AB03-93EB9839E452}"/>
                </a:ext>
              </a:extLst>
            </p:cNvPr>
            <p:cNvGrpSpPr/>
            <p:nvPr/>
          </p:nvGrpSpPr>
          <p:grpSpPr>
            <a:xfrm>
              <a:off x="2987824" y="3853158"/>
              <a:ext cx="6002788" cy="720147"/>
              <a:chOff x="1416707" y="1576381"/>
              <a:chExt cx="7285873" cy="844574"/>
            </a:xfrm>
          </p:grpSpPr>
          <p:pic>
            <p:nvPicPr>
              <p:cNvPr id="38" name="Picture 2">
                <a:extLst>
                  <a:ext uri="{FF2B5EF4-FFF2-40B4-BE49-F238E27FC236}">
                    <a16:creationId xmlns:a16="http://schemas.microsoft.com/office/drawing/2014/main" id="{567508D3-E38E-488F-9059-49EBA3AA7F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6707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2">
                <a:extLst>
                  <a:ext uri="{FF2B5EF4-FFF2-40B4-BE49-F238E27FC236}">
                    <a16:creationId xmlns:a16="http://schemas.microsoft.com/office/drawing/2014/main" id="{63FCE1BB-3250-4A7F-B5D1-017F4BABB5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0164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2">
                <a:extLst>
                  <a:ext uri="{FF2B5EF4-FFF2-40B4-BE49-F238E27FC236}">
                    <a16:creationId xmlns:a16="http://schemas.microsoft.com/office/drawing/2014/main" id="{D604702E-966F-4D55-A4E2-C31B241693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983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B5C25230-222A-42C9-9C5C-56844FFF2F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5802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2">
                <a:extLst>
                  <a:ext uri="{FF2B5EF4-FFF2-40B4-BE49-F238E27FC236}">
                    <a16:creationId xmlns:a16="http://schemas.microsoft.com/office/drawing/2014/main" id="{7D1418DA-BEDD-438A-9FEA-28DF4EF29F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3621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2">
                <a:extLst>
                  <a:ext uri="{FF2B5EF4-FFF2-40B4-BE49-F238E27FC236}">
                    <a16:creationId xmlns:a16="http://schemas.microsoft.com/office/drawing/2014/main" id="{792AB861-83B9-44DE-8B54-C24443888E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1440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2">
                <a:extLst>
                  <a:ext uri="{FF2B5EF4-FFF2-40B4-BE49-F238E27FC236}">
                    <a16:creationId xmlns:a16="http://schemas.microsoft.com/office/drawing/2014/main" id="{7AFDBD02-A070-4BCC-939F-0556A24561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2345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4AD4C994-8345-400C-958B-475338E5EC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4526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グループ化 41">
              <a:extLst>
                <a:ext uri="{FF2B5EF4-FFF2-40B4-BE49-F238E27FC236}">
                  <a16:creationId xmlns:a16="http://schemas.microsoft.com/office/drawing/2014/main" id="{D6ED8A54-81EC-4A2D-BB00-FF79D59E69D3}"/>
                </a:ext>
              </a:extLst>
            </p:cNvPr>
            <p:cNvGrpSpPr/>
            <p:nvPr/>
          </p:nvGrpSpPr>
          <p:grpSpPr>
            <a:xfrm>
              <a:off x="2987824" y="4570608"/>
              <a:ext cx="6002788" cy="720147"/>
              <a:chOff x="1416707" y="1576381"/>
              <a:chExt cx="7285873" cy="844574"/>
            </a:xfrm>
          </p:grpSpPr>
          <p:pic>
            <p:nvPicPr>
              <p:cNvPr id="30" name="Picture 2">
                <a:extLst>
                  <a:ext uri="{FF2B5EF4-FFF2-40B4-BE49-F238E27FC236}">
                    <a16:creationId xmlns:a16="http://schemas.microsoft.com/office/drawing/2014/main" id="{1690D8DB-FE59-42CE-8EB2-6414626DE2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6707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2">
                <a:extLst>
                  <a:ext uri="{FF2B5EF4-FFF2-40B4-BE49-F238E27FC236}">
                    <a16:creationId xmlns:a16="http://schemas.microsoft.com/office/drawing/2014/main" id="{5D603067-3A4A-40B8-9BF7-F6EDEE99BC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0164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">
                <a:extLst>
                  <a:ext uri="{FF2B5EF4-FFF2-40B4-BE49-F238E27FC236}">
                    <a16:creationId xmlns:a16="http://schemas.microsoft.com/office/drawing/2014/main" id="{15061220-1C00-4BE0-A5DE-DAEF0A7C5F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983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2">
                <a:extLst>
                  <a:ext uri="{FF2B5EF4-FFF2-40B4-BE49-F238E27FC236}">
                    <a16:creationId xmlns:a16="http://schemas.microsoft.com/office/drawing/2014/main" id="{B5A3CA92-7758-4CEB-80A3-17E81D5083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5802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">
                <a:extLst>
                  <a:ext uri="{FF2B5EF4-FFF2-40B4-BE49-F238E27FC236}">
                    <a16:creationId xmlns:a16="http://schemas.microsoft.com/office/drawing/2014/main" id="{69784371-1AC6-4863-94F4-B21C3FF3BC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3621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">
                <a:extLst>
                  <a:ext uri="{FF2B5EF4-FFF2-40B4-BE49-F238E27FC236}">
                    <a16:creationId xmlns:a16="http://schemas.microsoft.com/office/drawing/2014/main" id="{BD5F4A48-91F4-4795-9414-28281CFD14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1440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2">
                <a:extLst>
                  <a:ext uri="{FF2B5EF4-FFF2-40B4-BE49-F238E27FC236}">
                    <a16:creationId xmlns:a16="http://schemas.microsoft.com/office/drawing/2014/main" id="{3A2A4D5C-6B24-4E6C-9ED5-ED51C5B85C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2345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2">
                <a:extLst>
                  <a:ext uri="{FF2B5EF4-FFF2-40B4-BE49-F238E27FC236}">
                    <a16:creationId xmlns:a16="http://schemas.microsoft.com/office/drawing/2014/main" id="{44DF7264-47FE-4337-8687-95E165C831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4526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グループ化 50">
              <a:extLst>
                <a:ext uri="{FF2B5EF4-FFF2-40B4-BE49-F238E27FC236}">
                  <a16:creationId xmlns:a16="http://schemas.microsoft.com/office/drawing/2014/main" id="{A65AB0CB-2504-4263-BC10-11F796F13401}"/>
                </a:ext>
              </a:extLst>
            </p:cNvPr>
            <p:cNvGrpSpPr/>
            <p:nvPr/>
          </p:nvGrpSpPr>
          <p:grpSpPr>
            <a:xfrm>
              <a:off x="2987824" y="5288058"/>
              <a:ext cx="6002788" cy="720147"/>
              <a:chOff x="1416707" y="1576381"/>
              <a:chExt cx="7285873" cy="844574"/>
            </a:xfrm>
          </p:grpSpPr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A49EFD62-8796-44DB-ACF9-5BAA8F43AE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6707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1446984D-323C-42EE-90FB-A819E92214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0164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9B6A5988-4318-4DC9-A9FD-8592E81B24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983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B3A78DE7-A6A9-458D-B94D-9670E9B890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5802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6AF2C86A-2454-4031-A541-5F9FB14341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3621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2581C856-DD47-463E-A384-43B407F98E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1440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">
                <a:extLst>
                  <a:ext uri="{FF2B5EF4-FFF2-40B4-BE49-F238E27FC236}">
                    <a16:creationId xmlns:a16="http://schemas.microsoft.com/office/drawing/2014/main" id="{06E8E542-722E-457D-A433-C4A00914C2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2345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2ECFFC6C-E849-4E1F-8472-55B19B9DCE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4526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グループ化 59">
              <a:extLst>
                <a:ext uri="{FF2B5EF4-FFF2-40B4-BE49-F238E27FC236}">
                  <a16:creationId xmlns:a16="http://schemas.microsoft.com/office/drawing/2014/main" id="{0CC0CAE5-2147-460A-88C0-C0312686D756}"/>
                </a:ext>
              </a:extLst>
            </p:cNvPr>
            <p:cNvGrpSpPr/>
            <p:nvPr/>
          </p:nvGrpSpPr>
          <p:grpSpPr>
            <a:xfrm>
              <a:off x="2987824" y="6005506"/>
              <a:ext cx="6002788" cy="720147"/>
              <a:chOff x="1416707" y="1576381"/>
              <a:chExt cx="7285873" cy="844574"/>
            </a:xfrm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4A234BF2-7EB5-4FA7-AEEA-05A0F39FA8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6707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4315450E-4649-48E3-9984-73D27CD072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0164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id="{3874BB2E-CC62-4EF7-A85B-73895685C4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983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">
                <a:extLst>
                  <a:ext uri="{FF2B5EF4-FFF2-40B4-BE49-F238E27FC236}">
                    <a16:creationId xmlns:a16="http://schemas.microsoft.com/office/drawing/2014/main" id="{42F96882-C219-484C-8303-40D5AF0E52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5802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CDE85B67-CD42-423E-BA4C-3A67F2CBCD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3621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DE0436C0-950F-49BA-91D3-D666F15320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1440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7564174E-D221-4EDD-8141-27B7ADE70C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2345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B89F8E74-77E5-4377-90DA-62EA38198D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4526" y="1576381"/>
                <a:ext cx="931140" cy="844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0" name="Picture 6" descr="http://www.iconshock.com/img_vista/PLASTICXP/networking/jpg/access_point_icon.jpg">
            <a:extLst>
              <a:ext uri="{FF2B5EF4-FFF2-40B4-BE49-F238E27FC236}">
                <a16:creationId xmlns:a16="http://schemas.microsoft.com/office/drawing/2014/main" id="{87AFE601-B095-4607-979D-3DC91952D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80" y="4078020"/>
            <a:ext cx="1064405" cy="106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直線コネクタ 71">
            <a:extLst>
              <a:ext uri="{FF2B5EF4-FFF2-40B4-BE49-F238E27FC236}">
                <a16:creationId xmlns:a16="http://schemas.microsoft.com/office/drawing/2014/main" id="{20004A81-2778-40C8-9354-D7E59D8C469C}"/>
              </a:ext>
            </a:extLst>
          </p:cNvPr>
          <p:cNvCxnSpPr/>
          <p:nvPr/>
        </p:nvCxnSpPr>
        <p:spPr>
          <a:xfrm>
            <a:off x="2594383" y="3605352"/>
            <a:ext cx="331899" cy="66484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4">
            <a:extLst>
              <a:ext uri="{FF2B5EF4-FFF2-40B4-BE49-F238E27FC236}">
                <a16:creationId xmlns:a16="http://schemas.microsoft.com/office/drawing/2014/main" id="{58433CE6-FD59-4B91-B91F-EF836D45A35F}"/>
              </a:ext>
            </a:extLst>
          </p:cNvPr>
          <p:cNvCxnSpPr/>
          <p:nvPr/>
        </p:nvCxnSpPr>
        <p:spPr>
          <a:xfrm flipH="1">
            <a:off x="3242455" y="2224327"/>
            <a:ext cx="1440160" cy="18934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7">
            <a:extLst>
              <a:ext uri="{FF2B5EF4-FFF2-40B4-BE49-F238E27FC236}">
                <a16:creationId xmlns:a16="http://schemas.microsoft.com/office/drawing/2014/main" id="{514B2206-1CF0-42DD-9F81-A67CFE1462A4}"/>
              </a:ext>
            </a:extLst>
          </p:cNvPr>
          <p:cNvCxnSpPr/>
          <p:nvPr/>
        </p:nvCxnSpPr>
        <p:spPr>
          <a:xfrm flipH="1">
            <a:off x="3394855" y="3323459"/>
            <a:ext cx="1287760" cy="94673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9">
            <a:extLst>
              <a:ext uri="{FF2B5EF4-FFF2-40B4-BE49-F238E27FC236}">
                <a16:creationId xmlns:a16="http://schemas.microsoft.com/office/drawing/2014/main" id="{6FC055F4-DFD2-44C9-876B-F8578E308DF6}"/>
              </a:ext>
            </a:extLst>
          </p:cNvPr>
          <p:cNvCxnSpPr/>
          <p:nvPr/>
        </p:nvCxnSpPr>
        <p:spPr>
          <a:xfrm flipH="1">
            <a:off x="3458485" y="4270192"/>
            <a:ext cx="1224130" cy="17852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82">
            <a:extLst>
              <a:ext uri="{FF2B5EF4-FFF2-40B4-BE49-F238E27FC236}">
                <a16:creationId xmlns:a16="http://schemas.microsoft.com/office/drawing/2014/main" id="{3C8B81DE-7643-4862-A8A2-E96B0BD576B6}"/>
              </a:ext>
            </a:extLst>
          </p:cNvPr>
          <p:cNvCxnSpPr/>
          <p:nvPr/>
        </p:nvCxnSpPr>
        <p:spPr>
          <a:xfrm flipH="1" flipV="1">
            <a:off x="3530487" y="4610222"/>
            <a:ext cx="1224136" cy="21926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85">
            <a:extLst>
              <a:ext uri="{FF2B5EF4-FFF2-40B4-BE49-F238E27FC236}">
                <a16:creationId xmlns:a16="http://schemas.microsoft.com/office/drawing/2014/main" id="{48311F61-CE91-4955-AC8F-F93522CB391E}"/>
              </a:ext>
            </a:extLst>
          </p:cNvPr>
          <p:cNvCxnSpPr/>
          <p:nvPr/>
        </p:nvCxnSpPr>
        <p:spPr>
          <a:xfrm flipH="1" flipV="1">
            <a:off x="3458485" y="4909880"/>
            <a:ext cx="1376530" cy="6396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88">
            <a:extLst>
              <a:ext uri="{FF2B5EF4-FFF2-40B4-BE49-F238E27FC236}">
                <a16:creationId xmlns:a16="http://schemas.microsoft.com/office/drawing/2014/main" id="{ACBEE516-1815-425C-8F84-09BE31B69624}"/>
              </a:ext>
            </a:extLst>
          </p:cNvPr>
          <p:cNvSpPr txBox="1"/>
          <p:nvPr/>
        </p:nvSpPr>
        <p:spPr>
          <a:xfrm>
            <a:off x="1676279" y="5070028"/>
            <a:ext cx="212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Access point</a:t>
            </a:r>
            <a:endParaRPr kumimoji="1" lang="ja-JP" altLang="en-US" dirty="0"/>
          </a:p>
        </p:txBody>
      </p:sp>
      <p:sp>
        <p:nvSpPr>
          <p:cNvPr id="78" name="テキスト ボックス 95">
            <a:extLst>
              <a:ext uri="{FF2B5EF4-FFF2-40B4-BE49-F238E27FC236}">
                <a16:creationId xmlns:a16="http://schemas.microsoft.com/office/drawing/2014/main" id="{0B6F003B-C7FA-4BBC-A7D4-C39BC1BCE1C8}"/>
              </a:ext>
            </a:extLst>
          </p:cNvPr>
          <p:cNvSpPr txBox="1"/>
          <p:nvPr/>
        </p:nvSpPr>
        <p:spPr>
          <a:xfrm>
            <a:off x="1876993" y="3722222"/>
            <a:ext cx="103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Wi-Fi</a:t>
            </a:r>
            <a:endParaRPr kumimoji="1" lang="ja-JP" altLang="en-US" dirty="0"/>
          </a:p>
        </p:txBody>
      </p:sp>
      <p:sp>
        <p:nvSpPr>
          <p:cNvPr id="79" name="テキスト ボックス 96">
            <a:extLst>
              <a:ext uri="{FF2B5EF4-FFF2-40B4-BE49-F238E27FC236}">
                <a16:creationId xmlns:a16="http://schemas.microsoft.com/office/drawing/2014/main" id="{EDC7B502-6143-4BB1-9FAF-D49F9FE15851}"/>
              </a:ext>
            </a:extLst>
          </p:cNvPr>
          <p:cNvSpPr txBox="1"/>
          <p:nvPr/>
        </p:nvSpPr>
        <p:spPr>
          <a:xfrm>
            <a:off x="3800518" y="3062706"/>
            <a:ext cx="103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Wi-Fi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201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D97B-7F0B-40FF-AF65-5DF08329A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" y="-12294"/>
            <a:ext cx="9733746" cy="1325563"/>
          </a:xfrm>
        </p:spPr>
        <p:txBody>
          <a:bodyPr/>
          <a:lstStyle/>
          <a:p>
            <a:pPr algn="ctr"/>
            <a:r>
              <a:rPr lang="en-US" dirty="0"/>
              <a:t>Conventional ambient noise tomography based on Seismic Interferometry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94364-1F80-47A1-B0C9-703C0E38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8E5A6-5EB4-4D52-9AF0-010B9716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5568-6ED6-4465-A421-DCB478C2822E}" type="slidenum">
              <a:rPr lang="en-US" smtClean="0"/>
              <a:t>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6F3490-8A79-4A80-8A2C-953309B4C579}"/>
              </a:ext>
            </a:extLst>
          </p:cNvPr>
          <p:cNvSpPr/>
          <p:nvPr/>
        </p:nvSpPr>
        <p:spPr>
          <a:xfrm>
            <a:off x="2104008" y="1784412"/>
            <a:ext cx="301841" cy="27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7A329B-E834-4C64-BCE7-EE84B7669C23}"/>
              </a:ext>
            </a:extLst>
          </p:cNvPr>
          <p:cNvSpPr/>
          <p:nvPr/>
        </p:nvSpPr>
        <p:spPr>
          <a:xfrm>
            <a:off x="6446668" y="2123243"/>
            <a:ext cx="301841" cy="27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9C3052-7C7A-4DC3-8EE6-E4A704B9F390}"/>
              </a:ext>
            </a:extLst>
          </p:cNvPr>
          <p:cNvSpPr/>
          <p:nvPr/>
        </p:nvSpPr>
        <p:spPr>
          <a:xfrm>
            <a:off x="4564602" y="3429000"/>
            <a:ext cx="301841" cy="27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52FC41-F51A-4F6C-9516-3983DCAA8013}"/>
              </a:ext>
            </a:extLst>
          </p:cNvPr>
          <p:cNvSpPr/>
          <p:nvPr/>
        </p:nvSpPr>
        <p:spPr>
          <a:xfrm>
            <a:off x="9297879" y="4248123"/>
            <a:ext cx="301841" cy="27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569689-F0F9-49C3-BC4B-B0FD15350C32}"/>
              </a:ext>
            </a:extLst>
          </p:cNvPr>
          <p:cNvSpPr/>
          <p:nvPr/>
        </p:nvSpPr>
        <p:spPr>
          <a:xfrm>
            <a:off x="6482179" y="5242634"/>
            <a:ext cx="301841" cy="27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BE8E23-BE01-43A4-9C73-8BBDDD89EE9B}"/>
              </a:ext>
            </a:extLst>
          </p:cNvPr>
          <p:cNvSpPr/>
          <p:nvPr/>
        </p:nvSpPr>
        <p:spPr>
          <a:xfrm>
            <a:off x="9599720" y="2378000"/>
            <a:ext cx="301841" cy="27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5C74E54-ABBD-498C-8D37-2882F042BC1F}"/>
              </a:ext>
            </a:extLst>
          </p:cNvPr>
          <p:cNvGrpSpPr/>
          <p:nvPr/>
        </p:nvGrpSpPr>
        <p:grpSpPr>
          <a:xfrm>
            <a:off x="4822239" y="2355889"/>
            <a:ext cx="4928402" cy="2028515"/>
            <a:chOff x="4822239" y="2355889"/>
            <a:chExt cx="4928402" cy="202851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F143F4-F517-40E0-AD83-76936D6660E1}"/>
                </a:ext>
              </a:extLst>
            </p:cNvPr>
            <p:cNvCxnSpPr>
              <a:stCxn id="9" idx="6"/>
              <a:endCxn id="10" idx="2"/>
            </p:cNvCxnSpPr>
            <p:nvPr/>
          </p:nvCxnSpPr>
          <p:spPr>
            <a:xfrm>
              <a:off x="4866443" y="3565281"/>
              <a:ext cx="4431436" cy="81912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A3C1849-C9E8-4487-A986-50C5EB2BE581}"/>
                </a:ext>
              </a:extLst>
            </p:cNvPr>
            <p:cNvCxnSpPr>
              <a:cxnSpLocks/>
              <a:stCxn id="12" idx="4"/>
              <a:endCxn id="10" idx="0"/>
            </p:cNvCxnSpPr>
            <p:nvPr/>
          </p:nvCxnSpPr>
          <p:spPr>
            <a:xfrm flipH="1">
              <a:off x="9448800" y="2650562"/>
              <a:ext cx="301841" cy="15975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EDD9A21-398E-49A7-99B4-99177D240EE7}"/>
                </a:ext>
              </a:extLst>
            </p:cNvPr>
            <p:cNvCxnSpPr>
              <a:stCxn id="9" idx="7"/>
              <a:endCxn id="8" idx="3"/>
            </p:cNvCxnSpPr>
            <p:nvPr/>
          </p:nvCxnSpPr>
          <p:spPr>
            <a:xfrm flipV="1">
              <a:off x="4822239" y="2355889"/>
              <a:ext cx="1668633" cy="111302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C910AAA-8FC5-4FD4-A8B1-5086A835A096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4822239" y="3661646"/>
            <a:ext cx="1704144" cy="162090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95684CF-4171-49BB-81CF-356FF55ECD2D}"/>
              </a:ext>
            </a:extLst>
          </p:cNvPr>
          <p:cNvGrpSpPr/>
          <p:nvPr/>
        </p:nvGrpSpPr>
        <p:grpSpPr>
          <a:xfrm>
            <a:off x="1661605" y="1957225"/>
            <a:ext cx="7982319" cy="3421690"/>
            <a:chOff x="1661605" y="1957225"/>
            <a:chExt cx="7982319" cy="342169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154B49-EC45-44CC-B88F-66C4A46647A4}"/>
                </a:ext>
              </a:extLst>
            </p:cNvPr>
            <p:cNvCxnSpPr>
              <a:cxnSpLocks/>
            </p:cNvCxnSpPr>
            <p:nvPr/>
          </p:nvCxnSpPr>
          <p:spPr>
            <a:xfrm>
              <a:off x="2254928" y="1957225"/>
              <a:ext cx="2353878" cy="154822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CC5C6DA-00EF-4CA6-8BF4-046A9E6F3B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1605" y="2093506"/>
              <a:ext cx="593324" cy="2492989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6DCAFCE-A9E7-4714-900B-FE65DE58F653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 flipV="1">
              <a:off x="1812524" y="3565281"/>
              <a:ext cx="2752078" cy="98468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2F7A086-1DB4-48D0-AD48-2679FE0360E2}"/>
                </a:ext>
              </a:extLst>
            </p:cNvPr>
            <p:cNvCxnSpPr>
              <a:stCxn id="8" idx="6"/>
              <a:endCxn id="12" idx="2"/>
            </p:cNvCxnSpPr>
            <p:nvPr/>
          </p:nvCxnSpPr>
          <p:spPr>
            <a:xfrm>
              <a:off x="6748509" y="2259524"/>
              <a:ext cx="2851211" cy="25475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21568B7-9FC6-42F6-AEDC-6DC766EC16E8}"/>
                </a:ext>
              </a:extLst>
            </p:cNvPr>
            <p:cNvCxnSpPr>
              <a:cxnSpLocks/>
            </p:cNvCxnSpPr>
            <p:nvPr/>
          </p:nvCxnSpPr>
          <p:spPr>
            <a:xfrm>
              <a:off x="2405849" y="1957225"/>
              <a:ext cx="4040819" cy="33883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45909E4-AAD7-4C62-94A2-23159E31AE20}"/>
                </a:ext>
              </a:extLst>
            </p:cNvPr>
            <p:cNvCxnSpPr>
              <a:stCxn id="7" idx="6"/>
              <a:endCxn id="11" idx="2"/>
            </p:cNvCxnSpPr>
            <p:nvPr/>
          </p:nvCxnSpPr>
          <p:spPr>
            <a:xfrm>
              <a:off x="1812524" y="4549963"/>
              <a:ext cx="4669655" cy="8289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1AD6DEC-ABAE-456E-8C7D-6231E7331A5B}"/>
                </a:ext>
              </a:extLst>
            </p:cNvPr>
            <p:cNvCxnSpPr>
              <a:stCxn id="10" idx="3"/>
              <a:endCxn id="11" idx="6"/>
            </p:cNvCxnSpPr>
            <p:nvPr/>
          </p:nvCxnSpPr>
          <p:spPr>
            <a:xfrm flipH="1">
              <a:off x="6784020" y="4480769"/>
              <a:ext cx="2558063" cy="89814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F71F194-BD6E-4317-A094-8B9BED228F7F}"/>
                </a:ext>
              </a:extLst>
            </p:cNvPr>
            <p:cNvCxnSpPr>
              <a:cxnSpLocks/>
            </p:cNvCxnSpPr>
            <p:nvPr/>
          </p:nvCxnSpPr>
          <p:spPr>
            <a:xfrm>
              <a:off x="2405849" y="1957225"/>
              <a:ext cx="6936234" cy="23673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0598891-C677-4D19-8277-E37DCE1E7449}"/>
                </a:ext>
              </a:extLst>
            </p:cNvPr>
            <p:cNvCxnSpPr>
              <a:stCxn id="12" idx="3"/>
              <a:endCxn id="11" idx="7"/>
            </p:cNvCxnSpPr>
            <p:nvPr/>
          </p:nvCxnSpPr>
          <p:spPr>
            <a:xfrm flipH="1">
              <a:off x="6739816" y="2610646"/>
              <a:ext cx="2904108" cy="267190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9328BC2-4AA0-4BA4-9F2A-EBA4D821955A}"/>
                </a:ext>
              </a:extLst>
            </p:cNvPr>
            <p:cNvCxnSpPr>
              <a:stCxn id="12" idx="3"/>
              <a:endCxn id="7" idx="6"/>
            </p:cNvCxnSpPr>
            <p:nvPr/>
          </p:nvCxnSpPr>
          <p:spPr>
            <a:xfrm flipH="1">
              <a:off x="1812524" y="2610646"/>
              <a:ext cx="7831400" cy="193931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7DDED86-489E-4D98-874B-8085FA9B4473}"/>
                </a:ext>
              </a:extLst>
            </p:cNvPr>
            <p:cNvCxnSpPr>
              <a:stCxn id="8" idx="3"/>
              <a:endCxn id="7" idx="7"/>
            </p:cNvCxnSpPr>
            <p:nvPr/>
          </p:nvCxnSpPr>
          <p:spPr>
            <a:xfrm flipH="1">
              <a:off x="1768320" y="2355889"/>
              <a:ext cx="4722552" cy="209770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D500AB6-A9D7-42D3-92E9-986504115E8E}"/>
                </a:ext>
              </a:extLst>
            </p:cNvPr>
            <p:cNvCxnSpPr>
              <a:stCxn id="8" idx="4"/>
              <a:endCxn id="11" idx="0"/>
            </p:cNvCxnSpPr>
            <p:nvPr/>
          </p:nvCxnSpPr>
          <p:spPr>
            <a:xfrm>
              <a:off x="6597589" y="2395805"/>
              <a:ext cx="35511" cy="28468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4B00276-BFB5-40D0-8F0F-D7C93DB6ABDC}"/>
                </a:ext>
              </a:extLst>
            </p:cNvPr>
            <p:cNvCxnSpPr>
              <a:stCxn id="8" idx="5"/>
              <a:endCxn id="10" idx="1"/>
            </p:cNvCxnSpPr>
            <p:nvPr/>
          </p:nvCxnSpPr>
          <p:spPr>
            <a:xfrm>
              <a:off x="6704305" y="2355889"/>
              <a:ext cx="2637778" cy="19321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2FFD4F9-2297-4218-BC4C-5A9A13770A26}"/>
                </a:ext>
              </a:extLst>
            </p:cNvPr>
            <p:cNvCxnSpPr>
              <a:stCxn id="10" idx="2"/>
              <a:endCxn id="7" idx="6"/>
            </p:cNvCxnSpPr>
            <p:nvPr/>
          </p:nvCxnSpPr>
          <p:spPr>
            <a:xfrm flipH="1">
              <a:off x="1812524" y="4384404"/>
              <a:ext cx="7485355" cy="16555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3A0D0AF-28A7-485D-A5AF-E643CEFE30DD}"/>
                </a:ext>
              </a:extLst>
            </p:cNvPr>
            <p:cNvCxnSpPr>
              <a:cxnSpLocks/>
            </p:cNvCxnSpPr>
            <p:nvPr/>
          </p:nvCxnSpPr>
          <p:spPr>
            <a:xfrm>
              <a:off x="2361645" y="2053590"/>
              <a:ext cx="4164738" cy="326549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065B3A72-A98B-4A9A-B637-67B4B3EDED49}"/>
              </a:ext>
            </a:extLst>
          </p:cNvPr>
          <p:cNvSpPr txBox="1"/>
          <p:nvPr/>
        </p:nvSpPr>
        <p:spPr>
          <a:xfrm>
            <a:off x="2254928" y="1415080"/>
            <a:ext cx="155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5D81710-A567-4FCF-BFAF-2C15213D280A}"/>
              </a:ext>
            </a:extLst>
          </p:cNvPr>
          <p:cNvSpPr txBox="1"/>
          <p:nvPr/>
        </p:nvSpPr>
        <p:spPr>
          <a:xfrm>
            <a:off x="9270256" y="4528015"/>
            <a:ext cx="155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BEA50E3-7976-45B2-A804-DBB9BF0CC8C7}"/>
              </a:ext>
            </a:extLst>
          </p:cNvPr>
          <p:cNvSpPr txBox="1"/>
          <p:nvPr/>
        </p:nvSpPr>
        <p:spPr>
          <a:xfrm>
            <a:off x="908634" y="4741574"/>
            <a:ext cx="155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CF40647-8E3D-4EAE-AF8A-F7D0A0FE114C}"/>
              </a:ext>
            </a:extLst>
          </p:cNvPr>
          <p:cNvGrpSpPr/>
          <p:nvPr/>
        </p:nvGrpSpPr>
        <p:grpSpPr>
          <a:xfrm>
            <a:off x="2990088" y="5120640"/>
            <a:ext cx="1389888" cy="1280160"/>
            <a:chOff x="2990088" y="5120640"/>
            <a:chExt cx="1389888" cy="128016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936335-FB9D-4689-A079-FCA859438D51}"/>
                </a:ext>
              </a:extLst>
            </p:cNvPr>
            <p:cNvSpPr/>
            <p:nvPr/>
          </p:nvSpPr>
          <p:spPr>
            <a:xfrm>
              <a:off x="2990088" y="5120640"/>
              <a:ext cx="1389888" cy="1280160"/>
            </a:xfrm>
            <a:custGeom>
              <a:avLst/>
              <a:gdLst>
                <a:gd name="connsiteX0" fmla="*/ 0 w 1389888"/>
                <a:gd name="connsiteY0" fmla="*/ 0 h 1280160"/>
                <a:gd name="connsiteX1" fmla="*/ 0 w 1389888"/>
                <a:gd name="connsiteY1" fmla="*/ 1280160 h 1280160"/>
                <a:gd name="connsiteX2" fmla="*/ 1389888 w 1389888"/>
                <a:gd name="connsiteY2" fmla="*/ 128016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888" h="1280160">
                  <a:moveTo>
                    <a:pt x="0" y="0"/>
                  </a:moveTo>
                  <a:lnTo>
                    <a:pt x="0" y="1280160"/>
                  </a:lnTo>
                  <a:lnTo>
                    <a:pt x="1389888" y="128016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271EF0D-8A38-4DC3-8740-768091AF1034}"/>
                </a:ext>
              </a:extLst>
            </p:cNvPr>
            <p:cNvSpPr/>
            <p:nvPr/>
          </p:nvSpPr>
          <p:spPr>
            <a:xfrm>
              <a:off x="3099816" y="5312664"/>
              <a:ext cx="1252728" cy="1000725"/>
            </a:xfrm>
            <a:custGeom>
              <a:avLst/>
              <a:gdLst>
                <a:gd name="connsiteX0" fmla="*/ 0 w 1252728"/>
                <a:gd name="connsiteY0" fmla="*/ 0 h 1000725"/>
                <a:gd name="connsiteX1" fmla="*/ 246888 w 1252728"/>
                <a:gd name="connsiteY1" fmla="*/ 219456 h 1000725"/>
                <a:gd name="connsiteX2" fmla="*/ 420624 w 1252728"/>
                <a:gd name="connsiteY2" fmla="*/ 813816 h 1000725"/>
                <a:gd name="connsiteX3" fmla="*/ 539496 w 1252728"/>
                <a:gd name="connsiteY3" fmla="*/ 996696 h 1000725"/>
                <a:gd name="connsiteX4" fmla="*/ 768096 w 1252728"/>
                <a:gd name="connsiteY4" fmla="*/ 676656 h 1000725"/>
                <a:gd name="connsiteX5" fmla="*/ 1252728 w 1252728"/>
                <a:gd name="connsiteY5" fmla="*/ 649224 h 100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2728" h="1000725">
                  <a:moveTo>
                    <a:pt x="0" y="0"/>
                  </a:moveTo>
                  <a:cubicBezTo>
                    <a:pt x="88392" y="41910"/>
                    <a:pt x="176784" y="83820"/>
                    <a:pt x="246888" y="219456"/>
                  </a:cubicBezTo>
                  <a:cubicBezTo>
                    <a:pt x="316992" y="355092"/>
                    <a:pt x="371856" y="684276"/>
                    <a:pt x="420624" y="813816"/>
                  </a:cubicBezTo>
                  <a:cubicBezTo>
                    <a:pt x="469392" y="943356"/>
                    <a:pt x="481584" y="1019556"/>
                    <a:pt x="539496" y="996696"/>
                  </a:cubicBezTo>
                  <a:cubicBezTo>
                    <a:pt x="597408" y="973836"/>
                    <a:pt x="649224" y="734568"/>
                    <a:pt x="768096" y="676656"/>
                  </a:cubicBezTo>
                  <a:cubicBezTo>
                    <a:pt x="886968" y="618744"/>
                    <a:pt x="1069848" y="633984"/>
                    <a:pt x="1252728" y="649224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Arrow: Down 66">
            <a:extLst>
              <a:ext uri="{FF2B5EF4-FFF2-40B4-BE49-F238E27FC236}">
                <a16:creationId xmlns:a16="http://schemas.microsoft.com/office/drawing/2014/main" id="{07C82E65-B350-4F2A-B41A-F2612440D9C1}"/>
              </a:ext>
            </a:extLst>
          </p:cNvPr>
          <p:cNvSpPr/>
          <p:nvPr/>
        </p:nvSpPr>
        <p:spPr>
          <a:xfrm rot="944669">
            <a:off x="3750478" y="5076055"/>
            <a:ext cx="341968" cy="573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EF926B4-626A-4FBB-873D-E7DA6DAE9D79}"/>
              </a:ext>
            </a:extLst>
          </p:cNvPr>
          <p:cNvGrpSpPr/>
          <p:nvPr/>
        </p:nvGrpSpPr>
        <p:grpSpPr>
          <a:xfrm>
            <a:off x="8254036" y="5126154"/>
            <a:ext cx="1389888" cy="1280160"/>
            <a:chOff x="2990088" y="5120640"/>
            <a:chExt cx="1389888" cy="1280160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C45D8-CC81-4040-A239-2DC6768A0444}"/>
                </a:ext>
              </a:extLst>
            </p:cNvPr>
            <p:cNvSpPr/>
            <p:nvPr/>
          </p:nvSpPr>
          <p:spPr>
            <a:xfrm>
              <a:off x="2990088" y="5120640"/>
              <a:ext cx="1389888" cy="1280160"/>
            </a:xfrm>
            <a:custGeom>
              <a:avLst/>
              <a:gdLst>
                <a:gd name="connsiteX0" fmla="*/ 0 w 1389888"/>
                <a:gd name="connsiteY0" fmla="*/ 0 h 1280160"/>
                <a:gd name="connsiteX1" fmla="*/ 0 w 1389888"/>
                <a:gd name="connsiteY1" fmla="*/ 1280160 h 1280160"/>
                <a:gd name="connsiteX2" fmla="*/ 1389888 w 1389888"/>
                <a:gd name="connsiteY2" fmla="*/ 128016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888" h="1280160">
                  <a:moveTo>
                    <a:pt x="0" y="0"/>
                  </a:moveTo>
                  <a:lnTo>
                    <a:pt x="0" y="1280160"/>
                  </a:lnTo>
                  <a:lnTo>
                    <a:pt x="1389888" y="128016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7E2E9F8-77E7-4341-BA4A-FB74E3AA893F}"/>
                </a:ext>
              </a:extLst>
            </p:cNvPr>
            <p:cNvSpPr/>
            <p:nvPr/>
          </p:nvSpPr>
          <p:spPr>
            <a:xfrm>
              <a:off x="3099816" y="5312664"/>
              <a:ext cx="1252728" cy="1000725"/>
            </a:xfrm>
            <a:custGeom>
              <a:avLst/>
              <a:gdLst>
                <a:gd name="connsiteX0" fmla="*/ 0 w 1252728"/>
                <a:gd name="connsiteY0" fmla="*/ 0 h 1000725"/>
                <a:gd name="connsiteX1" fmla="*/ 246888 w 1252728"/>
                <a:gd name="connsiteY1" fmla="*/ 219456 h 1000725"/>
                <a:gd name="connsiteX2" fmla="*/ 420624 w 1252728"/>
                <a:gd name="connsiteY2" fmla="*/ 813816 h 1000725"/>
                <a:gd name="connsiteX3" fmla="*/ 539496 w 1252728"/>
                <a:gd name="connsiteY3" fmla="*/ 996696 h 1000725"/>
                <a:gd name="connsiteX4" fmla="*/ 768096 w 1252728"/>
                <a:gd name="connsiteY4" fmla="*/ 676656 h 1000725"/>
                <a:gd name="connsiteX5" fmla="*/ 1252728 w 1252728"/>
                <a:gd name="connsiteY5" fmla="*/ 649224 h 100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2728" h="1000725">
                  <a:moveTo>
                    <a:pt x="0" y="0"/>
                  </a:moveTo>
                  <a:cubicBezTo>
                    <a:pt x="88392" y="41910"/>
                    <a:pt x="176784" y="83820"/>
                    <a:pt x="246888" y="219456"/>
                  </a:cubicBezTo>
                  <a:cubicBezTo>
                    <a:pt x="316992" y="355092"/>
                    <a:pt x="371856" y="684276"/>
                    <a:pt x="420624" y="813816"/>
                  </a:cubicBezTo>
                  <a:cubicBezTo>
                    <a:pt x="469392" y="943356"/>
                    <a:pt x="481584" y="1019556"/>
                    <a:pt x="539496" y="996696"/>
                  </a:cubicBezTo>
                  <a:cubicBezTo>
                    <a:pt x="597408" y="973836"/>
                    <a:pt x="649224" y="734568"/>
                    <a:pt x="768096" y="676656"/>
                  </a:cubicBezTo>
                  <a:cubicBezTo>
                    <a:pt x="886968" y="618744"/>
                    <a:pt x="1069848" y="633984"/>
                    <a:pt x="1252728" y="649224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Arrow: Down 71">
            <a:extLst>
              <a:ext uri="{FF2B5EF4-FFF2-40B4-BE49-F238E27FC236}">
                <a16:creationId xmlns:a16="http://schemas.microsoft.com/office/drawing/2014/main" id="{8CD1D51E-4EA1-4FDA-A0E0-B00A4F9FB077}"/>
              </a:ext>
            </a:extLst>
          </p:cNvPr>
          <p:cNvSpPr/>
          <p:nvPr/>
        </p:nvSpPr>
        <p:spPr>
          <a:xfrm rot="20390405">
            <a:off x="8682383" y="4885242"/>
            <a:ext cx="341968" cy="57368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B572A31-9C82-4FA9-82AA-B29B6770162D}"/>
              </a:ext>
            </a:extLst>
          </p:cNvPr>
          <p:cNvGrpSpPr/>
          <p:nvPr/>
        </p:nvGrpSpPr>
        <p:grpSpPr>
          <a:xfrm>
            <a:off x="10356830" y="2788920"/>
            <a:ext cx="1389888" cy="1280160"/>
            <a:chOff x="2990088" y="5120640"/>
            <a:chExt cx="1389888" cy="128016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EEE13DD-E9D9-4EB0-A290-C4AFEF4FFE26}"/>
                </a:ext>
              </a:extLst>
            </p:cNvPr>
            <p:cNvSpPr/>
            <p:nvPr/>
          </p:nvSpPr>
          <p:spPr>
            <a:xfrm>
              <a:off x="2990088" y="5120640"/>
              <a:ext cx="1389888" cy="1280160"/>
            </a:xfrm>
            <a:custGeom>
              <a:avLst/>
              <a:gdLst>
                <a:gd name="connsiteX0" fmla="*/ 0 w 1389888"/>
                <a:gd name="connsiteY0" fmla="*/ 0 h 1280160"/>
                <a:gd name="connsiteX1" fmla="*/ 0 w 1389888"/>
                <a:gd name="connsiteY1" fmla="*/ 1280160 h 1280160"/>
                <a:gd name="connsiteX2" fmla="*/ 1389888 w 1389888"/>
                <a:gd name="connsiteY2" fmla="*/ 128016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888" h="1280160">
                  <a:moveTo>
                    <a:pt x="0" y="0"/>
                  </a:moveTo>
                  <a:lnTo>
                    <a:pt x="0" y="1280160"/>
                  </a:lnTo>
                  <a:lnTo>
                    <a:pt x="1389888" y="128016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201D617-1F4D-448E-9A49-27CF09FF62E4}"/>
                </a:ext>
              </a:extLst>
            </p:cNvPr>
            <p:cNvSpPr/>
            <p:nvPr/>
          </p:nvSpPr>
          <p:spPr>
            <a:xfrm>
              <a:off x="3099816" y="5312664"/>
              <a:ext cx="1252728" cy="1000725"/>
            </a:xfrm>
            <a:custGeom>
              <a:avLst/>
              <a:gdLst>
                <a:gd name="connsiteX0" fmla="*/ 0 w 1252728"/>
                <a:gd name="connsiteY0" fmla="*/ 0 h 1000725"/>
                <a:gd name="connsiteX1" fmla="*/ 246888 w 1252728"/>
                <a:gd name="connsiteY1" fmla="*/ 219456 h 1000725"/>
                <a:gd name="connsiteX2" fmla="*/ 420624 w 1252728"/>
                <a:gd name="connsiteY2" fmla="*/ 813816 h 1000725"/>
                <a:gd name="connsiteX3" fmla="*/ 539496 w 1252728"/>
                <a:gd name="connsiteY3" fmla="*/ 996696 h 1000725"/>
                <a:gd name="connsiteX4" fmla="*/ 768096 w 1252728"/>
                <a:gd name="connsiteY4" fmla="*/ 676656 h 1000725"/>
                <a:gd name="connsiteX5" fmla="*/ 1252728 w 1252728"/>
                <a:gd name="connsiteY5" fmla="*/ 649224 h 100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2728" h="1000725">
                  <a:moveTo>
                    <a:pt x="0" y="0"/>
                  </a:moveTo>
                  <a:cubicBezTo>
                    <a:pt x="88392" y="41910"/>
                    <a:pt x="176784" y="83820"/>
                    <a:pt x="246888" y="219456"/>
                  </a:cubicBezTo>
                  <a:cubicBezTo>
                    <a:pt x="316992" y="355092"/>
                    <a:pt x="371856" y="684276"/>
                    <a:pt x="420624" y="813816"/>
                  </a:cubicBezTo>
                  <a:cubicBezTo>
                    <a:pt x="469392" y="943356"/>
                    <a:pt x="481584" y="1019556"/>
                    <a:pt x="539496" y="996696"/>
                  </a:cubicBezTo>
                  <a:cubicBezTo>
                    <a:pt x="597408" y="973836"/>
                    <a:pt x="649224" y="734568"/>
                    <a:pt x="768096" y="676656"/>
                  </a:cubicBezTo>
                  <a:cubicBezTo>
                    <a:pt x="886968" y="618744"/>
                    <a:pt x="1069848" y="633984"/>
                    <a:pt x="1252728" y="649224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Arrow: Down 75">
            <a:extLst>
              <a:ext uri="{FF2B5EF4-FFF2-40B4-BE49-F238E27FC236}">
                <a16:creationId xmlns:a16="http://schemas.microsoft.com/office/drawing/2014/main" id="{83731946-8486-49FF-AE25-A10B42C8001E}"/>
              </a:ext>
            </a:extLst>
          </p:cNvPr>
          <p:cNvSpPr/>
          <p:nvPr/>
        </p:nvSpPr>
        <p:spPr>
          <a:xfrm rot="5400000" flipV="1">
            <a:off x="9839801" y="3093749"/>
            <a:ext cx="341968" cy="63782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1BD2967-2C58-4F6D-BB05-70096EA262A9}"/>
              </a:ext>
            </a:extLst>
          </p:cNvPr>
          <p:cNvGrpSpPr/>
          <p:nvPr/>
        </p:nvGrpSpPr>
        <p:grpSpPr>
          <a:xfrm>
            <a:off x="417066" y="2218489"/>
            <a:ext cx="1389888" cy="1280160"/>
            <a:chOff x="2990088" y="5120640"/>
            <a:chExt cx="1389888" cy="1280160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3629F76-6352-4CE6-9F62-3C3DA0B0CE31}"/>
                </a:ext>
              </a:extLst>
            </p:cNvPr>
            <p:cNvSpPr/>
            <p:nvPr/>
          </p:nvSpPr>
          <p:spPr>
            <a:xfrm>
              <a:off x="2990088" y="5120640"/>
              <a:ext cx="1389888" cy="1280160"/>
            </a:xfrm>
            <a:custGeom>
              <a:avLst/>
              <a:gdLst>
                <a:gd name="connsiteX0" fmla="*/ 0 w 1389888"/>
                <a:gd name="connsiteY0" fmla="*/ 0 h 1280160"/>
                <a:gd name="connsiteX1" fmla="*/ 0 w 1389888"/>
                <a:gd name="connsiteY1" fmla="*/ 1280160 h 1280160"/>
                <a:gd name="connsiteX2" fmla="*/ 1389888 w 1389888"/>
                <a:gd name="connsiteY2" fmla="*/ 128016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888" h="1280160">
                  <a:moveTo>
                    <a:pt x="0" y="0"/>
                  </a:moveTo>
                  <a:lnTo>
                    <a:pt x="0" y="1280160"/>
                  </a:lnTo>
                  <a:lnTo>
                    <a:pt x="1389888" y="128016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353BEF8-A62D-4E6F-9615-7CC98022336F}"/>
                </a:ext>
              </a:extLst>
            </p:cNvPr>
            <p:cNvSpPr/>
            <p:nvPr/>
          </p:nvSpPr>
          <p:spPr>
            <a:xfrm>
              <a:off x="3099816" y="5312664"/>
              <a:ext cx="1252728" cy="1000725"/>
            </a:xfrm>
            <a:custGeom>
              <a:avLst/>
              <a:gdLst>
                <a:gd name="connsiteX0" fmla="*/ 0 w 1252728"/>
                <a:gd name="connsiteY0" fmla="*/ 0 h 1000725"/>
                <a:gd name="connsiteX1" fmla="*/ 246888 w 1252728"/>
                <a:gd name="connsiteY1" fmla="*/ 219456 h 1000725"/>
                <a:gd name="connsiteX2" fmla="*/ 420624 w 1252728"/>
                <a:gd name="connsiteY2" fmla="*/ 813816 h 1000725"/>
                <a:gd name="connsiteX3" fmla="*/ 539496 w 1252728"/>
                <a:gd name="connsiteY3" fmla="*/ 996696 h 1000725"/>
                <a:gd name="connsiteX4" fmla="*/ 768096 w 1252728"/>
                <a:gd name="connsiteY4" fmla="*/ 676656 h 1000725"/>
                <a:gd name="connsiteX5" fmla="*/ 1252728 w 1252728"/>
                <a:gd name="connsiteY5" fmla="*/ 649224 h 100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2728" h="1000725">
                  <a:moveTo>
                    <a:pt x="0" y="0"/>
                  </a:moveTo>
                  <a:cubicBezTo>
                    <a:pt x="88392" y="41910"/>
                    <a:pt x="176784" y="83820"/>
                    <a:pt x="246888" y="219456"/>
                  </a:cubicBezTo>
                  <a:cubicBezTo>
                    <a:pt x="316992" y="355092"/>
                    <a:pt x="371856" y="684276"/>
                    <a:pt x="420624" y="813816"/>
                  </a:cubicBezTo>
                  <a:cubicBezTo>
                    <a:pt x="469392" y="943356"/>
                    <a:pt x="481584" y="1019556"/>
                    <a:pt x="539496" y="996696"/>
                  </a:cubicBezTo>
                  <a:cubicBezTo>
                    <a:pt x="597408" y="973836"/>
                    <a:pt x="649224" y="734568"/>
                    <a:pt x="768096" y="676656"/>
                  </a:cubicBezTo>
                  <a:cubicBezTo>
                    <a:pt x="886968" y="618744"/>
                    <a:pt x="1069848" y="633984"/>
                    <a:pt x="1252728" y="649224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F6620944-1F7A-430C-80F6-148BCC0A02D6}"/>
              </a:ext>
            </a:extLst>
          </p:cNvPr>
          <p:cNvSpPr/>
          <p:nvPr/>
        </p:nvSpPr>
        <p:spPr>
          <a:xfrm>
            <a:off x="1510683" y="4413682"/>
            <a:ext cx="301841" cy="27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row: Down 80">
            <a:extLst>
              <a:ext uri="{FF2B5EF4-FFF2-40B4-BE49-F238E27FC236}">
                <a16:creationId xmlns:a16="http://schemas.microsoft.com/office/drawing/2014/main" id="{ABF02D96-30FB-41BF-8A62-D847326D214C}"/>
              </a:ext>
            </a:extLst>
          </p:cNvPr>
          <p:cNvSpPr/>
          <p:nvPr/>
        </p:nvSpPr>
        <p:spPr>
          <a:xfrm rot="5400000">
            <a:off x="1626295" y="2409615"/>
            <a:ext cx="341968" cy="57368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テキスト ボックス 409">
            <a:extLst>
              <a:ext uri="{FF2B5EF4-FFF2-40B4-BE49-F238E27FC236}">
                <a16:creationId xmlns:a16="http://schemas.microsoft.com/office/drawing/2014/main" id="{9864C79B-3D2E-4202-B7E2-F245677811D3}"/>
              </a:ext>
            </a:extLst>
          </p:cNvPr>
          <p:cNvSpPr txBox="1"/>
          <p:nvPr/>
        </p:nvSpPr>
        <p:spPr>
          <a:xfrm>
            <a:off x="5940584" y="1251316"/>
            <a:ext cx="5825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i="1" dirty="0"/>
              <a:t>Dispersion curves (</a:t>
            </a:r>
            <a:r>
              <a:rPr kumimoji="1" lang="en-US" altLang="ja-JP" sz="2000" i="1" dirty="0">
                <a:solidFill>
                  <a:schemeClr val="accent1"/>
                </a:solidFill>
              </a:rPr>
              <a:t>group velocity</a:t>
            </a:r>
            <a:r>
              <a:rPr kumimoji="1" lang="en-US" altLang="ja-JP" sz="2000" i="1" dirty="0"/>
              <a:t>) are calculated from different pairs of receivers by Seismic Interferometry</a:t>
            </a:r>
            <a:endParaRPr kumimoji="1" lang="ja-JP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589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2" grpId="0" animBg="1"/>
      <p:bldP spid="76" grpId="0" animBg="1"/>
      <p:bldP spid="81" grpId="0" animBg="1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5">
            <a:extLst>
              <a:ext uri="{FF2B5EF4-FFF2-40B4-BE49-F238E27FC236}">
                <a16:creationId xmlns:a16="http://schemas.microsoft.com/office/drawing/2014/main" id="{D26C8A45-858D-4120-8CFC-92B4772F76D1}"/>
              </a:ext>
            </a:extLst>
          </p:cNvPr>
          <p:cNvGrpSpPr/>
          <p:nvPr/>
        </p:nvGrpSpPr>
        <p:grpSpPr>
          <a:xfrm>
            <a:off x="3314612" y="2989565"/>
            <a:ext cx="331129" cy="418478"/>
            <a:chOff x="261807" y="3717032"/>
            <a:chExt cx="1491611" cy="16951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742EB039-7D5C-456E-ADB8-12143F47B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グループ化 7">
              <a:extLst>
                <a:ext uri="{FF2B5EF4-FFF2-40B4-BE49-F238E27FC236}">
                  <a16:creationId xmlns:a16="http://schemas.microsoft.com/office/drawing/2014/main" id="{FD4DAECC-0DCE-45EC-8F8D-EDFD5D9BA836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8" name="二等辺三角形 9">
                <a:extLst>
                  <a:ext uri="{FF2B5EF4-FFF2-40B4-BE49-F238E27FC236}">
                    <a16:creationId xmlns:a16="http://schemas.microsoft.com/office/drawing/2014/main" id="{9F73FBD6-32E3-4EE5-B0B0-25AA929C715E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ローチャート : 磁気ディスク 10">
                <a:extLst>
                  <a:ext uri="{FF2B5EF4-FFF2-40B4-BE49-F238E27FC236}">
                    <a16:creationId xmlns:a16="http://schemas.microsoft.com/office/drawing/2014/main" id="{511071FA-EA3A-4D38-A61F-D28D4FBC6586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円弧 8">
              <a:extLst>
                <a:ext uri="{FF2B5EF4-FFF2-40B4-BE49-F238E27FC236}">
                  <a16:creationId xmlns:a16="http://schemas.microsoft.com/office/drawing/2014/main" id="{84930A66-1F32-43E8-A9E5-B289F3739AD8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11">
            <a:extLst>
              <a:ext uri="{FF2B5EF4-FFF2-40B4-BE49-F238E27FC236}">
                <a16:creationId xmlns:a16="http://schemas.microsoft.com/office/drawing/2014/main" id="{4D295A11-41E0-4408-80E0-81AFB2CEF94F}"/>
              </a:ext>
            </a:extLst>
          </p:cNvPr>
          <p:cNvGrpSpPr/>
          <p:nvPr/>
        </p:nvGrpSpPr>
        <p:grpSpPr>
          <a:xfrm>
            <a:off x="3826565" y="1820202"/>
            <a:ext cx="331129" cy="418478"/>
            <a:chOff x="261807" y="3717032"/>
            <a:chExt cx="1491611" cy="1695100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6746C2D9-F15A-4CA7-A24F-CD3974A6E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グループ化 13">
              <a:extLst>
                <a:ext uri="{FF2B5EF4-FFF2-40B4-BE49-F238E27FC236}">
                  <a16:creationId xmlns:a16="http://schemas.microsoft.com/office/drawing/2014/main" id="{664874BD-6E82-4300-BD66-FD3AA3A2500E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14" name="二等辺三角形 15">
                <a:extLst>
                  <a:ext uri="{FF2B5EF4-FFF2-40B4-BE49-F238E27FC236}">
                    <a16:creationId xmlns:a16="http://schemas.microsoft.com/office/drawing/2014/main" id="{8A1A5559-35F6-4C44-BE3C-73259CDEEB60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ローチャート : 磁気ディスク 16">
                <a:extLst>
                  <a:ext uri="{FF2B5EF4-FFF2-40B4-BE49-F238E27FC236}">
                    <a16:creationId xmlns:a16="http://schemas.microsoft.com/office/drawing/2014/main" id="{98684902-FB0A-43A7-AB50-15A1A6BF19DC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" name="円弧 14">
              <a:extLst>
                <a:ext uri="{FF2B5EF4-FFF2-40B4-BE49-F238E27FC236}">
                  <a16:creationId xmlns:a16="http://schemas.microsoft.com/office/drawing/2014/main" id="{A14767D7-88D8-424A-99BD-D285E7003B77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7">
            <a:extLst>
              <a:ext uri="{FF2B5EF4-FFF2-40B4-BE49-F238E27FC236}">
                <a16:creationId xmlns:a16="http://schemas.microsoft.com/office/drawing/2014/main" id="{5788EAA7-B939-443F-9DD1-5B558C29BC74}"/>
              </a:ext>
            </a:extLst>
          </p:cNvPr>
          <p:cNvGrpSpPr/>
          <p:nvPr/>
        </p:nvGrpSpPr>
        <p:grpSpPr>
          <a:xfrm>
            <a:off x="4284775" y="2650599"/>
            <a:ext cx="331129" cy="418478"/>
            <a:chOff x="261807" y="3717032"/>
            <a:chExt cx="1491611" cy="1695100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B19A7203-DA29-4012-8F93-200097411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グループ化 19">
              <a:extLst>
                <a:ext uri="{FF2B5EF4-FFF2-40B4-BE49-F238E27FC236}">
                  <a16:creationId xmlns:a16="http://schemas.microsoft.com/office/drawing/2014/main" id="{EB865C52-E96D-48E1-8D03-E01F83BCA1C4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0" name="二等辺三角形 21">
                <a:extLst>
                  <a:ext uri="{FF2B5EF4-FFF2-40B4-BE49-F238E27FC236}">
                    <a16:creationId xmlns:a16="http://schemas.microsoft.com/office/drawing/2014/main" id="{0B6B272A-C3DE-4228-804D-C9C612E6FDA1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ローチャート : 磁気ディスク 22">
                <a:extLst>
                  <a:ext uri="{FF2B5EF4-FFF2-40B4-BE49-F238E27FC236}">
                    <a16:creationId xmlns:a16="http://schemas.microsoft.com/office/drawing/2014/main" id="{F9ADCA3F-C05F-4C34-BB95-A7D7D86CA520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" name="円弧 20">
              <a:extLst>
                <a:ext uri="{FF2B5EF4-FFF2-40B4-BE49-F238E27FC236}">
                  <a16:creationId xmlns:a16="http://schemas.microsoft.com/office/drawing/2014/main" id="{B3B4A389-75CE-47A3-9FF9-16B5C27537F5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3">
            <a:extLst>
              <a:ext uri="{FF2B5EF4-FFF2-40B4-BE49-F238E27FC236}">
                <a16:creationId xmlns:a16="http://schemas.microsoft.com/office/drawing/2014/main" id="{109220AB-5F34-45A1-A203-75682E3D8951}"/>
              </a:ext>
            </a:extLst>
          </p:cNvPr>
          <p:cNvGrpSpPr/>
          <p:nvPr/>
        </p:nvGrpSpPr>
        <p:grpSpPr>
          <a:xfrm>
            <a:off x="4366022" y="3372532"/>
            <a:ext cx="331129" cy="418478"/>
            <a:chOff x="261807" y="3717032"/>
            <a:chExt cx="1491611" cy="1695100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F19EE33A-E8EC-4D99-B4A3-AA049EA8A7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グループ化 25">
              <a:extLst>
                <a:ext uri="{FF2B5EF4-FFF2-40B4-BE49-F238E27FC236}">
                  <a16:creationId xmlns:a16="http://schemas.microsoft.com/office/drawing/2014/main" id="{C6BD9382-3C1D-4C56-960D-D6CCC018B099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6" name="二等辺三角形 27">
                <a:extLst>
                  <a:ext uri="{FF2B5EF4-FFF2-40B4-BE49-F238E27FC236}">
                    <a16:creationId xmlns:a16="http://schemas.microsoft.com/office/drawing/2014/main" id="{7944CDB4-17B7-4BCF-B9DD-1F305358CEE2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ローチャート : 磁気ディスク 28">
                <a:extLst>
                  <a:ext uri="{FF2B5EF4-FFF2-40B4-BE49-F238E27FC236}">
                    <a16:creationId xmlns:a16="http://schemas.microsoft.com/office/drawing/2014/main" id="{67C24DDB-D9AF-4B05-B058-86B121D3A11B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円弧 26">
              <a:extLst>
                <a:ext uri="{FF2B5EF4-FFF2-40B4-BE49-F238E27FC236}">
                  <a16:creationId xmlns:a16="http://schemas.microsoft.com/office/drawing/2014/main" id="{927D9C49-BF9A-4E1E-BC0C-26818683EDE8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9">
            <a:extLst>
              <a:ext uri="{FF2B5EF4-FFF2-40B4-BE49-F238E27FC236}">
                <a16:creationId xmlns:a16="http://schemas.microsoft.com/office/drawing/2014/main" id="{11B9B8D0-0F64-49A8-80A7-B904F00A6D90}"/>
              </a:ext>
            </a:extLst>
          </p:cNvPr>
          <p:cNvGrpSpPr/>
          <p:nvPr/>
        </p:nvGrpSpPr>
        <p:grpSpPr>
          <a:xfrm>
            <a:off x="3492293" y="3921566"/>
            <a:ext cx="331129" cy="418478"/>
            <a:chOff x="261807" y="3717032"/>
            <a:chExt cx="1491611" cy="1695100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71C92ABA-4545-4F33-B69A-2938EEAF0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グループ化 31">
              <a:extLst>
                <a:ext uri="{FF2B5EF4-FFF2-40B4-BE49-F238E27FC236}">
                  <a16:creationId xmlns:a16="http://schemas.microsoft.com/office/drawing/2014/main" id="{4D8FD843-05FD-46BD-99FC-15E904DB842C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32" name="二等辺三角形 33">
                <a:extLst>
                  <a:ext uri="{FF2B5EF4-FFF2-40B4-BE49-F238E27FC236}">
                    <a16:creationId xmlns:a16="http://schemas.microsoft.com/office/drawing/2014/main" id="{6C1F7A8C-AC8A-4D2B-8C98-74058C279C41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ローチャート : 磁気ディスク 34">
                <a:extLst>
                  <a:ext uri="{FF2B5EF4-FFF2-40B4-BE49-F238E27FC236}">
                    <a16:creationId xmlns:a16="http://schemas.microsoft.com/office/drawing/2014/main" id="{32882867-D1F5-4D6D-8759-45EBE98B4080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1" name="円弧 32">
              <a:extLst>
                <a:ext uri="{FF2B5EF4-FFF2-40B4-BE49-F238E27FC236}">
                  <a16:creationId xmlns:a16="http://schemas.microsoft.com/office/drawing/2014/main" id="{4E07FFBC-A7A9-4D83-AA11-61A72C0DE092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5">
            <a:extLst>
              <a:ext uri="{FF2B5EF4-FFF2-40B4-BE49-F238E27FC236}">
                <a16:creationId xmlns:a16="http://schemas.microsoft.com/office/drawing/2014/main" id="{AAF185B8-3779-4BEB-B6A1-E2AEEA8AF5A5}"/>
              </a:ext>
            </a:extLst>
          </p:cNvPr>
          <p:cNvGrpSpPr/>
          <p:nvPr/>
        </p:nvGrpSpPr>
        <p:grpSpPr>
          <a:xfrm>
            <a:off x="2595461" y="3807527"/>
            <a:ext cx="331129" cy="418478"/>
            <a:chOff x="261807" y="3717032"/>
            <a:chExt cx="1491611" cy="1695100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DE9C5009-9023-472A-B829-6A95CC8C9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グループ化 37">
              <a:extLst>
                <a:ext uri="{FF2B5EF4-FFF2-40B4-BE49-F238E27FC236}">
                  <a16:creationId xmlns:a16="http://schemas.microsoft.com/office/drawing/2014/main" id="{FECE455A-49D8-49B3-9F92-0184A49137FA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38" name="二等辺三角形 39">
                <a:extLst>
                  <a:ext uri="{FF2B5EF4-FFF2-40B4-BE49-F238E27FC236}">
                    <a16:creationId xmlns:a16="http://schemas.microsoft.com/office/drawing/2014/main" id="{0EF9CD99-DDAE-427D-95A8-6E86A98B5901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ローチャート : 磁気ディスク 40">
                <a:extLst>
                  <a:ext uri="{FF2B5EF4-FFF2-40B4-BE49-F238E27FC236}">
                    <a16:creationId xmlns:a16="http://schemas.microsoft.com/office/drawing/2014/main" id="{10A45A14-AC0E-49A9-9F17-4B2CE12A3208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7" name="円弧 38">
              <a:extLst>
                <a:ext uri="{FF2B5EF4-FFF2-40B4-BE49-F238E27FC236}">
                  <a16:creationId xmlns:a16="http://schemas.microsoft.com/office/drawing/2014/main" id="{77A3FFFF-A188-43EF-8481-63A1353576A1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41">
            <a:extLst>
              <a:ext uri="{FF2B5EF4-FFF2-40B4-BE49-F238E27FC236}">
                <a16:creationId xmlns:a16="http://schemas.microsoft.com/office/drawing/2014/main" id="{71EC2A5A-0904-4AB9-8839-1D4098003D38}"/>
              </a:ext>
            </a:extLst>
          </p:cNvPr>
          <p:cNvGrpSpPr/>
          <p:nvPr/>
        </p:nvGrpSpPr>
        <p:grpSpPr>
          <a:xfrm>
            <a:off x="5166180" y="3754452"/>
            <a:ext cx="331129" cy="418478"/>
            <a:chOff x="261807" y="3717032"/>
            <a:chExt cx="1491611" cy="1695100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0D63A7E7-AF33-4BAD-9586-76D0989D8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グループ化 43">
              <a:extLst>
                <a:ext uri="{FF2B5EF4-FFF2-40B4-BE49-F238E27FC236}">
                  <a16:creationId xmlns:a16="http://schemas.microsoft.com/office/drawing/2014/main" id="{2B149905-E9DC-44E9-8618-7DE174CFC95C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44" name="二等辺三角形 45">
                <a:extLst>
                  <a:ext uri="{FF2B5EF4-FFF2-40B4-BE49-F238E27FC236}">
                    <a16:creationId xmlns:a16="http://schemas.microsoft.com/office/drawing/2014/main" id="{E3A43E01-6CC9-4B84-B4BF-C0687C463786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ローチャート : 磁気ディスク 46">
                <a:extLst>
                  <a:ext uri="{FF2B5EF4-FFF2-40B4-BE49-F238E27FC236}">
                    <a16:creationId xmlns:a16="http://schemas.microsoft.com/office/drawing/2014/main" id="{2CB34901-8359-4A1F-95CC-8C48C556B11D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3" name="円弧 44">
              <a:extLst>
                <a:ext uri="{FF2B5EF4-FFF2-40B4-BE49-F238E27FC236}">
                  <a16:creationId xmlns:a16="http://schemas.microsoft.com/office/drawing/2014/main" id="{E98CDB84-1871-460B-B557-5C12439208B4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7">
            <a:extLst>
              <a:ext uri="{FF2B5EF4-FFF2-40B4-BE49-F238E27FC236}">
                <a16:creationId xmlns:a16="http://schemas.microsoft.com/office/drawing/2014/main" id="{B7EE5F15-26F9-452C-AB3B-C6175A3E5665}"/>
              </a:ext>
            </a:extLst>
          </p:cNvPr>
          <p:cNvGrpSpPr/>
          <p:nvPr/>
        </p:nvGrpSpPr>
        <p:grpSpPr>
          <a:xfrm>
            <a:off x="5053022" y="1896337"/>
            <a:ext cx="331129" cy="418478"/>
            <a:chOff x="261807" y="3717032"/>
            <a:chExt cx="1491611" cy="1695100"/>
          </a:xfrm>
        </p:grpSpPr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B49212B0-7FE1-44F8-B589-644DE6501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" name="グループ化 49">
              <a:extLst>
                <a:ext uri="{FF2B5EF4-FFF2-40B4-BE49-F238E27FC236}">
                  <a16:creationId xmlns:a16="http://schemas.microsoft.com/office/drawing/2014/main" id="{FB5C52BC-A94D-4CEA-9119-7EBA29621046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50" name="二等辺三角形 51">
                <a:extLst>
                  <a:ext uri="{FF2B5EF4-FFF2-40B4-BE49-F238E27FC236}">
                    <a16:creationId xmlns:a16="http://schemas.microsoft.com/office/drawing/2014/main" id="{0B7EC6E9-75FE-4739-8534-72BC2195BE2D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ローチャート : 磁気ディスク 52">
                <a:extLst>
                  <a:ext uri="{FF2B5EF4-FFF2-40B4-BE49-F238E27FC236}">
                    <a16:creationId xmlns:a16="http://schemas.microsoft.com/office/drawing/2014/main" id="{AAFD3427-861E-4AE2-BC8F-E559321659C5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9" name="円弧 50">
              <a:extLst>
                <a:ext uri="{FF2B5EF4-FFF2-40B4-BE49-F238E27FC236}">
                  <a16:creationId xmlns:a16="http://schemas.microsoft.com/office/drawing/2014/main" id="{75A74F8D-FF58-456A-BA75-46AADC523BE6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3">
            <a:extLst>
              <a:ext uri="{FF2B5EF4-FFF2-40B4-BE49-F238E27FC236}">
                <a16:creationId xmlns:a16="http://schemas.microsoft.com/office/drawing/2014/main" id="{C93744DD-3DDF-4327-8984-D1BF854CE984}"/>
              </a:ext>
            </a:extLst>
          </p:cNvPr>
          <p:cNvGrpSpPr/>
          <p:nvPr/>
        </p:nvGrpSpPr>
        <p:grpSpPr>
          <a:xfrm>
            <a:off x="5415098" y="2781463"/>
            <a:ext cx="331129" cy="418478"/>
            <a:chOff x="261807" y="3717032"/>
            <a:chExt cx="1491611" cy="1695100"/>
          </a:xfrm>
        </p:grpSpPr>
        <p:pic>
          <p:nvPicPr>
            <p:cNvPr id="53" name="Picture 2">
              <a:extLst>
                <a:ext uri="{FF2B5EF4-FFF2-40B4-BE49-F238E27FC236}">
                  <a16:creationId xmlns:a16="http://schemas.microsoft.com/office/drawing/2014/main" id="{F71096FA-9429-4E21-B1F9-63419DC05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" name="グループ化 55">
              <a:extLst>
                <a:ext uri="{FF2B5EF4-FFF2-40B4-BE49-F238E27FC236}">
                  <a16:creationId xmlns:a16="http://schemas.microsoft.com/office/drawing/2014/main" id="{09100851-B673-4D27-9121-5B3E9CBD5089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56" name="二等辺三角形 57">
                <a:extLst>
                  <a:ext uri="{FF2B5EF4-FFF2-40B4-BE49-F238E27FC236}">
                    <a16:creationId xmlns:a16="http://schemas.microsoft.com/office/drawing/2014/main" id="{19F403F5-E727-4695-8858-DF9873D6824A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ローチャート : 磁気ディスク 58">
                <a:extLst>
                  <a:ext uri="{FF2B5EF4-FFF2-40B4-BE49-F238E27FC236}">
                    <a16:creationId xmlns:a16="http://schemas.microsoft.com/office/drawing/2014/main" id="{31F6DCB6-E7F8-4990-A2EA-59F520EA48B1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円弧 56">
              <a:extLst>
                <a:ext uri="{FF2B5EF4-FFF2-40B4-BE49-F238E27FC236}">
                  <a16:creationId xmlns:a16="http://schemas.microsoft.com/office/drawing/2014/main" id="{A2982BDB-2CFD-460B-A6E0-1F9D73E6B581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9">
            <a:extLst>
              <a:ext uri="{FF2B5EF4-FFF2-40B4-BE49-F238E27FC236}">
                <a16:creationId xmlns:a16="http://schemas.microsoft.com/office/drawing/2014/main" id="{1001EBA5-BBBD-4D56-8690-A852551D1D3C}"/>
              </a:ext>
            </a:extLst>
          </p:cNvPr>
          <p:cNvGrpSpPr/>
          <p:nvPr/>
        </p:nvGrpSpPr>
        <p:grpSpPr>
          <a:xfrm>
            <a:off x="5890185" y="3260398"/>
            <a:ext cx="331129" cy="418478"/>
            <a:chOff x="261807" y="3717032"/>
            <a:chExt cx="1491611" cy="1695100"/>
          </a:xfrm>
        </p:grpSpPr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E88A1FA7-1A31-48CA-B7DB-617422F07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グループ化 61">
              <a:extLst>
                <a:ext uri="{FF2B5EF4-FFF2-40B4-BE49-F238E27FC236}">
                  <a16:creationId xmlns:a16="http://schemas.microsoft.com/office/drawing/2014/main" id="{1FF0373D-FBC1-4943-9240-74ED8C379A09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62" name="二等辺三角形 63">
                <a:extLst>
                  <a:ext uri="{FF2B5EF4-FFF2-40B4-BE49-F238E27FC236}">
                    <a16:creationId xmlns:a16="http://schemas.microsoft.com/office/drawing/2014/main" id="{BEB979BA-54A0-46BC-BF8C-28E389F77BE9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ローチャート : 磁気ディスク 64">
                <a:extLst>
                  <a:ext uri="{FF2B5EF4-FFF2-40B4-BE49-F238E27FC236}">
                    <a16:creationId xmlns:a16="http://schemas.microsoft.com/office/drawing/2014/main" id="{D3BE501F-F60D-4038-BE7F-B561948884D9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1" name="円弧 62">
              <a:extLst>
                <a:ext uri="{FF2B5EF4-FFF2-40B4-BE49-F238E27FC236}">
                  <a16:creationId xmlns:a16="http://schemas.microsoft.com/office/drawing/2014/main" id="{BB2D84F5-5C41-4DA3-867D-567A6FBADDB2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4" name="グループ化 65">
            <a:extLst>
              <a:ext uri="{FF2B5EF4-FFF2-40B4-BE49-F238E27FC236}">
                <a16:creationId xmlns:a16="http://schemas.microsoft.com/office/drawing/2014/main" id="{E45DCEC4-0E88-4729-8D57-4FC389AA6556}"/>
              </a:ext>
            </a:extLst>
          </p:cNvPr>
          <p:cNvGrpSpPr/>
          <p:nvPr/>
        </p:nvGrpSpPr>
        <p:grpSpPr>
          <a:xfrm>
            <a:off x="2872711" y="2208666"/>
            <a:ext cx="331129" cy="418478"/>
            <a:chOff x="261807" y="3717032"/>
            <a:chExt cx="1491611" cy="1695100"/>
          </a:xfrm>
        </p:grpSpPr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id="{B4F0815F-562B-4657-9EA4-EE832898A7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6" name="グループ化 67">
              <a:extLst>
                <a:ext uri="{FF2B5EF4-FFF2-40B4-BE49-F238E27FC236}">
                  <a16:creationId xmlns:a16="http://schemas.microsoft.com/office/drawing/2014/main" id="{571AD4C7-F348-45E3-A91F-02DA10DA3C43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68" name="二等辺三角形 69">
                <a:extLst>
                  <a:ext uri="{FF2B5EF4-FFF2-40B4-BE49-F238E27FC236}">
                    <a16:creationId xmlns:a16="http://schemas.microsoft.com/office/drawing/2014/main" id="{32560BFD-68B9-4DB3-B028-8C9CBF9D9F33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ローチャート : 磁気ディスク 70">
                <a:extLst>
                  <a:ext uri="{FF2B5EF4-FFF2-40B4-BE49-F238E27FC236}">
                    <a16:creationId xmlns:a16="http://schemas.microsoft.com/office/drawing/2014/main" id="{BF39C9B1-2038-4969-9321-208F6159E454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7" name="円弧 68">
              <a:extLst>
                <a:ext uri="{FF2B5EF4-FFF2-40B4-BE49-F238E27FC236}">
                  <a16:creationId xmlns:a16="http://schemas.microsoft.com/office/drawing/2014/main" id="{FBBDF849-68A9-4ADD-9EEC-7730041BD714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" name="グループ化 71">
            <a:extLst>
              <a:ext uri="{FF2B5EF4-FFF2-40B4-BE49-F238E27FC236}">
                <a16:creationId xmlns:a16="http://schemas.microsoft.com/office/drawing/2014/main" id="{E59A1FBD-D29F-463E-8D72-373791E3EEAA}"/>
              </a:ext>
            </a:extLst>
          </p:cNvPr>
          <p:cNvGrpSpPr/>
          <p:nvPr/>
        </p:nvGrpSpPr>
        <p:grpSpPr>
          <a:xfrm>
            <a:off x="3067278" y="3583560"/>
            <a:ext cx="331129" cy="418478"/>
            <a:chOff x="261807" y="3717032"/>
            <a:chExt cx="1491611" cy="1695100"/>
          </a:xfrm>
        </p:grpSpPr>
        <p:pic>
          <p:nvPicPr>
            <p:cNvPr id="71" name="Picture 2">
              <a:extLst>
                <a:ext uri="{FF2B5EF4-FFF2-40B4-BE49-F238E27FC236}">
                  <a16:creationId xmlns:a16="http://schemas.microsoft.com/office/drawing/2014/main" id="{0F789ADB-CF2E-4304-8455-80860A2CD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" name="グループ化 73">
              <a:extLst>
                <a:ext uri="{FF2B5EF4-FFF2-40B4-BE49-F238E27FC236}">
                  <a16:creationId xmlns:a16="http://schemas.microsoft.com/office/drawing/2014/main" id="{DC9B20DB-2F92-4229-B232-590217485371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74" name="二等辺三角形 75">
                <a:extLst>
                  <a:ext uri="{FF2B5EF4-FFF2-40B4-BE49-F238E27FC236}">
                    <a16:creationId xmlns:a16="http://schemas.microsoft.com/office/drawing/2014/main" id="{0F9F41BF-0F3A-43B2-B066-9C5814302D44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ローチャート : 磁気ディスク 76">
                <a:extLst>
                  <a:ext uri="{FF2B5EF4-FFF2-40B4-BE49-F238E27FC236}">
                    <a16:creationId xmlns:a16="http://schemas.microsoft.com/office/drawing/2014/main" id="{7EFD0A9A-5DD1-486D-AA27-E3C10B907550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3" name="円弧 74">
              <a:extLst>
                <a:ext uri="{FF2B5EF4-FFF2-40B4-BE49-F238E27FC236}">
                  <a16:creationId xmlns:a16="http://schemas.microsoft.com/office/drawing/2014/main" id="{ED73CEC5-26D4-4FBE-ABBA-F02FEBFBA451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6" name="グループ化 77">
            <a:extLst>
              <a:ext uri="{FF2B5EF4-FFF2-40B4-BE49-F238E27FC236}">
                <a16:creationId xmlns:a16="http://schemas.microsoft.com/office/drawing/2014/main" id="{5299DF4D-5AC0-4EE8-B5FD-E3F01069384E}"/>
              </a:ext>
            </a:extLst>
          </p:cNvPr>
          <p:cNvGrpSpPr/>
          <p:nvPr/>
        </p:nvGrpSpPr>
        <p:grpSpPr>
          <a:xfrm>
            <a:off x="3579231" y="2414197"/>
            <a:ext cx="331129" cy="418478"/>
            <a:chOff x="261807" y="3717032"/>
            <a:chExt cx="1491611" cy="1695100"/>
          </a:xfrm>
        </p:grpSpPr>
        <p:pic>
          <p:nvPicPr>
            <p:cNvPr id="77" name="Picture 2">
              <a:extLst>
                <a:ext uri="{FF2B5EF4-FFF2-40B4-BE49-F238E27FC236}">
                  <a16:creationId xmlns:a16="http://schemas.microsoft.com/office/drawing/2014/main" id="{198808A7-CD3B-433C-91DB-4799F339E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" name="グループ化 79">
              <a:extLst>
                <a:ext uri="{FF2B5EF4-FFF2-40B4-BE49-F238E27FC236}">
                  <a16:creationId xmlns:a16="http://schemas.microsoft.com/office/drawing/2014/main" id="{C109ADAC-73EC-47A9-9727-2EF39FF328B1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80" name="二等辺三角形 81">
                <a:extLst>
                  <a:ext uri="{FF2B5EF4-FFF2-40B4-BE49-F238E27FC236}">
                    <a16:creationId xmlns:a16="http://schemas.microsoft.com/office/drawing/2014/main" id="{225DF278-8B77-45B1-84D3-720AD8234453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ローチャート : 磁気ディスク 82">
                <a:extLst>
                  <a:ext uri="{FF2B5EF4-FFF2-40B4-BE49-F238E27FC236}">
                    <a16:creationId xmlns:a16="http://schemas.microsoft.com/office/drawing/2014/main" id="{7956A9C8-06B5-4DBB-A4FF-5DF09B30D8E3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9" name="円弧 80">
              <a:extLst>
                <a:ext uri="{FF2B5EF4-FFF2-40B4-BE49-F238E27FC236}">
                  <a16:creationId xmlns:a16="http://schemas.microsoft.com/office/drawing/2014/main" id="{E6A24178-A0CC-4D19-80E3-71386059272A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グループ化 83">
            <a:extLst>
              <a:ext uri="{FF2B5EF4-FFF2-40B4-BE49-F238E27FC236}">
                <a16:creationId xmlns:a16="http://schemas.microsoft.com/office/drawing/2014/main" id="{B52229E6-638D-4EE0-AC61-74E727DC2F1A}"/>
              </a:ext>
            </a:extLst>
          </p:cNvPr>
          <p:cNvGrpSpPr/>
          <p:nvPr/>
        </p:nvGrpSpPr>
        <p:grpSpPr>
          <a:xfrm>
            <a:off x="4037441" y="3244594"/>
            <a:ext cx="331129" cy="418478"/>
            <a:chOff x="261807" y="3717032"/>
            <a:chExt cx="1491611" cy="1695100"/>
          </a:xfrm>
        </p:grpSpPr>
        <p:pic>
          <p:nvPicPr>
            <p:cNvPr id="83" name="Picture 2">
              <a:extLst>
                <a:ext uri="{FF2B5EF4-FFF2-40B4-BE49-F238E27FC236}">
                  <a16:creationId xmlns:a16="http://schemas.microsoft.com/office/drawing/2014/main" id="{8A345785-6183-4B71-B3B3-7651C3E13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4" name="グループ化 85">
              <a:extLst>
                <a:ext uri="{FF2B5EF4-FFF2-40B4-BE49-F238E27FC236}">
                  <a16:creationId xmlns:a16="http://schemas.microsoft.com/office/drawing/2014/main" id="{A6147E0B-F903-43D1-9250-BA2063E4A88B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86" name="二等辺三角形 87">
                <a:extLst>
                  <a:ext uri="{FF2B5EF4-FFF2-40B4-BE49-F238E27FC236}">
                    <a16:creationId xmlns:a16="http://schemas.microsoft.com/office/drawing/2014/main" id="{D3207DB1-F4B6-41EE-987B-3FC039AB84C9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ローチャート : 磁気ディスク 88">
                <a:extLst>
                  <a:ext uri="{FF2B5EF4-FFF2-40B4-BE49-F238E27FC236}">
                    <a16:creationId xmlns:a16="http://schemas.microsoft.com/office/drawing/2014/main" id="{E9DD2DB5-392C-4CCC-B318-D542D8C79FD9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5" name="円弧 86">
              <a:extLst>
                <a:ext uri="{FF2B5EF4-FFF2-40B4-BE49-F238E27FC236}">
                  <a16:creationId xmlns:a16="http://schemas.microsoft.com/office/drawing/2014/main" id="{9D43721B-78E0-4B03-8232-859E15CB8E1A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8" name="グループ化 89">
            <a:extLst>
              <a:ext uri="{FF2B5EF4-FFF2-40B4-BE49-F238E27FC236}">
                <a16:creationId xmlns:a16="http://schemas.microsoft.com/office/drawing/2014/main" id="{9C227566-F92D-48F8-9787-7E978829C979}"/>
              </a:ext>
            </a:extLst>
          </p:cNvPr>
          <p:cNvGrpSpPr/>
          <p:nvPr/>
        </p:nvGrpSpPr>
        <p:grpSpPr>
          <a:xfrm>
            <a:off x="4118688" y="3966527"/>
            <a:ext cx="331129" cy="418478"/>
            <a:chOff x="261807" y="3717032"/>
            <a:chExt cx="1491611" cy="1695100"/>
          </a:xfrm>
        </p:grpSpPr>
        <p:pic>
          <p:nvPicPr>
            <p:cNvPr id="89" name="Picture 2">
              <a:extLst>
                <a:ext uri="{FF2B5EF4-FFF2-40B4-BE49-F238E27FC236}">
                  <a16:creationId xmlns:a16="http://schemas.microsoft.com/office/drawing/2014/main" id="{99503CD9-A3C3-4E39-B1AC-E93A8C3D3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" name="グループ化 91">
              <a:extLst>
                <a:ext uri="{FF2B5EF4-FFF2-40B4-BE49-F238E27FC236}">
                  <a16:creationId xmlns:a16="http://schemas.microsoft.com/office/drawing/2014/main" id="{9D6E16A8-40BB-419D-8B00-F2DC4D063505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92" name="二等辺三角形 93">
                <a:extLst>
                  <a:ext uri="{FF2B5EF4-FFF2-40B4-BE49-F238E27FC236}">
                    <a16:creationId xmlns:a16="http://schemas.microsoft.com/office/drawing/2014/main" id="{E88B4725-99DF-459C-95A0-FD99A18CA1D5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ローチャート : 磁気ディスク 94">
                <a:extLst>
                  <a:ext uri="{FF2B5EF4-FFF2-40B4-BE49-F238E27FC236}">
                    <a16:creationId xmlns:a16="http://schemas.microsoft.com/office/drawing/2014/main" id="{30C87DBB-3C18-4DD1-901A-454EA94FC6BF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1" name="円弧 92">
              <a:extLst>
                <a:ext uri="{FF2B5EF4-FFF2-40B4-BE49-F238E27FC236}">
                  <a16:creationId xmlns:a16="http://schemas.microsoft.com/office/drawing/2014/main" id="{5042F0C3-31ED-4A99-88A8-FA28ADA9611E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4" name="グループ化 95">
            <a:extLst>
              <a:ext uri="{FF2B5EF4-FFF2-40B4-BE49-F238E27FC236}">
                <a16:creationId xmlns:a16="http://schemas.microsoft.com/office/drawing/2014/main" id="{B2C877A5-0845-4827-8A63-3CFE79EFF343}"/>
              </a:ext>
            </a:extLst>
          </p:cNvPr>
          <p:cNvGrpSpPr/>
          <p:nvPr/>
        </p:nvGrpSpPr>
        <p:grpSpPr>
          <a:xfrm>
            <a:off x="3244959" y="4515561"/>
            <a:ext cx="331129" cy="418478"/>
            <a:chOff x="261807" y="3717032"/>
            <a:chExt cx="1491611" cy="1695100"/>
          </a:xfrm>
        </p:grpSpPr>
        <p:pic>
          <p:nvPicPr>
            <p:cNvPr id="95" name="Picture 2">
              <a:extLst>
                <a:ext uri="{FF2B5EF4-FFF2-40B4-BE49-F238E27FC236}">
                  <a16:creationId xmlns:a16="http://schemas.microsoft.com/office/drawing/2014/main" id="{DF1F1C3A-8E5C-40FF-8E69-6EAE750EB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6" name="グループ化 97">
              <a:extLst>
                <a:ext uri="{FF2B5EF4-FFF2-40B4-BE49-F238E27FC236}">
                  <a16:creationId xmlns:a16="http://schemas.microsoft.com/office/drawing/2014/main" id="{4E89B2CD-FD71-4D96-BDA3-E70FCEEC427C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98" name="二等辺三角形 99">
                <a:extLst>
                  <a:ext uri="{FF2B5EF4-FFF2-40B4-BE49-F238E27FC236}">
                    <a16:creationId xmlns:a16="http://schemas.microsoft.com/office/drawing/2014/main" id="{1CB1E508-E4F7-408D-91DE-59EAFCB32DD3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ローチャート : 磁気ディスク 100">
                <a:extLst>
                  <a:ext uri="{FF2B5EF4-FFF2-40B4-BE49-F238E27FC236}">
                    <a16:creationId xmlns:a16="http://schemas.microsoft.com/office/drawing/2014/main" id="{79F4B334-6BBF-4FE2-86AF-79AA196089D8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7" name="円弧 98">
              <a:extLst>
                <a:ext uri="{FF2B5EF4-FFF2-40B4-BE49-F238E27FC236}">
                  <a16:creationId xmlns:a16="http://schemas.microsoft.com/office/drawing/2014/main" id="{1D044D7B-FF26-4057-9867-C8CE03034848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0" name="グループ化 101">
            <a:extLst>
              <a:ext uri="{FF2B5EF4-FFF2-40B4-BE49-F238E27FC236}">
                <a16:creationId xmlns:a16="http://schemas.microsoft.com/office/drawing/2014/main" id="{9B5281D5-7D6C-450F-B6C3-12FB1823AC6C}"/>
              </a:ext>
            </a:extLst>
          </p:cNvPr>
          <p:cNvGrpSpPr/>
          <p:nvPr/>
        </p:nvGrpSpPr>
        <p:grpSpPr>
          <a:xfrm>
            <a:off x="2348127" y="4401522"/>
            <a:ext cx="331129" cy="418478"/>
            <a:chOff x="261807" y="3717032"/>
            <a:chExt cx="1491611" cy="1695100"/>
          </a:xfrm>
        </p:grpSpPr>
        <p:pic>
          <p:nvPicPr>
            <p:cNvPr id="101" name="Picture 2">
              <a:extLst>
                <a:ext uri="{FF2B5EF4-FFF2-40B4-BE49-F238E27FC236}">
                  <a16:creationId xmlns:a16="http://schemas.microsoft.com/office/drawing/2014/main" id="{D8437BB4-5003-4519-815A-C3FCD645A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" name="グループ化 103">
              <a:extLst>
                <a:ext uri="{FF2B5EF4-FFF2-40B4-BE49-F238E27FC236}">
                  <a16:creationId xmlns:a16="http://schemas.microsoft.com/office/drawing/2014/main" id="{DDE6BC55-945D-4B53-B353-73D7127D8DD1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104" name="二等辺三角形 105">
                <a:extLst>
                  <a:ext uri="{FF2B5EF4-FFF2-40B4-BE49-F238E27FC236}">
                    <a16:creationId xmlns:a16="http://schemas.microsoft.com/office/drawing/2014/main" id="{92418448-7FC5-49E8-BD69-3ACD0D3F8467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ローチャート : 磁気ディスク 106">
                <a:extLst>
                  <a:ext uri="{FF2B5EF4-FFF2-40B4-BE49-F238E27FC236}">
                    <a16:creationId xmlns:a16="http://schemas.microsoft.com/office/drawing/2014/main" id="{87ED1E58-11F7-428A-8C87-F10BD60D22A3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3" name="円弧 104">
              <a:extLst>
                <a:ext uri="{FF2B5EF4-FFF2-40B4-BE49-F238E27FC236}">
                  <a16:creationId xmlns:a16="http://schemas.microsoft.com/office/drawing/2014/main" id="{86EFE8A5-DA4D-458E-8E74-69FCBEB371E3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6" name="グループ化 107">
            <a:extLst>
              <a:ext uri="{FF2B5EF4-FFF2-40B4-BE49-F238E27FC236}">
                <a16:creationId xmlns:a16="http://schemas.microsoft.com/office/drawing/2014/main" id="{D8DFA658-EEEA-4685-9388-FFC04EC7E293}"/>
              </a:ext>
            </a:extLst>
          </p:cNvPr>
          <p:cNvGrpSpPr/>
          <p:nvPr/>
        </p:nvGrpSpPr>
        <p:grpSpPr>
          <a:xfrm>
            <a:off x="4918846" y="4348447"/>
            <a:ext cx="331129" cy="418478"/>
            <a:chOff x="261807" y="3717032"/>
            <a:chExt cx="1491611" cy="1695100"/>
          </a:xfrm>
        </p:grpSpPr>
        <p:pic>
          <p:nvPicPr>
            <p:cNvPr id="107" name="Picture 2">
              <a:extLst>
                <a:ext uri="{FF2B5EF4-FFF2-40B4-BE49-F238E27FC236}">
                  <a16:creationId xmlns:a16="http://schemas.microsoft.com/office/drawing/2014/main" id="{9CA4EF1A-5E0D-4BB3-A343-B07E33382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8" name="グループ化 109">
              <a:extLst>
                <a:ext uri="{FF2B5EF4-FFF2-40B4-BE49-F238E27FC236}">
                  <a16:creationId xmlns:a16="http://schemas.microsoft.com/office/drawing/2014/main" id="{CAC4E2E1-7AAE-4823-B176-D57F49F683D3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110" name="二等辺三角形 111">
                <a:extLst>
                  <a:ext uri="{FF2B5EF4-FFF2-40B4-BE49-F238E27FC236}">
                    <a16:creationId xmlns:a16="http://schemas.microsoft.com/office/drawing/2014/main" id="{E2137ECE-74BF-4E7A-AAAC-33876EDB68F9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ローチャート : 磁気ディスク 112">
                <a:extLst>
                  <a:ext uri="{FF2B5EF4-FFF2-40B4-BE49-F238E27FC236}">
                    <a16:creationId xmlns:a16="http://schemas.microsoft.com/office/drawing/2014/main" id="{265D4AD3-033C-48B5-836D-8787B875C23B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9" name="円弧 110">
              <a:extLst>
                <a:ext uri="{FF2B5EF4-FFF2-40B4-BE49-F238E27FC236}">
                  <a16:creationId xmlns:a16="http://schemas.microsoft.com/office/drawing/2014/main" id="{978EC718-C4A5-4CEC-BD4D-5DBABAB9BEA7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2" name="グループ化 113">
            <a:extLst>
              <a:ext uri="{FF2B5EF4-FFF2-40B4-BE49-F238E27FC236}">
                <a16:creationId xmlns:a16="http://schemas.microsoft.com/office/drawing/2014/main" id="{FAEF05A5-98FB-45F6-960D-C3618AB43C03}"/>
              </a:ext>
            </a:extLst>
          </p:cNvPr>
          <p:cNvGrpSpPr/>
          <p:nvPr/>
        </p:nvGrpSpPr>
        <p:grpSpPr>
          <a:xfrm>
            <a:off x="4805688" y="2490332"/>
            <a:ext cx="331129" cy="418478"/>
            <a:chOff x="261807" y="3717032"/>
            <a:chExt cx="1491611" cy="1695100"/>
          </a:xfrm>
        </p:grpSpPr>
        <p:pic>
          <p:nvPicPr>
            <p:cNvPr id="113" name="Picture 2">
              <a:extLst>
                <a:ext uri="{FF2B5EF4-FFF2-40B4-BE49-F238E27FC236}">
                  <a16:creationId xmlns:a16="http://schemas.microsoft.com/office/drawing/2014/main" id="{0CA6079B-907D-44AB-BD02-00238BC7BD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" name="グループ化 115">
              <a:extLst>
                <a:ext uri="{FF2B5EF4-FFF2-40B4-BE49-F238E27FC236}">
                  <a16:creationId xmlns:a16="http://schemas.microsoft.com/office/drawing/2014/main" id="{F553251A-9338-4BD4-A96D-368703163336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116" name="二等辺三角形 117">
                <a:extLst>
                  <a:ext uri="{FF2B5EF4-FFF2-40B4-BE49-F238E27FC236}">
                    <a16:creationId xmlns:a16="http://schemas.microsoft.com/office/drawing/2014/main" id="{190A9B3A-73B0-42FA-A580-01A7D46F1639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ローチャート : 磁気ディスク 118">
                <a:extLst>
                  <a:ext uri="{FF2B5EF4-FFF2-40B4-BE49-F238E27FC236}">
                    <a16:creationId xmlns:a16="http://schemas.microsoft.com/office/drawing/2014/main" id="{6B0BD835-ABDE-44D9-B7A0-2AB97601C9E9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5" name="円弧 116">
              <a:extLst>
                <a:ext uri="{FF2B5EF4-FFF2-40B4-BE49-F238E27FC236}">
                  <a16:creationId xmlns:a16="http://schemas.microsoft.com/office/drawing/2014/main" id="{3B5E04AF-64E5-4239-A40F-34860503FB6D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8" name="グループ化 119">
            <a:extLst>
              <a:ext uri="{FF2B5EF4-FFF2-40B4-BE49-F238E27FC236}">
                <a16:creationId xmlns:a16="http://schemas.microsoft.com/office/drawing/2014/main" id="{939371A6-545C-4A1A-B92B-27B71DF0C3F4}"/>
              </a:ext>
            </a:extLst>
          </p:cNvPr>
          <p:cNvGrpSpPr/>
          <p:nvPr/>
        </p:nvGrpSpPr>
        <p:grpSpPr>
          <a:xfrm>
            <a:off x="5167764" y="3375458"/>
            <a:ext cx="331129" cy="418478"/>
            <a:chOff x="261807" y="3717032"/>
            <a:chExt cx="1491611" cy="1695100"/>
          </a:xfrm>
        </p:grpSpPr>
        <p:pic>
          <p:nvPicPr>
            <p:cNvPr id="119" name="Picture 2">
              <a:extLst>
                <a:ext uri="{FF2B5EF4-FFF2-40B4-BE49-F238E27FC236}">
                  <a16:creationId xmlns:a16="http://schemas.microsoft.com/office/drawing/2014/main" id="{5CAA9954-6A6B-4B66-AA2F-39BE04261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0" name="グループ化 121">
              <a:extLst>
                <a:ext uri="{FF2B5EF4-FFF2-40B4-BE49-F238E27FC236}">
                  <a16:creationId xmlns:a16="http://schemas.microsoft.com/office/drawing/2014/main" id="{39F12942-0CC1-4765-962A-1482EA1DEF3F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122" name="二等辺三角形 123">
                <a:extLst>
                  <a:ext uri="{FF2B5EF4-FFF2-40B4-BE49-F238E27FC236}">
                    <a16:creationId xmlns:a16="http://schemas.microsoft.com/office/drawing/2014/main" id="{3FAB7CA1-84AE-4F4F-BFAD-65DB8A449889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ローチャート : 磁気ディスク 124">
                <a:extLst>
                  <a:ext uri="{FF2B5EF4-FFF2-40B4-BE49-F238E27FC236}">
                    <a16:creationId xmlns:a16="http://schemas.microsoft.com/office/drawing/2014/main" id="{EE1EBF15-AFCF-414E-BD11-70FFDB6AD252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1" name="円弧 122">
              <a:extLst>
                <a:ext uri="{FF2B5EF4-FFF2-40B4-BE49-F238E27FC236}">
                  <a16:creationId xmlns:a16="http://schemas.microsoft.com/office/drawing/2014/main" id="{61305E30-5EE5-42F5-95F9-0E95BACD9230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4" name="グループ化 125">
            <a:extLst>
              <a:ext uri="{FF2B5EF4-FFF2-40B4-BE49-F238E27FC236}">
                <a16:creationId xmlns:a16="http://schemas.microsoft.com/office/drawing/2014/main" id="{E6FADCA3-4239-46EE-9CBD-1C9EEE8A07C6}"/>
              </a:ext>
            </a:extLst>
          </p:cNvPr>
          <p:cNvGrpSpPr/>
          <p:nvPr/>
        </p:nvGrpSpPr>
        <p:grpSpPr>
          <a:xfrm>
            <a:off x="5642851" y="3854393"/>
            <a:ext cx="331129" cy="418478"/>
            <a:chOff x="261807" y="3717032"/>
            <a:chExt cx="1491611" cy="1695100"/>
          </a:xfrm>
        </p:grpSpPr>
        <p:pic>
          <p:nvPicPr>
            <p:cNvPr id="125" name="Picture 2">
              <a:extLst>
                <a:ext uri="{FF2B5EF4-FFF2-40B4-BE49-F238E27FC236}">
                  <a16:creationId xmlns:a16="http://schemas.microsoft.com/office/drawing/2014/main" id="{0DC03389-257A-4404-AC25-294A2636D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6" name="グループ化 127">
              <a:extLst>
                <a:ext uri="{FF2B5EF4-FFF2-40B4-BE49-F238E27FC236}">
                  <a16:creationId xmlns:a16="http://schemas.microsoft.com/office/drawing/2014/main" id="{1AC97233-8917-45AB-A792-A3D493AD29CC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128" name="二等辺三角形 129">
                <a:extLst>
                  <a:ext uri="{FF2B5EF4-FFF2-40B4-BE49-F238E27FC236}">
                    <a16:creationId xmlns:a16="http://schemas.microsoft.com/office/drawing/2014/main" id="{457EE9FB-3113-4675-9489-A060709F93D8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ローチャート : 磁気ディスク 130">
                <a:extLst>
                  <a:ext uri="{FF2B5EF4-FFF2-40B4-BE49-F238E27FC236}">
                    <a16:creationId xmlns:a16="http://schemas.microsoft.com/office/drawing/2014/main" id="{E4908A59-EC1A-44C5-9C13-2CDFDDF15A2C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7" name="円弧 128">
              <a:extLst>
                <a:ext uri="{FF2B5EF4-FFF2-40B4-BE49-F238E27FC236}">
                  <a16:creationId xmlns:a16="http://schemas.microsoft.com/office/drawing/2014/main" id="{05E01F77-9E23-4D81-97B5-C797498DCD49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0" name="グループ化 131">
            <a:extLst>
              <a:ext uri="{FF2B5EF4-FFF2-40B4-BE49-F238E27FC236}">
                <a16:creationId xmlns:a16="http://schemas.microsoft.com/office/drawing/2014/main" id="{AC6CC090-3FBB-43FE-B597-614331F2B096}"/>
              </a:ext>
            </a:extLst>
          </p:cNvPr>
          <p:cNvGrpSpPr/>
          <p:nvPr/>
        </p:nvGrpSpPr>
        <p:grpSpPr>
          <a:xfrm>
            <a:off x="2625377" y="2802661"/>
            <a:ext cx="331129" cy="418478"/>
            <a:chOff x="261807" y="3717032"/>
            <a:chExt cx="1491611" cy="1695100"/>
          </a:xfrm>
        </p:grpSpPr>
        <p:pic>
          <p:nvPicPr>
            <p:cNvPr id="131" name="Picture 2">
              <a:extLst>
                <a:ext uri="{FF2B5EF4-FFF2-40B4-BE49-F238E27FC236}">
                  <a16:creationId xmlns:a16="http://schemas.microsoft.com/office/drawing/2014/main" id="{F42CE935-9B89-4B27-99D9-F780FE1DA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2" name="グループ化 133">
              <a:extLst>
                <a:ext uri="{FF2B5EF4-FFF2-40B4-BE49-F238E27FC236}">
                  <a16:creationId xmlns:a16="http://schemas.microsoft.com/office/drawing/2014/main" id="{DC5D6C7A-E001-48E9-BFED-3D21D093BF92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134" name="二等辺三角形 135">
                <a:extLst>
                  <a:ext uri="{FF2B5EF4-FFF2-40B4-BE49-F238E27FC236}">
                    <a16:creationId xmlns:a16="http://schemas.microsoft.com/office/drawing/2014/main" id="{CF267437-588B-4465-96D9-35B34653B294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ローチャート : 磁気ディスク 136">
                <a:extLst>
                  <a:ext uri="{FF2B5EF4-FFF2-40B4-BE49-F238E27FC236}">
                    <a16:creationId xmlns:a16="http://schemas.microsoft.com/office/drawing/2014/main" id="{C691315D-27DE-46AF-9ACA-D7F19255E145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3" name="円弧 134">
              <a:extLst>
                <a:ext uri="{FF2B5EF4-FFF2-40B4-BE49-F238E27FC236}">
                  <a16:creationId xmlns:a16="http://schemas.microsoft.com/office/drawing/2014/main" id="{D6C4FC3D-5EFA-44D6-B66C-D691FD9739E5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6" name="グループ化 137">
            <a:extLst>
              <a:ext uri="{FF2B5EF4-FFF2-40B4-BE49-F238E27FC236}">
                <a16:creationId xmlns:a16="http://schemas.microsoft.com/office/drawing/2014/main" id="{A37E5240-E820-4CA4-A23A-96E4157F7AC6}"/>
              </a:ext>
            </a:extLst>
          </p:cNvPr>
          <p:cNvGrpSpPr/>
          <p:nvPr/>
        </p:nvGrpSpPr>
        <p:grpSpPr>
          <a:xfrm>
            <a:off x="7336315" y="2796900"/>
            <a:ext cx="331129" cy="418478"/>
            <a:chOff x="261807" y="3717032"/>
            <a:chExt cx="1491611" cy="1695100"/>
          </a:xfrm>
        </p:grpSpPr>
        <p:pic>
          <p:nvPicPr>
            <p:cNvPr id="137" name="Picture 2">
              <a:extLst>
                <a:ext uri="{FF2B5EF4-FFF2-40B4-BE49-F238E27FC236}">
                  <a16:creationId xmlns:a16="http://schemas.microsoft.com/office/drawing/2014/main" id="{97CD9E42-E501-49B6-9315-A41E3676BC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8" name="グループ化 139">
              <a:extLst>
                <a:ext uri="{FF2B5EF4-FFF2-40B4-BE49-F238E27FC236}">
                  <a16:creationId xmlns:a16="http://schemas.microsoft.com/office/drawing/2014/main" id="{5EB02651-9EE3-43F3-AFE6-84AD3B75F1E8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140" name="二等辺三角形 141">
                <a:extLst>
                  <a:ext uri="{FF2B5EF4-FFF2-40B4-BE49-F238E27FC236}">
                    <a16:creationId xmlns:a16="http://schemas.microsoft.com/office/drawing/2014/main" id="{DD98B14F-A593-4B18-9E8B-4A4EB5FBB79D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ローチャート : 磁気ディスク 142">
                <a:extLst>
                  <a:ext uri="{FF2B5EF4-FFF2-40B4-BE49-F238E27FC236}">
                    <a16:creationId xmlns:a16="http://schemas.microsoft.com/office/drawing/2014/main" id="{13F5561E-1E8E-4643-BF0A-4D489D2241F2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9" name="円弧 140">
              <a:extLst>
                <a:ext uri="{FF2B5EF4-FFF2-40B4-BE49-F238E27FC236}">
                  <a16:creationId xmlns:a16="http://schemas.microsoft.com/office/drawing/2014/main" id="{A994C7DA-9D69-4A90-9150-F95B5757946F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2" name="グループ化 143">
            <a:extLst>
              <a:ext uri="{FF2B5EF4-FFF2-40B4-BE49-F238E27FC236}">
                <a16:creationId xmlns:a16="http://schemas.microsoft.com/office/drawing/2014/main" id="{C572421B-CC3E-4A0A-9FFF-1EE6FB02B4CE}"/>
              </a:ext>
            </a:extLst>
          </p:cNvPr>
          <p:cNvGrpSpPr/>
          <p:nvPr/>
        </p:nvGrpSpPr>
        <p:grpSpPr>
          <a:xfrm>
            <a:off x="7848268" y="1627537"/>
            <a:ext cx="331129" cy="418478"/>
            <a:chOff x="261807" y="3717032"/>
            <a:chExt cx="1491611" cy="1695100"/>
          </a:xfrm>
        </p:grpSpPr>
        <p:pic>
          <p:nvPicPr>
            <p:cNvPr id="143" name="Picture 2">
              <a:extLst>
                <a:ext uri="{FF2B5EF4-FFF2-40B4-BE49-F238E27FC236}">
                  <a16:creationId xmlns:a16="http://schemas.microsoft.com/office/drawing/2014/main" id="{DD6183F4-5457-48EA-82C5-A276292DE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" name="グループ化 145">
              <a:extLst>
                <a:ext uri="{FF2B5EF4-FFF2-40B4-BE49-F238E27FC236}">
                  <a16:creationId xmlns:a16="http://schemas.microsoft.com/office/drawing/2014/main" id="{0CC9B01D-9033-4BCD-B87D-827EA721E175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146" name="二等辺三角形 147">
                <a:extLst>
                  <a:ext uri="{FF2B5EF4-FFF2-40B4-BE49-F238E27FC236}">
                    <a16:creationId xmlns:a16="http://schemas.microsoft.com/office/drawing/2014/main" id="{E24C4E8D-1A54-4B55-B92F-C2126CC3CCA2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ローチャート : 磁気ディスク 148">
                <a:extLst>
                  <a:ext uri="{FF2B5EF4-FFF2-40B4-BE49-F238E27FC236}">
                    <a16:creationId xmlns:a16="http://schemas.microsoft.com/office/drawing/2014/main" id="{C60ADFF5-517A-431A-B7D6-3DEE82538F76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5" name="円弧 146">
              <a:extLst>
                <a:ext uri="{FF2B5EF4-FFF2-40B4-BE49-F238E27FC236}">
                  <a16:creationId xmlns:a16="http://schemas.microsoft.com/office/drawing/2014/main" id="{6312CE34-A6CC-426F-9058-2C95BBE379E9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8" name="グループ化 149">
            <a:extLst>
              <a:ext uri="{FF2B5EF4-FFF2-40B4-BE49-F238E27FC236}">
                <a16:creationId xmlns:a16="http://schemas.microsoft.com/office/drawing/2014/main" id="{425D3936-4937-48F0-86D6-F24B0A3E9048}"/>
              </a:ext>
            </a:extLst>
          </p:cNvPr>
          <p:cNvGrpSpPr/>
          <p:nvPr/>
        </p:nvGrpSpPr>
        <p:grpSpPr>
          <a:xfrm>
            <a:off x="8306478" y="2457934"/>
            <a:ext cx="331129" cy="418478"/>
            <a:chOff x="261807" y="3717032"/>
            <a:chExt cx="1491611" cy="1695100"/>
          </a:xfrm>
        </p:grpSpPr>
        <p:pic>
          <p:nvPicPr>
            <p:cNvPr id="149" name="Picture 2">
              <a:extLst>
                <a:ext uri="{FF2B5EF4-FFF2-40B4-BE49-F238E27FC236}">
                  <a16:creationId xmlns:a16="http://schemas.microsoft.com/office/drawing/2014/main" id="{992F3FC9-8257-42C7-A933-9E652428B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0" name="グループ化 151">
              <a:extLst>
                <a:ext uri="{FF2B5EF4-FFF2-40B4-BE49-F238E27FC236}">
                  <a16:creationId xmlns:a16="http://schemas.microsoft.com/office/drawing/2014/main" id="{D10D1854-424F-4A61-944F-CC20AAE19AF9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152" name="二等辺三角形 153">
                <a:extLst>
                  <a:ext uri="{FF2B5EF4-FFF2-40B4-BE49-F238E27FC236}">
                    <a16:creationId xmlns:a16="http://schemas.microsoft.com/office/drawing/2014/main" id="{070F005A-F6F2-4E03-9C65-0DA27D4B2826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フローチャート : 磁気ディスク 154">
                <a:extLst>
                  <a:ext uri="{FF2B5EF4-FFF2-40B4-BE49-F238E27FC236}">
                    <a16:creationId xmlns:a16="http://schemas.microsoft.com/office/drawing/2014/main" id="{F3A330B9-755F-4D1B-85B3-712C475ED85C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1" name="円弧 152">
              <a:extLst>
                <a:ext uri="{FF2B5EF4-FFF2-40B4-BE49-F238E27FC236}">
                  <a16:creationId xmlns:a16="http://schemas.microsoft.com/office/drawing/2014/main" id="{513F02CD-F44B-4CF0-B705-6DDEBA35A8A7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4" name="グループ化 155">
            <a:extLst>
              <a:ext uri="{FF2B5EF4-FFF2-40B4-BE49-F238E27FC236}">
                <a16:creationId xmlns:a16="http://schemas.microsoft.com/office/drawing/2014/main" id="{12F58D1F-4990-4CF6-9CB2-55F6F4D11659}"/>
              </a:ext>
            </a:extLst>
          </p:cNvPr>
          <p:cNvGrpSpPr/>
          <p:nvPr/>
        </p:nvGrpSpPr>
        <p:grpSpPr>
          <a:xfrm>
            <a:off x="8387725" y="3179867"/>
            <a:ext cx="331129" cy="418478"/>
            <a:chOff x="261807" y="3717032"/>
            <a:chExt cx="1491611" cy="1695100"/>
          </a:xfrm>
        </p:grpSpPr>
        <p:pic>
          <p:nvPicPr>
            <p:cNvPr id="155" name="Picture 2">
              <a:extLst>
                <a:ext uri="{FF2B5EF4-FFF2-40B4-BE49-F238E27FC236}">
                  <a16:creationId xmlns:a16="http://schemas.microsoft.com/office/drawing/2014/main" id="{E974DD1B-D42D-40C0-B34C-C59A7B626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6" name="グループ化 157">
              <a:extLst>
                <a:ext uri="{FF2B5EF4-FFF2-40B4-BE49-F238E27FC236}">
                  <a16:creationId xmlns:a16="http://schemas.microsoft.com/office/drawing/2014/main" id="{5F85D39D-E45E-4737-9982-F54D6255DA47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158" name="二等辺三角形 159">
                <a:extLst>
                  <a:ext uri="{FF2B5EF4-FFF2-40B4-BE49-F238E27FC236}">
                    <a16:creationId xmlns:a16="http://schemas.microsoft.com/office/drawing/2014/main" id="{EB0D51D4-337C-4AF1-9D77-0239ECD33E1A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フローチャート : 磁気ディスク 160">
                <a:extLst>
                  <a:ext uri="{FF2B5EF4-FFF2-40B4-BE49-F238E27FC236}">
                    <a16:creationId xmlns:a16="http://schemas.microsoft.com/office/drawing/2014/main" id="{9B6E6A85-E485-46CE-A7A5-A12B50E35A96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7" name="円弧 158">
              <a:extLst>
                <a:ext uri="{FF2B5EF4-FFF2-40B4-BE49-F238E27FC236}">
                  <a16:creationId xmlns:a16="http://schemas.microsoft.com/office/drawing/2014/main" id="{6FDB6362-8561-43EB-BF08-579A7A603D0C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0" name="グループ化 161">
            <a:extLst>
              <a:ext uri="{FF2B5EF4-FFF2-40B4-BE49-F238E27FC236}">
                <a16:creationId xmlns:a16="http://schemas.microsoft.com/office/drawing/2014/main" id="{C1AF0E0D-0370-4F0D-AB34-DD75EEC361BF}"/>
              </a:ext>
            </a:extLst>
          </p:cNvPr>
          <p:cNvGrpSpPr/>
          <p:nvPr/>
        </p:nvGrpSpPr>
        <p:grpSpPr>
          <a:xfrm>
            <a:off x="7513996" y="3728901"/>
            <a:ext cx="331129" cy="418478"/>
            <a:chOff x="261807" y="3717032"/>
            <a:chExt cx="1491611" cy="1695100"/>
          </a:xfrm>
        </p:grpSpPr>
        <p:pic>
          <p:nvPicPr>
            <p:cNvPr id="161" name="Picture 2">
              <a:extLst>
                <a:ext uri="{FF2B5EF4-FFF2-40B4-BE49-F238E27FC236}">
                  <a16:creationId xmlns:a16="http://schemas.microsoft.com/office/drawing/2014/main" id="{A064E0F8-9B42-44E7-BB2C-2D64E48DB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2" name="グループ化 163">
              <a:extLst>
                <a:ext uri="{FF2B5EF4-FFF2-40B4-BE49-F238E27FC236}">
                  <a16:creationId xmlns:a16="http://schemas.microsoft.com/office/drawing/2014/main" id="{85A21330-FD93-458C-AA7F-767F66F17C08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164" name="二等辺三角形 165">
                <a:extLst>
                  <a:ext uri="{FF2B5EF4-FFF2-40B4-BE49-F238E27FC236}">
                    <a16:creationId xmlns:a16="http://schemas.microsoft.com/office/drawing/2014/main" id="{D26FEFD8-4F1B-415D-960F-1DB083F72977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フローチャート : 磁気ディスク 166">
                <a:extLst>
                  <a:ext uri="{FF2B5EF4-FFF2-40B4-BE49-F238E27FC236}">
                    <a16:creationId xmlns:a16="http://schemas.microsoft.com/office/drawing/2014/main" id="{3D5EB41C-362F-4C86-BC76-B52F9CFFECDE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3" name="円弧 164">
              <a:extLst>
                <a:ext uri="{FF2B5EF4-FFF2-40B4-BE49-F238E27FC236}">
                  <a16:creationId xmlns:a16="http://schemas.microsoft.com/office/drawing/2014/main" id="{C4E0FF93-1621-4C01-B73E-6A01FB5A196C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6" name="グループ化 167">
            <a:extLst>
              <a:ext uri="{FF2B5EF4-FFF2-40B4-BE49-F238E27FC236}">
                <a16:creationId xmlns:a16="http://schemas.microsoft.com/office/drawing/2014/main" id="{39ED02F7-5327-4261-A0AD-FC935429250B}"/>
              </a:ext>
            </a:extLst>
          </p:cNvPr>
          <p:cNvGrpSpPr/>
          <p:nvPr/>
        </p:nvGrpSpPr>
        <p:grpSpPr>
          <a:xfrm>
            <a:off x="6617164" y="3614862"/>
            <a:ext cx="331129" cy="418478"/>
            <a:chOff x="261807" y="3717032"/>
            <a:chExt cx="1491611" cy="1695100"/>
          </a:xfrm>
        </p:grpSpPr>
        <p:pic>
          <p:nvPicPr>
            <p:cNvPr id="167" name="Picture 2">
              <a:extLst>
                <a:ext uri="{FF2B5EF4-FFF2-40B4-BE49-F238E27FC236}">
                  <a16:creationId xmlns:a16="http://schemas.microsoft.com/office/drawing/2014/main" id="{AF5B198E-5D76-4CD7-8324-FCD800CC7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8" name="グループ化 169">
              <a:extLst>
                <a:ext uri="{FF2B5EF4-FFF2-40B4-BE49-F238E27FC236}">
                  <a16:creationId xmlns:a16="http://schemas.microsoft.com/office/drawing/2014/main" id="{253A5326-161A-491D-A67C-A1F6843ECA77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170" name="二等辺三角形 171">
                <a:extLst>
                  <a:ext uri="{FF2B5EF4-FFF2-40B4-BE49-F238E27FC236}">
                    <a16:creationId xmlns:a16="http://schemas.microsoft.com/office/drawing/2014/main" id="{8FED2E37-0528-4335-9599-D194CD111C1A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ローチャート : 磁気ディスク 172">
                <a:extLst>
                  <a:ext uri="{FF2B5EF4-FFF2-40B4-BE49-F238E27FC236}">
                    <a16:creationId xmlns:a16="http://schemas.microsoft.com/office/drawing/2014/main" id="{84C718ED-354A-4ADA-A4E4-D7FB197A8AD0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9" name="円弧 170">
              <a:extLst>
                <a:ext uri="{FF2B5EF4-FFF2-40B4-BE49-F238E27FC236}">
                  <a16:creationId xmlns:a16="http://schemas.microsoft.com/office/drawing/2014/main" id="{A8A93370-E69B-4A37-8A36-4E46C1B3FEC4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2" name="グループ化 173">
            <a:extLst>
              <a:ext uri="{FF2B5EF4-FFF2-40B4-BE49-F238E27FC236}">
                <a16:creationId xmlns:a16="http://schemas.microsoft.com/office/drawing/2014/main" id="{7172EBE7-8B14-4ADE-ABCD-143DB3014161}"/>
              </a:ext>
            </a:extLst>
          </p:cNvPr>
          <p:cNvGrpSpPr/>
          <p:nvPr/>
        </p:nvGrpSpPr>
        <p:grpSpPr>
          <a:xfrm>
            <a:off x="9262716" y="3353695"/>
            <a:ext cx="331129" cy="418478"/>
            <a:chOff x="261807" y="3717032"/>
            <a:chExt cx="1491611" cy="1695100"/>
          </a:xfrm>
        </p:grpSpPr>
        <p:pic>
          <p:nvPicPr>
            <p:cNvPr id="173" name="Picture 2">
              <a:extLst>
                <a:ext uri="{FF2B5EF4-FFF2-40B4-BE49-F238E27FC236}">
                  <a16:creationId xmlns:a16="http://schemas.microsoft.com/office/drawing/2014/main" id="{967923C2-ED80-4CD5-BA74-2052B5393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" name="グループ化 175">
              <a:extLst>
                <a:ext uri="{FF2B5EF4-FFF2-40B4-BE49-F238E27FC236}">
                  <a16:creationId xmlns:a16="http://schemas.microsoft.com/office/drawing/2014/main" id="{C77F9AD8-F2AD-46EE-A4BC-393151C30F2E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176" name="二等辺三角形 177">
                <a:extLst>
                  <a:ext uri="{FF2B5EF4-FFF2-40B4-BE49-F238E27FC236}">
                    <a16:creationId xmlns:a16="http://schemas.microsoft.com/office/drawing/2014/main" id="{C7D06741-90AA-4F3E-A6E9-76AF6BF9584E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ローチャート : 磁気ディスク 178">
                <a:extLst>
                  <a:ext uri="{FF2B5EF4-FFF2-40B4-BE49-F238E27FC236}">
                    <a16:creationId xmlns:a16="http://schemas.microsoft.com/office/drawing/2014/main" id="{0B8F8921-B795-4B72-B8BB-CF626ECD15E8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5" name="円弧 176">
              <a:extLst>
                <a:ext uri="{FF2B5EF4-FFF2-40B4-BE49-F238E27FC236}">
                  <a16:creationId xmlns:a16="http://schemas.microsoft.com/office/drawing/2014/main" id="{3D015C89-7D6C-4A54-8A07-AA9331FA7CB7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8" name="グループ化 179">
            <a:extLst>
              <a:ext uri="{FF2B5EF4-FFF2-40B4-BE49-F238E27FC236}">
                <a16:creationId xmlns:a16="http://schemas.microsoft.com/office/drawing/2014/main" id="{2EF6C7C7-A796-4EC3-8B97-4BBA59A69D47}"/>
              </a:ext>
            </a:extLst>
          </p:cNvPr>
          <p:cNvGrpSpPr/>
          <p:nvPr/>
        </p:nvGrpSpPr>
        <p:grpSpPr>
          <a:xfrm>
            <a:off x="9074725" y="1703672"/>
            <a:ext cx="331129" cy="418478"/>
            <a:chOff x="261807" y="3717032"/>
            <a:chExt cx="1491611" cy="1695100"/>
          </a:xfrm>
        </p:grpSpPr>
        <p:pic>
          <p:nvPicPr>
            <p:cNvPr id="179" name="Picture 2">
              <a:extLst>
                <a:ext uri="{FF2B5EF4-FFF2-40B4-BE49-F238E27FC236}">
                  <a16:creationId xmlns:a16="http://schemas.microsoft.com/office/drawing/2014/main" id="{61C0BEC0-196E-4A40-A616-FAB84F5C5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0" name="グループ化 181">
              <a:extLst>
                <a:ext uri="{FF2B5EF4-FFF2-40B4-BE49-F238E27FC236}">
                  <a16:creationId xmlns:a16="http://schemas.microsoft.com/office/drawing/2014/main" id="{7E63650B-E3CD-42A2-A1E3-539675A52155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182" name="二等辺三角形 183">
                <a:extLst>
                  <a:ext uri="{FF2B5EF4-FFF2-40B4-BE49-F238E27FC236}">
                    <a16:creationId xmlns:a16="http://schemas.microsoft.com/office/drawing/2014/main" id="{C2538FAE-F8F3-472C-8F8B-23E56139456F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フローチャート : 磁気ディスク 184">
                <a:extLst>
                  <a:ext uri="{FF2B5EF4-FFF2-40B4-BE49-F238E27FC236}">
                    <a16:creationId xmlns:a16="http://schemas.microsoft.com/office/drawing/2014/main" id="{DA7EAAFC-8E86-40A7-8CCF-F8E8C9521431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1" name="円弧 182">
              <a:extLst>
                <a:ext uri="{FF2B5EF4-FFF2-40B4-BE49-F238E27FC236}">
                  <a16:creationId xmlns:a16="http://schemas.microsoft.com/office/drawing/2014/main" id="{C528EF7B-7EDD-4CBD-A17F-296908BFAB14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4" name="グループ化 185">
            <a:extLst>
              <a:ext uri="{FF2B5EF4-FFF2-40B4-BE49-F238E27FC236}">
                <a16:creationId xmlns:a16="http://schemas.microsoft.com/office/drawing/2014/main" id="{D214D74F-CFBF-4942-85DC-F137EE041EC8}"/>
              </a:ext>
            </a:extLst>
          </p:cNvPr>
          <p:cNvGrpSpPr/>
          <p:nvPr/>
        </p:nvGrpSpPr>
        <p:grpSpPr>
          <a:xfrm>
            <a:off x="9436801" y="2588798"/>
            <a:ext cx="331129" cy="418478"/>
            <a:chOff x="261807" y="3717032"/>
            <a:chExt cx="1491611" cy="1695100"/>
          </a:xfrm>
        </p:grpSpPr>
        <p:pic>
          <p:nvPicPr>
            <p:cNvPr id="185" name="Picture 2">
              <a:extLst>
                <a:ext uri="{FF2B5EF4-FFF2-40B4-BE49-F238E27FC236}">
                  <a16:creationId xmlns:a16="http://schemas.microsoft.com/office/drawing/2014/main" id="{03BC5AC5-0B93-40FF-836D-F478655A0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6" name="グループ化 187">
              <a:extLst>
                <a:ext uri="{FF2B5EF4-FFF2-40B4-BE49-F238E27FC236}">
                  <a16:creationId xmlns:a16="http://schemas.microsoft.com/office/drawing/2014/main" id="{3D21BBA8-9F3A-492C-80BE-11E6C103EDF8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188" name="二等辺三角形 189">
                <a:extLst>
                  <a:ext uri="{FF2B5EF4-FFF2-40B4-BE49-F238E27FC236}">
                    <a16:creationId xmlns:a16="http://schemas.microsoft.com/office/drawing/2014/main" id="{4B1FAE7E-3E9F-4B7C-871D-D0ABB0172E6D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フローチャート : 磁気ディスク 190">
                <a:extLst>
                  <a:ext uri="{FF2B5EF4-FFF2-40B4-BE49-F238E27FC236}">
                    <a16:creationId xmlns:a16="http://schemas.microsoft.com/office/drawing/2014/main" id="{97EA2AB5-5761-4DB3-BA9C-59ADDBE0087F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7" name="円弧 188">
              <a:extLst>
                <a:ext uri="{FF2B5EF4-FFF2-40B4-BE49-F238E27FC236}">
                  <a16:creationId xmlns:a16="http://schemas.microsoft.com/office/drawing/2014/main" id="{F7B2BC9A-95CF-4D55-B0C7-2CAD59D0F08A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0" name="グループ化 191">
            <a:extLst>
              <a:ext uri="{FF2B5EF4-FFF2-40B4-BE49-F238E27FC236}">
                <a16:creationId xmlns:a16="http://schemas.microsoft.com/office/drawing/2014/main" id="{10F6CB98-790C-4609-963F-00DB90AF6AA8}"/>
              </a:ext>
            </a:extLst>
          </p:cNvPr>
          <p:cNvGrpSpPr/>
          <p:nvPr/>
        </p:nvGrpSpPr>
        <p:grpSpPr>
          <a:xfrm>
            <a:off x="7850274" y="2674266"/>
            <a:ext cx="331129" cy="418478"/>
            <a:chOff x="261807" y="3717032"/>
            <a:chExt cx="1491611" cy="1695100"/>
          </a:xfrm>
        </p:grpSpPr>
        <p:pic>
          <p:nvPicPr>
            <p:cNvPr id="191" name="Picture 2">
              <a:extLst>
                <a:ext uri="{FF2B5EF4-FFF2-40B4-BE49-F238E27FC236}">
                  <a16:creationId xmlns:a16="http://schemas.microsoft.com/office/drawing/2014/main" id="{B422D562-1412-4042-B0E3-4E234D5FE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2" name="グループ化 193">
              <a:extLst>
                <a:ext uri="{FF2B5EF4-FFF2-40B4-BE49-F238E27FC236}">
                  <a16:creationId xmlns:a16="http://schemas.microsoft.com/office/drawing/2014/main" id="{E22F5C1B-6E39-4010-9066-0E7B58940C6F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194" name="二等辺三角形 195">
                <a:extLst>
                  <a:ext uri="{FF2B5EF4-FFF2-40B4-BE49-F238E27FC236}">
                    <a16:creationId xmlns:a16="http://schemas.microsoft.com/office/drawing/2014/main" id="{8457BAFC-F678-4337-AF80-A0083360B2BC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フローチャート : 磁気ディスク 196">
                <a:extLst>
                  <a:ext uri="{FF2B5EF4-FFF2-40B4-BE49-F238E27FC236}">
                    <a16:creationId xmlns:a16="http://schemas.microsoft.com/office/drawing/2014/main" id="{ABB8D863-B39F-436F-AF7D-127D9B61D288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3" name="円弧 194">
              <a:extLst>
                <a:ext uri="{FF2B5EF4-FFF2-40B4-BE49-F238E27FC236}">
                  <a16:creationId xmlns:a16="http://schemas.microsoft.com/office/drawing/2014/main" id="{AAA9933D-72BC-497E-ACBF-9C44053D7B49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6" name="グループ化 197">
            <a:extLst>
              <a:ext uri="{FF2B5EF4-FFF2-40B4-BE49-F238E27FC236}">
                <a16:creationId xmlns:a16="http://schemas.microsoft.com/office/drawing/2014/main" id="{6366D359-DC5E-477C-83A5-68AA3B1B6344}"/>
              </a:ext>
            </a:extLst>
          </p:cNvPr>
          <p:cNvGrpSpPr/>
          <p:nvPr/>
        </p:nvGrpSpPr>
        <p:grpSpPr>
          <a:xfrm>
            <a:off x="6894414" y="2016001"/>
            <a:ext cx="331129" cy="418478"/>
            <a:chOff x="261807" y="3717032"/>
            <a:chExt cx="1491611" cy="1695100"/>
          </a:xfrm>
        </p:grpSpPr>
        <p:pic>
          <p:nvPicPr>
            <p:cNvPr id="197" name="Picture 2">
              <a:extLst>
                <a:ext uri="{FF2B5EF4-FFF2-40B4-BE49-F238E27FC236}">
                  <a16:creationId xmlns:a16="http://schemas.microsoft.com/office/drawing/2014/main" id="{1EC80B51-8D03-41E7-90F5-01F40D168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8" name="グループ化 199">
              <a:extLst>
                <a:ext uri="{FF2B5EF4-FFF2-40B4-BE49-F238E27FC236}">
                  <a16:creationId xmlns:a16="http://schemas.microsoft.com/office/drawing/2014/main" id="{A83B8BAD-E7B0-4335-A8B5-388E5AAB34D0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00" name="二等辺三角形 201">
                <a:extLst>
                  <a:ext uri="{FF2B5EF4-FFF2-40B4-BE49-F238E27FC236}">
                    <a16:creationId xmlns:a16="http://schemas.microsoft.com/office/drawing/2014/main" id="{35EF997B-DE4A-4203-AA3C-A646285C78C7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フローチャート : 磁気ディスク 202">
                <a:extLst>
                  <a:ext uri="{FF2B5EF4-FFF2-40B4-BE49-F238E27FC236}">
                    <a16:creationId xmlns:a16="http://schemas.microsoft.com/office/drawing/2014/main" id="{C298C38F-13A2-4784-8FA5-9527D0E69225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9" name="円弧 200">
              <a:extLst>
                <a:ext uri="{FF2B5EF4-FFF2-40B4-BE49-F238E27FC236}">
                  <a16:creationId xmlns:a16="http://schemas.microsoft.com/office/drawing/2014/main" id="{0AED4C74-29C9-4E56-940C-CF070CAC1FB6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2" name="グループ化 203">
            <a:extLst>
              <a:ext uri="{FF2B5EF4-FFF2-40B4-BE49-F238E27FC236}">
                <a16:creationId xmlns:a16="http://schemas.microsoft.com/office/drawing/2014/main" id="{37D606B3-06EB-4531-855C-BF57F3920A9E}"/>
              </a:ext>
            </a:extLst>
          </p:cNvPr>
          <p:cNvGrpSpPr/>
          <p:nvPr/>
        </p:nvGrpSpPr>
        <p:grpSpPr>
          <a:xfrm>
            <a:off x="6805449" y="2900704"/>
            <a:ext cx="331129" cy="418478"/>
            <a:chOff x="261807" y="3717032"/>
            <a:chExt cx="1491611" cy="1695100"/>
          </a:xfrm>
        </p:grpSpPr>
        <p:pic>
          <p:nvPicPr>
            <p:cNvPr id="203" name="Picture 2">
              <a:extLst>
                <a:ext uri="{FF2B5EF4-FFF2-40B4-BE49-F238E27FC236}">
                  <a16:creationId xmlns:a16="http://schemas.microsoft.com/office/drawing/2014/main" id="{D3C2CEA1-F546-4BD3-9C04-75DBC4246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" name="グループ化 205">
              <a:extLst>
                <a:ext uri="{FF2B5EF4-FFF2-40B4-BE49-F238E27FC236}">
                  <a16:creationId xmlns:a16="http://schemas.microsoft.com/office/drawing/2014/main" id="{39C00EF2-DE8F-4176-9B09-F095BB52F9A0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06" name="二等辺三角形 207">
                <a:extLst>
                  <a:ext uri="{FF2B5EF4-FFF2-40B4-BE49-F238E27FC236}">
                    <a16:creationId xmlns:a16="http://schemas.microsoft.com/office/drawing/2014/main" id="{6FB663F2-8C5C-4AA1-B69C-880DFA14A793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フローチャート : 磁気ディスク 208">
                <a:extLst>
                  <a:ext uri="{FF2B5EF4-FFF2-40B4-BE49-F238E27FC236}">
                    <a16:creationId xmlns:a16="http://schemas.microsoft.com/office/drawing/2014/main" id="{2F8CAF3E-C24F-462F-81D6-A6575B5176C7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5" name="円弧 206">
              <a:extLst>
                <a:ext uri="{FF2B5EF4-FFF2-40B4-BE49-F238E27FC236}">
                  <a16:creationId xmlns:a16="http://schemas.microsoft.com/office/drawing/2014/main" id="{AED08CBB-17EB-4C80-9121-774325D7979A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8" name="グループ化 209">
            <a:extLst>
              <a:ext uri="{FF2B5EF4-FFF2-40B4-BE49-F238E27FC236}">
                <a16:creationId xmlns:a16="http://schemas.microsoft.com/office/drawing/2014/main" id="{67485266-A9AF-4096-987E-A80C36DAF9DD}"/>
              </a:ext>
            </a:extLst>
          </p:cNvPr>
          <p:cNvGrpSpPr/>
          <p:nvPr/>
        </p:nvGrpSpPr>
        <p:grpSpPr>
          <a:xfrm>
            <a:off x="7478430" y="2288334"/>
            <a:ext cx="331129" cy="418478"/>
            <a:chOff x="261807" y="3717032"/>
            <a:chExt cx="1491611" cy="1695100"/>
          </a:xfrm>
        </p:grpSpPr>
        <p:pic>
          <p:nvPicPr>
            <p:cNvPr id="209" name="Picture 2">
              <a:extLst>
                <a:ext uri="{FF2B5EF4-FFF2-40B4-BE49-F238E27FC236}">
                  <a16:creationId xmlns:a16="http://schemas.microsoft.com/office/drawing/2014/main" id="{D317711E-E4DB-43AE-A830-702190135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0" name="グループ化 211">
              <a:extLst>
                <a:ext uri="{FF2B5EF4-FFF2-40B4-BE49-F238E27FC236}">
                  <a16:creationId xmlns:a16="http://schemas.microsoft.com/office/drawing/2014/main" id="{834E5CD9-EA74-4062-89D3-F4BAE8FD4C2F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12" name="二等辺三角形 213">
                <a:extLst>
                  <a:ext uri="{FF2B5EF4-FFF2-40B4-BE49-F238E27FC236}">
                    <a16:creationId xmlns:a16="http://schemas.microsoft.com/office/drawing/2014/main" id="{A4F9A972-B2C6-45A6-97C3-12C485FC573C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フローチャート : 磁気ディスク 214">
                <a:extLst>
                  <a:ext uri="{FF2B5EF4-FFF2-40B4-BE49-F238E27FC236}">
                    <a16:creationId xmlns:a16="http://schemas.microsoft.com/office/drawing/2014/main" id="{D51E36EA-437A-40D1-900A-5954C010B1EB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1" name="円弧 212">
              <a:extLst>
                <a:ext uri="{FF2B5EF4-FFF2-40B4-BE49-F238E27FC236}">
                  <a16:creationId xmlns:a16="http://schemas.microsoft.com/office/drawing/2014/main" id="{0ABAECF6-AD15-4262-909F-AF09D52388B5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4" name="グループ化 215">
            <a:extLst>
              <a:ext uri="{FF2B5EF4-FFF2-40B4-BE49-F238E27FC236}">
                <a16:creationId xmlns:a16="http://schemas.microsoft.com/office/drawing/2014/main" id="{2054DEFA-90CD-4EE6-8784-EE523FDFE728}"/>
              </a:ext>
            </a:extLst>
          </p:cNvPr>
          <p:cNvGrpSpPr/>
          <p:nvPr/>
        </p:nvGrpSpPr>
        <p:grpSpPr>
          <a:xfrm>
            <a:off x="7740660" y="3244594"/>
            <a:ext cx="331129" cy="418478"/>
            <a:chOff x="261807" y="3717032"/>
            <a:chExt cx="1491611" cy="1695100"/>
          </a:xfrm>
        </p:grpSpPr>
        <p:pic>
          <p:nvPicPr>
            <p:cNvPr id="215" name="Picture 2">
              <a:extLst>
                <a:ext uri="{FF2B5EF4-FFF2-40B4-BE49-F238E27FC236}">
                  <a16:creationId xmlns:a16="http://schemas.microsoft.com/office/drawing/2014/main" id="{75B75587-FC39-4D0E-9B23-80777B4F2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" name="グループ化 217">
              <a:extLst>
                <a:ext uri="{FF2B5EF4-FFF2-40B4-BE49-F238E27FC236}">
                  <a16:creationId xmlns:a16="http://schemas.microsoft.com/office/drawing/2014/main" id="{C5B92C9B-D7E9-4D5B-AD24-6497F6AA2A05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18" name="二等辺三角形 219">
                <a:extLst>
                  <a:ext uri="{FF2B5EF4-FFF2-40B4-BE49-F238E27FC236}">
                    <a16:creationId xmlns:a16="http://schemas.microsoft.com/office/drawing/2014/main" id="{4D0FB8C5-3321-4D32-BB25-26FECF642AFB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フローチャート : 磁気ディスク 220">
                <a:extLst>
                  <a:ext uri="{FF2B5EF4-FFF2-40B4-BE49-F238E27FC236}">
                    <a16:creationId xmlns:a16="http://schemas.microsoft.com/office/drawing/2014/main" id="{D69AEDE4-0133-44A6-9CA2-E9BF9B9C3DE3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7" name="円弧 218">
              <a:extLst>
                <a:ext uri="{FF2B5EF4-FFF2-40B4-BE49-F238E27FC236}">
                  <a16:creationId xmlns:a16="http://schemas.microsoft.com/office/drawing/2014/main" id="{A40EF366-173D-4CF7-8F00-B112E002853B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0" name="グループ化 221">
            <a:extLst>
              <a:ext uri="{FF2B5EF4-FFF2-40B4-BE49-F238E27FC236}">
                <a16:creationId xmlns:a16="http://schemas.microsoft.com/office/drawing/2014/main" id="{5C52605D-F6E1-42F2-A559-F9E0495A895A}"/>
              </a:ext>
            </a:extLst>
          </p:cNvPr>
          <p:cNvGrpSpPr/>
          <p:nvPr/>
        </p:nvGrpSpPr>
        <p:grpSpPr>
          <a:xfrm>
            <a:off x="7821907" y="3966527"/>
            <a:ext cx="331129" cy="418478"/>
            <a:chOff x="261807" y="3717032"/>
            <a:chExt cx="1491611" cy="1695100"/>
          </a:xfrm>
        </p:grpSpPr>
        <p:pic>
          <p:nvPicPr>
            <p:cNvPr id="221" name="Picture 2">
              <a:extLst>
                <a:ext uri="{FF2B5EF4-FFF2-40B4-BE49-F238E27FC236}">
                  <a16:creationId xmlns:a16="http://schemas.microsoft.com/office/drawing/2014/main" id="{B4089D1B-192F-4C4A-993A-3F996BFA3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2" name="グループ化 223">
              <a:extLst>
                <a:ext uri="{FF2B5EF4-FFF2-40B4-BE49-F238E27FC236}">
                  <a16:creationId xmlns:a16="http://schemas.microsoft.com/office/drawing/2014/main" id="{0B426762-E3E2-4890-BF45-A70EADCF6DC3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24" name="二等辺三角形 225">
                <a:extLst>
                  <a:ext uri="{FF2B5EF4-FFF2-40B4-BE49-F238E27FC236}">
                    <a16:creationId xmlns:a16="http://schemas.microsoft.com/office/drawing/2014/main" id="{BE0663BD-F440-4CCD-952F-6F5BAF93A966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フローチャート : 磁気ディスク 226">
                <a:extLst>
                  <a:ext uri="{FF2B5EF4-FFF2-40B4-BE49-F238E27FC236}">
                    <a16:creationId xmlns:a16="http://schemas.microsoft.com/office/drawing/2014/main" id="{51766AEF-6FFA-4768-861C-26E12BF7445B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3" name="円弧 224">
              <a:extLst>
                <a:ext uri="{FF2B5EF4-FFF2-40B4-BE49-F238E27FC236}">
                  <a16:creationId xmlns:a16="http://schemas.microsoft.com/office/drawing/2014/main" id="{A7962522-583C-46AE-A705-6C5E5AE36D5F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6" name="グループ化 227">
            <a:extLst>
              <a:ext uri="{FF2B5EF4-FFF2-40B4-BE49-F238E27FC236}">
                <a16:creationId xmlns:a16="http://schemas.microsoft.com/office/drawing/2014/main" id="{15D37719-1B18-40AB-9016-AA68698DD719}"/>
              </a:ext>
            </a:extLst>
          </p:cNvPr>
          <p:cNvGrpSpPr/>
          <p:nvPr/>
        </p:nvGrpSpPr>
        <p:grpSpPr>
          <a:xfrm>
            <a:off x="6948178" y="4515561"/>
            <a:ext cx="331129" cy="418478"/>
            <a:chOff x="261807" y="3717032"/>
            <a:chExt cx="1491611" cy="1695100"/>
          </a:xfrm>
        </p:grpSpPr>
        <p:pic>
          <p:nvPicPr>
            <p:cNvPr id="227" name="Picture 2">
              <a:extLst>
                <a:ext uri="{FF2B5EF4-FFF2-40B4-BE49-F238E27FC236}">
                  <a16:creationId xmlns:a16="http://schemas.microsoft.com/office/drawing/2014/main" id="{72B6D0A4-5D36-41BC-BC35-53CF41D7D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8" name="グループ化 229">
              <a:extLst>
                <a:ext uri="{FF2B5EF4-FFF2-40B4-BE49-F238E27FC236}">
                  <a16:creationId xmlns:a16="http://schemas.microsoft.com/office/drawing/2014/main" id="{25E9CAEA-BB16-49A4-8C85-95734C091252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30" name="二等辺三角形 231">
                <a:extLst>
                  <a:ext uri="{FF2B5EF4-FFF2-40B4-BE49-F238E27FC236}">
                    <a16:creationId xmlns:a16="http://schemas.microsoft.com/office/drawing/2014/main" id="{2975ADEB-46A5-41F7-B2ED-CF010EEEC96B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フローチャート : 磁気ディスク 232">
                <a:extLst>
                  <a:ext uri="{FF2B5EF4-FFF2-40B4-BE49-F238E27FC236}">
                    <a16:creationId xmlns:a16="http://schemas.microsoft.com/office/drawing/2014/main" id="{EDD1ECA8-9D61-4C4E-99E1-A614FE2BA3CF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9" name="円弧 230">
              <a:extLst>
                <a:ext uri="{FF2B5EF4-FFF2-40B4-BE49-F238E27FC236}">
                  <a16:creationId xmlns:a16="http://schemas.microsoft.com/office/drawing/2014/main" id="{E89D37EC-032D-4DFF-BEAF-78C18CF2F8C1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2" name="グループ化 233">
            <a:extLst>
              <a:ext uri="{FF2B5EF4-FFF2-40B4-BE49-F238E27FC236}">
                <a16:creationId xmlns:a16="http://schemas.microsoft.com/office/drawing/2014/main" id="{2A656353-3A44-47D6-B83A-CF0432642BB3}"/>
              </a:ext>
            </a:extLst>
          </p:cNvPr>
          <p:cNvGrpSpPr/>
          <p:nvPr/>
        </p:nvGrpSpPr>
        <p:grpSpPr>
          <a:xfrm>
            <a:off x="6051346" y="4401522"/>
            <a:ext cx="331129" cy="418478"/>
            <a:chOff x="261807" y="3717032"/>
            <a:chExt cx="1491611" cy="1695100"/>
          </a:xfrm>
        </p:grpSpPr>
        <p:pic>
          <p:nvPicPr>
            <p:cNvPr id="233" name="Picture 2">
              <a:extLst>
                <a:ext uri="{FF2B5EF4-FFF2-40B4-BE49-F238E27FC236}">
                  <a16:creationId xmlns:a16="http://schemas.microsoft.com/office/drawing/2014/main" id="{84B15595-3FB9-42AF-A96F-96EBAC26C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4" name="グループ化 235">
              <a:extLst>
                <a:ext uri="{FF2B5EF4-FFF2-40B4-BE49-F238E27FC236}">
                  <a16:creationId xmlns:a16="http://schemas.microsoft.com/office/drawing/2014/main" id="{6446FB8B-A8AA-46E3-BE89-CEB028B42EFB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36" name="二等辺三角形 237">
                <a:extLst>
                  <a:ext uri="{FF2B5EF4-FFF2-40B4-BE49-F238E27FC236}">
                    <a16:creationId xmlns:a16="http://schemas.microsoft.com/office/drawing/2014/main" id="{3270F632-6F1B-44C3-A21A-2273FFE7D08B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フローチャート : 磁気ディスク 238">
                <a:extLst>
                  <a:ext uri="{FF2B5EF4-FFF2-40B4-BE49-F238E27FC236}">
                    <a16:creationId xmlns:a16="http://schemas.microsoft.com/office/drawing/2014/main" id="{385525EA-F36D-4497-B4A9-928BF5CA20FB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5" name="円弧 236">
              <a:extLst>
                <a:ext uri="{FF2B5EF4-FFF2-40B4-BE49-F238E27FC236}">
                  <a16:creationId xmlns:a16="http://schemas.microsoft.com/office/drawing/2014/main" id="{2A791742-FDC5-484B-B18B-23B034D72E7D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8" name="グループ化 239">
            <a:extLst>
              <a:ext uri="{FF2B5EF4-FFF2-40B4-BE49-F238E27FC236}">
                <a16:creationId xmlns:a16="http://schemas.microsoft.com/office/drawing/2014/main" id="{2A967636-759A-4E5A-8860-2883C5DF07DC}"/>
              </a:ext>
            </a:extLst>
          </p:cNvPr>
          <p:cNvGrpSpPr/>
          <p:nvPr/>
        </p:nvGrpSpPr>
        <p:grpSpPr>
          <a:xfrm>
            <a:off x="8622065" y="4348447"/>
            <a:ext cx="331129" cy="418478"/>
            <a:chOff x="261807" y="3717032"/>
            <a:chExt cx="1491611" cy="1695100"/>
          </a:xfrm>
        </p:grpSpPr>
        <p:pic>
          <p:nvPicPr>
            <p:cNvPr id="239" name="Picture 2">
              <a:extLst>
                <a:ext uri="{FF2B5EF4-FFF2-40B4-BE49-F238E27FC236}">
                  <a16:creationId xmlns:a16="http://schemas.microsoft.com/office/drawing/2014/main" id="{D5A0063B-647A-4C91-A392-E5058DB6F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0" name="グループ化 241">
              <a:extLst>
                <a:ext uri="{FF2B5EF4-FFF2-40B4-BE49-F238E27FC236}">
                  <a16:creationId xmlns:a16="http://schemas.microsoft.com/office/drawing/2014/main" id="{1831635C-EAE9-4F1C-9EB6-595AE6627936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42" name="二等辺三角形 243">
                <a:extLst>
                  <a:ext uri="{FF2B5EF4-FFF2-40B4-BE49-F238E27FC236}">
                    <a16:creationId xmlns:a16="http://schemas.microsoft.com/office/drawing/2014/main" id="{91244DDA-1E64-4D2C-84FD-FE7C4BC2F899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フローチャート : 磁気ディスク 244">
                <a:extLst>
                  <a:ext uri="{FF2B5EF4-FFF2-40B4-BE49-F238E27FC236}">
                    <a16:creationId xmlns:a16="http://schemas.microsoft.com/office/drawing/2014/main" id="{9C1C9892-4052-42B5-8408-8C9A8E7384E0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1" name="円弧 242">
              <a:extLst>
                <a:ext uri="{FF2B5EF4-FFF2-40B4-BE49-F238E27FC236}">
                  <a16:creationId xmlns:a16="http://schemas.microsoft.com/office/drawing/2014/main" id="{29D1023B-E1D3-4063-9D80-A896398DBC47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4" name="グループ化 245">
            <a:extLst>
              <a:ext uri="{FF2B5EF4-FFF2-40B4-BE49-F238E27FC236}">
                <a16:creationId xmlns:a16="http://schemas.microsoft.com/office/drawing/2014/main" id="{5B14E5C4-7F13-414F-B280-8CE2DF700DC0}"/>
              </a:ext>
            </a:extLst>
          </p:cNvPr>
          <p:cNvGrpSpPr/>
          <p:nvPr/>
        </p:nvGrpSpPr>
        <p:grpSpPr>
          <a:xfrm>
            <a:off x="8810465" y="2490332"/>
            <a:ext cx="331129" cy="418478"/>
            <a:chOff x="261807" y="3717032"/>
            <a:chExt cx="1491611" cy="1695100"/>
          </a:xfrm>
        </p:grpSpPr>
        <p:pic>
          <p:nvPicPr>
            <p:cNvPr id="245" name="Picture 2">
              <a:extLst>
                <a:ext uri="{FF2B5EF4-FFF2-40B4-BE49-F238E27FC236}">
                  <a16:creationId xmlns:a16="http://schemas.microsoft.com/office/drawing/2014/main" id="{797787CD-DE55-466A-8617-F12F135F2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" name="グループ化 247">
              <a:extLst>
                <a:ext uri="{FF2B5EF4-FFF2-40B4-BE49-F238E27FC236}">
                  <a16:creationId xmlns:a16="http://schemas.microsoft.com/office/drawing/2014/main" id="{DC27122B-987B-4A81-83EC-FC915693EC88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48" name="二等辺三角形 249">
                <a:extLst>
                  <a:ext uri="{FF2B5EF4-FFF2-40B4-BE49-F238E27FC236}">
                    <a16:creationId xmlns:a16="http://schemas.microsoft.com/office/drawing/2014/main" id="{A6AC5E76-A439-4A48-A4EB-59BDFD7B54B7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フローチャート : 磁気ディスク 250">
                <a:extLst>
                  <a:ext uri="{FF2B5EF4-FFF2-40B4-BE49-F238E27FC236}">
                    <a16:creationId xmlns:a16="http://schemas.microsoft.com/office/drawing/2014/main" id="{2BB5CA37-5668-42C4-931D-4261C3CE6C09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7" name="円弧 248">
              <a:extLst>
                <a:ext uri="{FF2B5EF4-FFF2-40B4-BE49-F238E27FC236}">
                  <a16:creationId xmlns:a16="http://schemas.microsoft.com/office/drawing/2014/main" id="{BBCFCCBF-116C-4C24-AB66-80EF31008318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0" name="グループ化 251">
            <a:extLst>
              <a:ext uri="{FF2B5EF4-FFF2-40B4-BE49-F238E27FC236}">
                <a16:creationId xmlns:a16="http://schemas.microsoft.com/office/drawing/2014/main" id="{89FDD0B4-36B0-4EB6-A5A9-85F8D49B1490}"/>
              </a:ext>
            </a:extLst>
          </p:cNvPr>
          <p:cNvGrpSpPr/>
          <p:nvPr/>
        </p:nvGrpSpPr>
        <p:grpSpPr>
          <a:xfrm>
            <a:off x="8870983" y="3375458"/>
            <a:ext cx="331129" cy="418478"/>
            <a:chOff x="261807" y="3717032"/>
            <a:chExt cx="1491611" cy="1695100"/>
          </a:xfrm>
        </p:grpSpPr>
        <p:pic>
          <p:nvPicPr>
            <p:cNvPr id="251" name="Picture 2">
              <a:extLst>
                <a:ext uri="{FF2B5EF4-FFF2-40B4-BE49-F238E27FC236}">
                  <a16:creationId xmlns:a16="http://schemas.microsoft.com/office/drawing/2014/main" id="{204765D1-E09E-452B-944D-4CC067A6C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2" name="グループ化 253">
              <a:extLst>
                <a:ext uri="{FF2B5EF4-FFF2-40B4-BE49-F238E27FC236}">
                  <a16:creationId xmlns:a16="http://schemas.microsoft.com/office/drawing/2014/main" id="{0D804636-A928-44E5-97FC-197E7D2019D8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54" name="二等辺三角形 255">
                <a:extLst>
                  <a:ext uri="{FF2B5EF4-FFF2-40B4-BE49-F238E27FC236}">
                    <a16:creationId xmlns:a16="http://schemas.microsoft.com/office/drawing/2014/main" id="{E42EE627-A387-4EF7-8D85-9D3BC2AE6620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フローチャート : 磁気ディスク 256">
                <a:extLst>
                  <a:ext uri="{FF2B5EF4-FFF2-40B4-BE49-F238E27FC236}">
                    <a16:creationId xmlns:a16="http://schemas.microsoft.com/office/drawing/2014/main" id="{8F6792CA-CC98-43B0-98CE-094BBA465721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3" name="円弧 254">
              <a:extLst>
                <a:ext uri="{FF2B5EF4-FFF2-40B4-BE49-F238E27FC236}">
                  <a16:creationId xmlns:a16="http://schemas.microsoft.com/office/drawing/2014/main" id="{3232C602-994E-4641-9457-EB3DECA47063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6" name="グループ化 257">
            <a:extLst>
              <a:ext uri="{FF2B5EF4-FFF2-40B4-BE49-F238E27FC236}">
                <a16:creationId xmlns:a16="http://schemas.microsoft.com/office/drawing/2014/main" id="{61180FF2-1B56-4A6E-88F4-90F9A07FF403}"/>
              </a:ext>
            </a:extLst>
          </p:cNvPr>
          <p:cNvGrpSpPr/>
          <p:nvPr/>
        </p:nvGrpSpPr>
        <p:grpSpPr>
          <a:xfrm>
            <a:off x="9346070" y="3854393"/>
            <a:ext cx="331129" cy="418478"/>
            <a:chOff x="261807" y="3717032"/>
            <a:chExt cx="1491611" cy="1695100"/>
          </a:xfrm>
        </p:grpSpPr>
        <p:pic>
          <p:nvPicPr>
            <p:cNvPr id="257" name="Picture 2">
              <a:extLst>
                <a:ext uri="{FF2B5EF4-FFF2-40B4-BE49-F238E27FC236}">
                  <a16:creationId xmlns:a16="http://schemas.microsoft.com/office/drawing/2014/main" id="{6D77279A-58A5-443D-B129-B848262FE3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8" name="グループ化 259">
              <a:extLst>
                <a:ext uri="{FF2B5EF4-FFF2-40B4-BE49-F238E27FC236}">
                  <a16:creationId xmlns:a16="http://schemas.microsoft.com/office/drawing/2014/main" id="{3CD286D7-D793-408B-BC56-BD12960F9D30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60" name="二等辺三角形 261">
                <a:extLst>
                  <a:ext uri="{FF2B5EF4-FFF2-40B4-BE49-F238E27FC236}">
                    <a16:creationId xmlns:a16="http://schemas.microsoft.com/office/drawing/2014/main" id="{047895A6-9BFB-40F0-8E02-3F76118530C5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フローチャート : 磁気ディスク 262">
                <a:extLst>
                  <a:ext uri="{FF2B5EF4-FFF2-40B4-BE49-F238E27FC236}">
                    <a16:creationId xmlns:a16="http://schemas.microsoft.com/office/drawing/2014/main" id="{61656950-75EF-40C2-8593-E673F5DF8C07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9" name="円弧 260">
              <a:extLst>
                <a:ext uri="{FF2B5EF4-FFF2-40B4-BE49-F238E27FC236}">
                  <a16:creationId xmlns:a16="http://schemas.microsoft.com/office/drawing/2014/main" id="{6E7A0429-79A6-4F3E-A7C8-5A540F26B4BC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2" name="グループ化 263">
            <a:extLst>
              <a:ext uri="{FF2B5EF4-FFF2-40B4-BE49-F238E27FC236}">
                <a16:creationId xmlns:a16="http://schemas.microsoft.com/office/drawing/2014/main" id="{FA887E86-F2CB-4C3F-8A90-5DB300767CD4}"/>
              </a:ext>
            </a:extLst>
          </p:cNvPr>
          <p:cNvGrpSpPr/>
          <p:nvPr/>
        </p:nvGrpSpPr>
        <p:grpSpPr>
          <a:xfrm>
            <a:off x="6328596" y="2802661"/>
            <a:ext cx="331129" cy="418478"/>
            <a:chOff x="261807" y="3717032"/>
            <a:chExt cx="1491611" cy="1695100"/>
          </a:xfrm>
        </p:grpSpPr>
        <p:pic>
          <p:nvPicPr>
            <p:cNvPr id="263" name="Picture 2">
              <a:extLst>
                <a:ext uri="{FF2B5EF4-FFF2-40B4-BE49-F238E27FC236}">
                  <a16:creationId xmlns:a16="http://schemas.microsoft.com/office/drawing/2014/main" id="{DD6CFD68-955B-4E68-8006-92D8E8643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4" name="グループ化 265">
              <a:extLst>
                <a:ext uri="{FF2B5EF4-FFF2-40B4-BE49-F238E27FC236}">
                  <a16:creationId xmlns:a16="http://schemas.microsoft.com/office/drawing/2014/main" id="{F58F4D58-B1DE-4923-93FE-36851635D2B4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66" name="二等辺三角形 267">
                <a:extLst>
                  <a:ext uri="{FF2B5EF4-FFF2-40B4-BE49-F238E27FC236}">
                    <a16:creationId xmlns:a16="http://schemas.microsoft.com/office/drawing/2014/main" id="{BC43AEC3-CF6A-4776-BF06-4EE3F366807D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フローチャート : 磁気ディスク 268">
                <a:extLst>
                  <a:ext uri="{FF2B5EF4-FFF2-40B4-BE49-F238E27FC236}">
                    <a16:creationId xmlns:a16="http://schemas.microsoft.com/office/drawing/2014/main" id="{2D7B1245-B793-4D32-8DC1-3451C9709E51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5" name="円弧 266">
              <a:extLst>
                <a:ext uri="{FF2B5EF4-FFF2-40B4-BE49-F238E27FC236}">
                  <a16:creationId xmlns:a16="http://schemas.microsoft.com/office/drawing/2014/main" id="{B4DBC224-A830-4451-9836-C17BF34AF0BA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8" name="グループ化 269">
            <a:extLst>
              <a:ext uri="{FF2B5EF4-FFF2-40B4-BE49-F238E27FC236}">
                <a16:creationId xmlns:a16="http://schemas.microsoft.com/office/drawing/2014/main" id="{CDCF53CE-C254-4462-AA9B-55E369DEB6EE}"/>
              </a:ext>
            </a:extLst>
          </p:cNvPr>
          <p:cNvGrpSpPr/>
          <p:nvPr/>
        </p:nvGrpSpPr>
        <p:grpSpPr>
          <a:xfrm>
            <a:off x="5845067" y="1831573"/>
            <a:ext cx="331129" cy="418478"/>
            <a:chOff x="261807" y="3717032"/>
            <a:chExt cx="1491611" cy="1695100"/>
          </a:xfrm>
        </p:grpSpPr>
        <p:pic>
          <p:nvPicPr>
            <p:cNvPr id="269" name="Picture 2">
              <a:extLst>
                <a:ext uri="{FF2B5EF4-FFF2-40B4-BE49-F238E27FC236}">
                  <a16:creationId xmlns:a16="http://schemas.microsoft.com/office/drawing/2014/main" id="{E02881D2-0B4C-453B-B400-3DF080448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0" name="グループ化 271">
              <a:extLst>
                <a:ext uri="{FF2B5EF4-FFF2-40B4-BE49-F238E27FC236}">
                  <a16:creationId xmlns:a16="http://schemas.microsoft.com/office/drawing/2014/main" id="{F124C0B7-39B8-4EA4-B341-707A9655654A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72" name="二等辺三角形 273">
                <a:extLst>
                  <a:ext uri="{FF2B5EF4-FFF2-40B4-BE49-F238E27FC236}">
                    <a16:creationId xmlns:a16="http://schemas.microsoft.com/office/drawing/2014/main" id="{45A95530-4C90-4935-84CC-91EBC7DEE172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フローチャート : 磁気ディスク 274">
                <a:extLst>
                  <a:ext uri="{FF2B5EF4-FFF2-40B4-BE49-F238E27FC236}">
                    <a16:creationId xmlns:a16="http://schemas.microsoft.com/office/drawing/2014/main" id="{70002D32-5281-4DF7-BABE-6278A4C60029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71" name="円弧 272">
              <a:extLst>
                <a:ext uri="{FF2B5EF4-FFF2-40B4-BE49-F238E27FC236}">
                  <a16:creationId xmlns:a16="http://schemas.microsoft.com/office/drawing/2014/main" id="{3C098AE7-069C-487D-B8B1-6FE378C7913E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4" name="グループ化 275">
            <a:extLst>
              <a:ext uri="{FF2B5EF4-FFF2-40B4-BE49-F238E27FC236}">
                <a16:creationId xmlns:a16="http://schemas.microsoft.com/office/drawing/2014/main" id="{A2233B15-A423-49B9-9545-DC77451CD4D3}"/>
              </a:ext>
            </a:extLst>
          </p:cNvPr>
          <p:cNvGrpSpPr/>
          <p:nvPr/>
        </p:nvGrpSpPr>
        <p:grpSpPr>
          <a:xfrm>
            <a:off x="6093379" y="2329594"/>
            <a:ext cx="331129" cy="418478"/>
            <a:chOff x="261807" y="3717032"/>
            <a:chExt cx="1491611" cy="1695100"/>
          </a:xfrm>
        </p:grpSpPr>
        <p:pic>
          <p:nvPicPr>
            <p:cNvPr id="275" name="Picture 2">
              <a:extLst>
                <a:ext uri="{FF2B5EF4-FFF2-40B4-BE49-F238E27FC236}">
                  <a16:creationId xmlns:a16="http://schemas.microsoft.com/office/drawing/2014/main" id="{8B9D4F56-9C37-4B7B-BEC0-D39FD7CEE2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" name="グループ化 277">
              <a:extLst>
                <a:ext uri="{FF2B5EF4-FFF2-40B4-BE49-F238E27FC236}">
                  <a16:creationId xmlns:a16="http://schemas.microsoft.com/office/drawing/2014/main" id="{EE62035E-2656-4410-9111-B26A718BFA27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78" name="二等辺三角形 279">
                <a:extLst>
                  <a:ext uri="{FF2B5EF4-FFF2-40B4-BE49-F238E27FC236}">
                    <a16:creationId xmlns:a16="http://schemas.microsoft.com/office/drawing/2014/main" id="{469272E2-6920-4F3F-B4A2-AB6D4968DA3A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フローチャート : 磁気ディスク 280">
                <a:extLst>
                  <a:ext uri="{FF2B5EF4-FFF2-40B4-BE49-F238E27FC236}">
                    <a16:creationId xmlns:a16="http://schemas.microsoft.com/office/drawing/2014/main" id="{0EFC4648-8E11-4C48-9A03-6E2A2388496C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77" name="円弧 278">
              <a:extLst>
                <a:ext uri="{FF2B5EF4-FFF2-40B4-BE49-F238E27FC236}">
                  <a16:creationId xmlns:a16="http://schemas.microsoft.com/office/drawing/2014/main" id="{A1F4AECA-F79E-47CA-A531-D015B265FEE6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0" name="グループ化 281">
            <a:extLst>
              <a:ext uri="{FF2B5EF4-FFF2-40B4-BE49-F238E27FC236}">
                <a16:creationId xmlns:a16="http://schemas.microsoft.com/office/drawing/2014/main" id="{784F0A6F-70E5-41BD-8CA1-8E0C59CB528B}"/>
              </a:ext>
            </a:extLst>
          </p:cNvPr>
          <p:cNvGrpSpPr/>
          <p:nvPr/>
        </p:nvGrpSpPr>
        <p:grpSpPr>
          <a:xfrm>
            <a:off x="4519482" y="1843585"/>
            <a:ext cx="331129" cy="418478"/>
            <a:chOff x="261807" y="3717032"/>
            <a:chExt cx="1491611" cy="1695100"/>
          </a:xfrm>
        </p:grpSpPr>
        <p:pic>
          <p:nvPicPr>
            <p:cNvPr id="281" name="Picture 2">
              <a:extLst>
                <a:ext uri="{FF2B5EF4-FFF2-40B4-BE49-F238E27FC236}">
                  <a16:creationId xmlns:a16="http://schemas.microsoft.com/office/drawing/2014/main" id="{1075CC35-5CA9-4E20-A367-E9A70F7F4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2" name="グループ化 283">
              <a:extLst>
                <a:ext uri="{FF2B5EF4-FFF2-40B4-BE49-F238E27FC236}">
                  <a16:creationId xmlns:a16="http://schemas.microsoft.com/office/drawing/2014/main" id="{63B8ABD5-8416-48D9-BFAC-C119599B7FD4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84" name="二等辺三角形 285">
                <a:extLst>
                  <a:ext uri="{FF2B5EF4-FFF2-40B4-BE49-F238E27FC236}">
                    <a16:creationId xmlns:a16="http://schemas.microsoft.com/office/drawing/2014/main" id="{556088F3-BB53-4CD8-936E-55A6FE1705FB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フローチャート : 磁気ディスク 286">
                <a:extLst>
                  <a:ext uri="{FF2B5EF4-FFF2-40B4-BE49-F238E27FC236}">
                    <a16:creationId xmlns:a16="http://schemas.microsoft.com/office/drawing/2014/main" id="{48C1B4B3-FB4B-4C70-B6E5-139C2DD73556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3" name="円弧 284">
              <a:extLst>
                <a:ext uri="{FF2B5EF4-FFF2-40B4-BE49-F238E27FC236}">
                  <a16:creationId xmlns:a16="http://schemas.microsoft.com/office/drawing/2014/main" id="{C5F70639-DE22-465E-A251-620FD7F4B9F3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6" name="グループ化 287">
            <a:extLst>
              <a:ext uri="{FF2B5EF4-FFF2-40B4-BE49-F238E27FC236}">
                <a16:creationId xmlns:a16="http://schemas.microsoft.com/office/drawing/2014/main" id="{7094E49F-AE54-4E83-874D-0C211B4708B2}"/>
              </a:ext>
            </a:extLst>
          </p:cNvPr>
          <p:cNvGrpSpPr/>
          <p:nvPr/>
        </p:nvGrpSpPr>
        <p:grpSpPr>
          <a:xfrm>
            <a:off x="4060276" y="4609483"/>
            <a:ext cx="331129" cy="418478"/>
            <a:chOff x="261807" y="3717032"/>
            <a:chExt cx="1491611" cy="1695100"/>
          </a:xfrm>
        </p:grpSpPr>
        <p:pic>
          <p:nvPicPr>
            <p:cNvPr id="287" name="Picture 2">
              <a:extLst>
                <a:ext uri="{FF2B5EF4-FFF2-40B4-BE49-F238E27FC236}">
                  <a16:creationId xmlns:a16="http://schemas.microsoft.com/office/drawing/2014/main" id="{53AD5754-1BF8-4F70-A09A-94EDE5247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8" name="グループ化 289">
              <a:extLst>
                <a:ext uri="{FF2B5EF4-FFF2-40B4-BE49-F238E27FC236}">
                  <a16:creationId xmlns:a16="http://schemas.microsoft.com/office/drawing/2014/main" id="{BAF629CA-DF59-4FB3-919C-460BFEE78883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90" name="二等辺三角形 291">
                <a:extLst>
                  <a:ext uri="{FF2B5EF4-FFF2-40B4-BE49-F238E27FC236}">
                    <a16:creationId xmlns:a16="http://schemas.microsoft.com/office/drawing/2014/main" id="{40013789-F711-488B-A74B-374E8770E44C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フローチャート : 磁気ディスク 292">
                <a:extLst>
                  <a:ext uri="{FF2B5EF4-FFF2-40B4-BE49-F238E27FC236}">
                    <a16:creationId xmlns:a16="http://schemas.microsoft.com/office/drawing/2014/main" id="{CE896ABE-6595-42A3-9D8C-373355D793F4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9" name="円弧 290">
              <a:extLst>
                <a:ext uri="{FF2B5EF4-FFF2-40B4-BE49-F238E27FC236}">
                  <a16:creationId xmlns:a16="http://schemas.microsoft.com/office/drawing/2014/main" id="{C87D15E3-2B79-4B3C-80C9-020494849C90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2" name="グループ化 293">
            <a:extLst>
              <a:ext uri="{FF2B5EF4-FFF2-40B4-BE49-F238E27FC236}">
                <a16:creationId xmlns:a16="http://schemas.microsoft.com/office/drawing/2014/main" id="{BE44241D-54F0-491D-AFFE-88AB6F9F3B6C}"/>
              </a:ext>
            </a:extLst>
          </p:cNvPr>
          <p:cNvGrpSpPr/>
          <p:nvPr/>
        </p:nvGrpSpPr>
        <p:grpSpPr>
          <a:xfrm>
            <a:off x="4805688" y="3035355"/>
            <a:ext cx="331129" cy="418478"/>
            <a:chOff x="261807" y="3717032"/>
            <a:chExt cx="1491611" cy="1695100"/>
          </a:xfrm>
        </p:grpSpPr>
        <p:pic>
          <p:nvPicPr>
            <p:cNvPr id="293" name="Picture 2">
              <a:extLst>
                <a:ext uri="{FF2B5EF4-FFF2-40B4-BE49-F238E27FC236}">
                  <a16:creationId xmlns:a16="http://schemas.microsoft.com/office/drawing/2014/main" id="{612925F7-410C-4834-95F0-63EA09937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4" name="グループ化 295">
              <a:extLst>
                <a:ext uri="{FF2B5EF4-FFF2-40B4-BE49-F238E27FC236}">
                  <a16:creationId xmlns:a16="http://schemas.microsoft.com/office/drawing/2014/main" id="{7B953C1C-FB3A-4144-BA7A-0282A07D14B3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296" name="二等辺三角形 297">
                <a:extLst>
                  <a:ext uri="{FF2B5EF4-FFF2-40B4-BE49-F238E27FC236}">
                    <a16:creationId xmlns:a16="http://schemas.microsoft.com/office/drawing/2014/main" id="{19CECFC5-B301-465D-839C-0147FB80042E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フローチャート : 磁気ディスク 298">
                <a:extLst>
                  <a:ext uri="{FF2B5EF4-FFF2-40B4-BE49-F238E27FC236}">
                    <a16:creationId xmlns:a16="http://schemas.microsoft.com/office/drawing/2014/main" id="{35CD813B-0909-4880-AA3E-4050D823129E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5" name="円弧 296">
              <a:extLst>
                <a:ext uri="{FF2B5EF4-FFF2-40B4-BE49-F238E27FC236}">
                  <a16:creationId xmlns:a16="http://schemas.microsoft.com/office/drawing/2014/main" id="{63236D9D-B6D3-4A8B-A1A9-D4C5534630DD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8" name="グループ化 299">
            <a:extLst>
              <a:ext uri="{FF2B5EF4-FFF2-40B4-BE49-F238E27FC236}">
                <a16:creationId xmlns:a16="http://schemas.microsoft.com/office/drawing/2014/main" id="{1F06205E-5F28-42E6-BE0C-ED74B4EEFF97}"/>
              </a:ext>
            </a:extLst>
          </p:cNvPr>
          <p:cNvGrpSpPr/>
          <p:nvPr/>
        </p:nvGrpSpPr>
        <p:grpSpPr>
          <a:xfrm>
            <a:off x="4690721" y="3868814"/>
            <a:ext cx="331129" cy="418478"/>
            <a:chOff x="261807" y="3717032"/>
            <a:chExt cx="1491611" cy="1695100"/>
          </a:xfrm>
        </p:grpSpPr>
        <p:pic>
          <p:nvPicPr>
            <p:cNvPr id="299" name="Picture 2">
              <a:extLst>
                <a:ext uri="{FF2B5EF4-FFF2-40B4-BE49-F238E27FC236}">
                  <a16:creationId xmlns:a16="http://schemas.microsoft.com/office/drawing/2014/main" id="{D81D3E8B-E546-4404-B143-1E7D9B5C3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0" name="グループ化 301">
              <a:extLst>
                <a:ext uri="{FF2B5EF4-FFF2-40B4-BE49-F238E27FC236}">
                  <a16:creationId xmlns:a16="http://schemas.microsoft.com/office/drawing/2014/main" id="{60BF608F-4E82-40C7-8956-F7377A7C80DB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302" name="二等辺三角形 303">
                <a:extLst>
                  <a:ext uri="{FF2B5EF4-FFF2-40B4-BE49-F238E27FC236}">
                    <a16:creationId xmlns:a16="http://schemas.microsoft.com/office/drawing/2014/main" id="{24A47CBC-ED51-4BFD-8B94-054A2E0D20D5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フローチャート : 磁気ディスク 304">
                <a:extLst>
                  <a:ext uri="{FF2B5EF4-FFF2-40B4-BE49-F238E27FC236}">
                    <a16:creationId xmlns:a16="http://schemas.microsoft.com/office/drawing/2014/main" id="{FE5A578B-B04F-4683-9F2C-3244AF849B1B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1" name="円弧 302">
              <a:extLst>
                <a:ext uri="{FF2B5EF4-FFF2-40B4-BE49-F238E27FC236}">
                  <a16:creationId xmlns:a16="http://schemas.microsoft.com/office/drawing/2014/main" id="{39AA4058-E0AD-4819-A663-82369D89E172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4" name="グループ化 305">
            <a:extLst>
              <a:ext uri="{FF2B5EF4-FFF2-40B4-BE49-F238E27FC236}">
                <a16:creationId xmlns:a16="http://schemas.microsoft.com/office/drawing/2014/main" id="{0083B8E0-A858-4BBE-83F3-942657D2861F}"/>
              </a:ext>
            </a:extLst>
          </p:cNvPr>
          <p:cNvGrpSpPr/>
          <p:nvPr/>
        </p:nvGrpSpPr>
        <p:grpSpPr>
          <a:xfrm>
            <a:off x="6751685" y="4158832"/>
            <a:ext cx="331129" cy="418478"/>
            <a:chOff x="261807" y="3717032"/>
            <a:chExt cx="1491611" cy="1695100"/>
          </a:xfrm>
        </p:grpSpPr>
        <p:pic>
          <p:nvPicPr>
            <p:cNvPr id="305" name="Picture 2">
              <a:extLst>
                <a:ext uri="{FF2B5EF4-FFF2-40B4-BE49-F238E27FC236}">
                  <a16:creationId xmlns:a16="http://schemas.microsoft.com/office/drawing/2014/main" id="{8ED76EA7-EC3E-48BD-8A92-F6393F383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6" name="グループ化 307">
              <a:extLst>
                <a:ext uri="{FF2B5EF4-FFF2-40B4-BE49-F238E27FC236}">
                  <a16:creationId xmlns:a16="http://schemas.microsoft.com/office/drawing/2014/main" id="{FF04A154-5A39-4FD9-95C8-DFB3B188E048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308" name="二等辺三角形 309">
                <a:extLst>
                  <a:ext uri="{FF2B5EF4-FFF2-40B4-BE49-F238E27FC236}">
                    <a16:creationId xmlns:a16="http://schemas.microsoft.com/office/drawing/2014/main" id="{7AA18E2D-6829-49A6-86BB-DE4DF8630A3F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フローチャート : 磁気ディスク 310">
                <a:extLst>
                  <a:ext uri="{FF2B5EF4-FFF2-40B4-BE49-F238E27FC236}">
                    <a16:creationId xmlns:a16="http://schemas.microsoft.com/office/drawing/2014/main" id="{30A20CA3-11A9-4897-AB56-809DCBB9AC7C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7" name="円弧 308">
              <a:extLst>
                <a:ext uri="{FF2B5EF4-FFF2-40B4-BE49-F238E27FC236}">
                  <a16:creationId xmlns:a16="http://schemas.microsoft.com/office/drawing/2014/main" id="{E032DC1A-00EB-45CE-908E-B971F76F2654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0" name="グループ化 311">
            <a:extLst>
              <a:ext uri="{FF2B5EF4-FFF2-40B4-BE49-F238E27FC236}">
                <a16:creationId xmlns:a16="http://schemas.microsoft.com/office/drawing/2014/main" id="{B8828632-B67C-4AB9-898C-9B5E2D402462}"/>
              </a:ext>
            </a:extLst>
          </p:cNvPr>
          <p:cNvGrpSpPr/>
          <p:nvPr/>
        </p:nvGrpSpPr>
        <p:grpSpPr>
          <a:xfrm>
            <a:off x="7170750" y="3347684"/>
            <a:ext cx="331129" cy="418478"/>
            <a:chOff x="261807" y="3717032"/>
            <a:chExt cx="1491611" cy="1695100"/>
          </a:xfrm>
        </p:grpSpPr>
        <p:pic>
          <p:nvPicPr>
            <p:cNvPr id="311" name="Picture 2">
              <a:extLst>
                <a:ext uri="{FF2B5EF4-FFF2-40B4-BE49-F238E27FC236}">
                  <a16:creationId xmlns:a16="http://schemas.microsoft.com/office/drawing/2014/main" id="{E7D0C78C-0F28-411A-BE18-8CFA95C1C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2" name="グループ化 313">
              <a:extLst>
                <a:ext uri="{FF2B5EF4-FFF2-40B4-BE49-F238E27FC236}">
                  <a16:creationId xmlns:a16="http://schemas.microsoft.com/office/drawing/2014/main" id="{0EA9AA4F-359F-4297-82C4-E4942F32B7AD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314" name="二等辺三角形 315">
                <a:extLst>
                  <a:ext uri="{FF2B5EF4-FFF2-40B4-BE49-F238E27FC236}">
                    <a16:creationId xmlns:a16="http://schemas.microsoft.com/office/drawing/2014/main" id="{70754680-CC93-4AA8-BFC5-A5A980C5049D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ローチャート : 磁気ディスク 316">
                <a:extLst>
                  <a:ext uri="{FF2B5EF4-FFF2-40B4-BE49-F238E27FC236}">
                    <a16:creationId xmlns:a16="http://schemas.microsoft.com/office/drawing/2014/main" id="{B0C7E4CC-C4B3-4DAA-8CF3-E04AE2E294DE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13" name="円弧 314">
              <a:extLst>
                <a:ext uri="{FF2B5EF4-FFF2-40B4-BE49-F238E27FC236}">
                  <a16:creationId xmlns:a16="http://schemas.microsoft.com/office/drawing/2014/main" id="{EDCE073D-6A91-470E-8505-20668AE1F0F6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6" name="グループ化 317">
            <a:extLst>
              <a:ext uri="{FF2B5EF4-FFF2-40B4-BE49-F238E27FC236}">
                <a16:creationId xmlns:a16="http://schemas.microsoft.com/office/drawing/2014/main" id="{F712A769-DCB6-4F0A-8F81-C52FD2E0E8A1}"/>
              </a:ext>
            </a:extLst>
          </p:cNvPr>
          <p:cNvGrpSpPr/>
          <p:nvPr/>
        </p:nvGrpSpPr>
        <p:grpSpPr>
          <a:xfrm>
            <a:off x="6474435" y="1762988"/>
            <a:ext cx="331129" cy="418478"/>
            <a:chOff x="261807" y="3717032"/>
            <a:chExt cx="1491611" cy="1695100"/>
          </a:xfrm>
        </p:grpSpPr>
        <p:pic>
          <p:nvPicPr>
            <p:cNvPr id="317" name="Picture 2">
              <a:extLst>
                <a:ext uri="{FF2B5EF4-FFF2-40B4-BE49-F238E27FC236}">
                  <a16:creationId xmlns:a16="http://schemas.microsoft.com/office/drawing/2014/main" id="{A1F94E71-B1F7-4634-8159-AA8AF1B8F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8" name="グループ化 319">
              <a:extLst>
                <a:ext uri="{FF2B5EF4-FFF2-40B4-BE49-F238E27FC236}">
                  <a16:creationId xmlns:a16="http://schemas.microsoft.com/office/drawing/2014/main" id="{29B8B497-D353-4BE4-88F2-C22B0078DA14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320" name="二等辺三角形 321">
                <a:extLst>
                  <a:ext uri="{FF2B5EF4-FFF2-40B4-BE49-F238E27FC236}">
                    <a16:creationId xmlns:a16="http://schemas.microsoft.com/office/drawing/2014/main" id="{537DDD51-457D-49C3-BD97-00929DCCA3F1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ローチャート : 磁気ディスク 322">
                <a:extLst>
                  <a:ext uri="{FF2B5EF4-FFF2-40B4-BE49-F238E27FC236}">
                    <a16:creationId xmlns:a16="http://schemas.microsoft.com/office/drawing/2014/main" id="{0222105E-A184-432D-9FF9-8CBBAC807D75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19" name="円弧 320">
              <a:extLst>
                <a:ext uri="{FF2B5EF4-FFF2-40B4-BE49-F238E27FC236}">
                  <a16:creationId xmlns:a16="http://schemas.microsoft.com/office/drawing/2014/main" id="{0A9BF6FB-E8B6-489E-96B5-2A21CD9116DC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2" name="グループ化 323">
            <a:extLst>
              <a:ext uri="{FF2B5EF4-FFF2-40B4-BE49-F238E27FC236}">
                <a16:creationId xmlns:a16="http://schemas.microsoft.com/office/drawing/2014/main" id="{4608443B-ABC4-440E-8828-550DAA4AF6FD}"/>
              </a:ext>
            </a:extLst>
          </p:cNvPr>
          <p:cNvGrpSpPr/>
          <p:nvPr/>
        </p:nvGrpSpPr>
        <p:grpSpPr>
          <a:xfrm>
            <a:off x="8510647" y="3828635"/>
            <a:ext cx="331129" cy="418478"/>
            <a:chOff x="261807" y="3717032"/>
            <a:chExt cx="1491611" cy="1695100"/>
          </a:xfrm>
        </p:grpSpPr>
        <p:pic>
          <p:nvPicPr>
            <p:cNvPr id="323" name="Picture 2">
              <a:extLst>
                <a:ext uri="{FF2B5EF4-FFF2-40B4-BE49-F238E27FC236}">
                  <a16:creationId xmlns:a16="http://schemas.microsoft.com/office/drawing/2014/main" id="{57FA6FDB-0E7D-47CD-8227-35DCEE061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4" name="グループ化 325">
              <a:extLst>
                <a:ext uri="{FF2B5EF4-FFF2-40B4-BE49-F238E27FC236}">
                  <a16:creationId xmlns:a16="http://schemas.microsoft.com/office/drawing/2014/main" id="{B529FB19-8633-4022-98D5-B809E4CE541D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326" name="二等辺三角形 327">
                <a:extLst>
                  <a:ext uri="{FF2B5EF4-FFF2-40B4-BE49-F238E27FC236}">
                    <a16:creationId xmlns:a16="http://schemas.microsoft.com/office/drawing/2014/main" id="{59C9C94D-66DE-428E-874B-711A4D874457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ローチャート : 磁気ディスク 328">
                <a:extLst>
                  <a:ext uri="{FF2B5EF4-FFF2-40B4-BE49-F238E27FC236}">
                    <a16:creationId xmlns:a16="http://schemas.microsoft.com/office/drawing/2014/main" id="{58F8C6A0-402E-44E4-A03F-7039D048EF66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25" name="円弧 326">
              <a:extLst>
                <a:ext uri="{FF2B5EF4-FFF2-40B4-BE49-F238E27FC236}">
                  <a16:creationId xmlns:a16="http://schemas.microsoft.com/office/drawing/2014/main" id="{9BDDE113-916B-4507-9B45-BC99EA252F7E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8" name="グループ化 329">
            <a:extLst>
              <a:ext uri="{FF2B5EF4-FFF2-40B4-BE49-F238E27FC236}">
                <a16:creationId xmlns:a16="http://schemas.microsoft.com/office/drawing/2014/main" id="{8E00BC71-70F9-41D4-BD47-A0FA102E3B44}"/>
              </a:ext>
            </a:extLst>
          </p:cNvPr>
          <p:cNvGrpSpPr/>
          <p:nvPr/>
        </p:nvGrpSpPr>
        <p:grpSpPr>
          <a:xfrm>
            <a:off x="7836572" y="4394698"/>
            <a:ext cx="331129" cy="418478"/>
            <a:chOff x="261807" y="3717032"/>
            <a:chExt cx="1491611" cy="1695100"/>
          </a:xfrm>
        </p:grpSpPr>
        <p:pic>
          <p:nvPicPr>
            <p:cNvPr id="329" name="Picture 2">
              <a:extLst>
                <a:ext uri="{FF2B5EF4-FFF2-40B4-BE49-F238E27FC236}">
                  <a16:creationId xmlns:a16="http://schemas.microsoft.com/office/drawing/2014/main" id="{7C7DDCAA-D5EF-4541-B3FF-42AAB2BE9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0" name="グループ化 331">
              <a:extLst>
                <a:ext uri="{FF2B5EF4-FFF2-40B4-BE49-F238E27FC236}">
                  <a16:creationId xmlns:a16="http://schemas.microsoft.com/office/drawing/2014/main" id="{87F08488-1AB4-4C67-B2CE-AB9773C8221C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332" name="二等辺三角形 333">
                <a:extLst>
                  <a:ext uri="{FF2B5EF4-FFF2-40B4-BE49-F238E27FC236}">
                    <a16:creationId xmlns:a16="http://schemas.microsoft.com/office/drawing/2014/main" id="{77EDF00D-9279-444F-B311-63CB085D78F4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ローチャート : 磁気ディスク 334">
                <a:extLst>
                  <a:ext uri="{FF2B5EF4-FFF2-40B4-BE49-F238E27FC236}">
                    <a16:creationId xmlns:a16="http://schemas.microsoft.com/office/drawing/2014/main" id="{ACBB3034-1DAA-46C6-8B7F-F963669BD03E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31" name="円弧 332">
              <a:extLst>
                <a:ext uri="{FF2B5EF4-FFF2-40B4-BE49-F238E27FC236}">
                  <a16:creationId xmlns:a16="http://schemas.microsoft.com/office/drawing/2014/main" id="{C20CBA56-9ACA-464D-92B1-91E28D0FF6E1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4" name="グループ化 335">
            <a:extLst>
              <a:ext uri="{FF2B5EF4-FFF2-40B4-BE49-F238E27FC236}">
                <a16:creationId xmlns:a16="http://schemas.microsoft.com/office/drawing/2014/main" id="{D15A2475-37D3-405A-97D2-17B8D96A93B0}"/>
              </a:ext>
            </a:extLst>
          </p:cNvPr>
          <p:cNvGrpSpPr/>
          <p:nvPr/>
        </p:nvGrpSpPr>
        <p:grpSpPr>
          <a:xfrm>
            <a:off x="9284938" y="4443100"/>
            <a:ext cx="331129" cy="418478"/>
            <a:chOff x="261807" y="3717032"/>
            <a:chExt cx="1491611" cy="1695100"/>
          </a:xfrm>
        </p:grpSpPr>
        <p:pic>
          <p:nvPicPr>
            <p:cNvPr id="335" name="Picture 2">
              <a:extLst>
                <a:ext uri="{FF2B5EF4-FFF2-40B4-BE49-F238E27FC236}">
                  <a16:creationId xmlns:a16="http://schemas.microsoft.com/office/drawing/2014/main" id="{C568E423-A64B-4618-A7BC-B045E8E691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6" name="グループ化 337">
              <a:extLst>
                <a:ext uri="{FF2B5EF4-FFF2-40B4-BE49-F238E27FC236}">
                  <a16:creationId xmlns:a16="http://schemas.microsoft.com/office/drawing/2014/main" id="{07BC21B1-3223-4826-A50E-7FD6E7F6ECCA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338" name="二等辺三角形 339">
                <a:extLst>
                  <a:ext uri="{FF2B5EF4-FFF2-40B4-BE49-F238E27FC236}">
                    <a16:creationId xmlns:a16="http://schemas.microsoft.com/office/drawing/2014/main" id="{AA2ED2DF-F0BA-4CF4-B0D3-45BBA9E5E451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フローチャート : 磁気ディスク 340">
                <a:extLst>
                  <a:ext uri="{FF2B5EF4-FFF2-40B4-BE49-F238E27FC236}">
                    <a16:creationId xmlns:a16="http://schemas.microsoft.com/office/drawing/2014/main" id="{28C533D8-D86C-442A-8A08-86F793ACB114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37" name="円弧 338">
              <a:extLst>
                <a:ext uri="{FF2B5EF4-FFF2-40B4-BE49-F238E27FC236}">
                  <a16:creationId xmlns:a16="http://schemas.microsoft.com/office/drawing/2014/main" id="{DEE13E13-C591-40A6-AD16-00F777512EB2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0" name="グループ化 341">
            <a:extLst>
              <a:ext uri="{FF2B5EF4-FFF2-40B4-BE49-F238E27FC236}">
                <a16:creationId xmlns:a16="http://schemas.microsoft.com/office/drawing/2014/main" id="{7DDB2EE1-F232-47FD-88ED-8B5C4B4FAF17}"/>
              </a:ext>
            </a:extLst>
          </p:cNvPr>
          <p:cNvGrpSpPr/>
          <p:nvPr/>
        </p:nvGrpSpPr>
        <p:grpSpPr>
          <a:xfrm>
            <a:off x="6055749" y="3863740"/>
            <a:ext cx="331129" cy="418478"/>
            <a:chOff x="261807" y="3717032"/>
            <a:chExt cx="1491611" cy="1695100"/>
          </a:xfrm>
        </p:grpSpPr>
        <p:pic>
          <p:nvPicPr>
            <p:cNvPr id="341" name="Picture 2">
              <a:extLst>
                <a:ext uri="{FF2B5EF4-FFF2-40B4-BE49-F238E27FC236}">
                  <a16:creationId xmlns:a16="http://schemas.microsoft.com/office/drawing/2014/main" id="{BD316C3C-8FF9-40B6-AAF5-271C1BA52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2" name="グループ化 343">
              <a:extLst>
                <a:ext uri="{FF2B5EF4-FFF2-40B4-BE49-F238E27FC236}">
                  <a16:creationId xmlns:a16="http://schemas.microsoft.com/office/drawing/2014/main" id="{8B138D1B-EF37-45F4-89DC-F66E0474B890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344" name="二等辺三角形 345">
                <a:extLst>
                  <a:ext uri="{FF2B5EF4-FFF2-40B4-BE49-F238E27FC236}">
                    <a16:creationId xmlns:a16="http://schemas.microsoft.com/office/drawing/2014/main" id="{E5CBB56A-3022-4512-9E96-72ED76840CAB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フローチャート : 磁気ディスク 346">
                <a:extLst>
                  <a:ext uri="{FF2B5EF4-FFF2-40B4-BE49-F238E27FC236}">
                    <a16:creationId xmlns:a16="http://schemas.microsoft.com/office/drawing/2014/main" id="{DC34113F-E5B0-43C5-807F-987C4F9522EA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3" name="円弧 344">
              <a:extLst>
                <a:ext uri="{FF2B5EF4-FFF2-40B4-BE49-F238E27FC236}">
                  <a16:creationId xmlns:a16="http://schemas.microsoft.com/office/drawing/2014/main" id="{83D85E80-72F0-4A70-A50F-ACA1DCDCD977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6" name="グループ化 347">
            <a:extLst>
              <a:ext uri="{FF2B5EF4-FFF2-40B4-BE49-F238E27FC236}">
                <a16:creationId xmlns:a16="http://schemas.microsoft.com/office/drawing/2014/main" id="{4CBFA53A-D027-4733-9FC2-AD40EF2A07BA}"/>
              </a:ext>
            </a:extLst>
          </p:cNvPr>
          <p:cNvGrpSpPr/>
          <p:nvPr/>
        </p:nvGrpSpPr>
        <p:grpSpPr>
          <a:xfrm>
            <a:off x="5534822" y="4387077"/>
            <a:ext cx="331129" cy="418478"/>
            <a:chOff x="261807" y="3717032"/>
            <a:chExt cx="1491611" cy="1695100"/>
          </a:xfrm>
        </p:grpSpPr>
        <p:pic>
          <p:nvPicPr>
            <p:cNvPr id="347" name="Picture 2">
              <a:extLst>
                <a:ext uri="{FF2B5EF4-FFF2-40B4-BE49-F238E27FC236}">
                  <a16:creationId xmlns:a16="http://schemas.microsoft.com/office/drawing/2014/main" id="{9250EA26-0306-4CFE-8B55-671C1CBB4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" name="グループ化 349">
              <a:extLst>
                <a:ext uri="{FF2B5EF4-FFF2-40B4-BE49-F238E27FC236}">
                  <a16:creationId xmlns:a16="http://schemas.microsoft.com/office/drawing/2014/main" id="{3F7877DF-FC47-49A4-B76F-516FC38B8331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350" name="二等辺三角形 351">
                <a:extLst>
                  <a:ext uri="{FF2B5EF4-FFF2-40B4-BE49-F238E27FC236}">
                    <a16:creationId xmlns:a16="http://schemas.microsoft.com/office/drawing/2014/main" id="{492EFCED-12B9-462D-871A-704B09B3F72C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ローチャート : 磁気ディスク 352">
                <a:extLst>
                  <a:ext uri="{FF2B5EF4-FFF2-40B4-BE49-F238E27FC236}">
                    <a16:creationId xmlns:a16="http://schemas.microsoft.com/office/drawing/2014/main" id="{B8F87E87-3E0B-4718-9DFC-D7660D940353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9" name="円弧 350">
              <a:extLst>
                <a:ext uri="{FF2B5EF4-FFF2-40B4-BE49-F238E27FC236}">
                  <a16:creationId xmlns:a16="http://schemas.microsoft.com/office/drawing/2014/main" id="{225081E5-2988-45B1-B407-E0CC728462BB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2" name="グループ化 353">
            <a:extLst>
              <a:ext uri="{FF2B5EF4-FFF2-40B4-BE49-F238E27FC236}">
                <a16:creationId xmlns:a16="http://schemas.microsoft.com/office/drawing/2014/main" id="{046561AB-98E7-45C3-AED9-E0AF2C86F94C}"/>
              </a:ext>
            </a:extLst>
          </p:cNvPr>
          <p:cNvGrpSpPr/>
          <p:nvPr/>
        </p:nvGrpSpPr>
        <p:grpSpPr>
          <a:xfrm>
            <a:off x="7333332" y="1734501"/>
            <a:ext cx="331129" cy="418478"/>
            <a:chOff x="261807" y="3717032"/>
            <a:chExt cx="1491611" cy="1695100"/>
          </a:xfrm>
        </p:grpSpPr>
        <p:pic>
          <p:nvPicPr>
            <p:cNvPr id="353" name="Picture 2">
              <a:extLst>
                <a:ext uri="{FF2B5EF4-FFF2-40B4-BE49-F238E27FC236}">
                  <a16:creationId xmlns:a16="http://schemas.microsoft.com/office/drawing/2014/main" id="{093A2CAA-F037-452C-9801-C83E00CF5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4" name="グループ化 355">
              <a:extLst>
                <a:ext uri="{FF2B5EF4-FFF2-40B4-BE49-F238E27FC236}">
                  <a16:creationId xmlns:a16="http://schemas.microsoft.com/office/drawing/2014/main" id="{F48160AA-EDE2-4CE0-A5D0-8866E7373C82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356" name="二等辺三角形 357">
                <a:extLst>
                  <a:ext uri="{FF2B5EF4-FFF2-40B4-BE49-F238E27FC236}">
                    <a16:creationId xmlns:a16="http://schemas.microsoft.com/office/drawing/2014/main" id="{995F1797-69E9-4030-87A6-33EEB5D8780C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7" name="フローチャート : 磁気ディスク 358">
                <a:extLst>
                  <a:ext uri="{FF2B5EF4-FFF2-40B4-BE49-F238E27FC236}">
                    <a16:creationId xmlns:a16="http://schemas.microsoft.com/office/drawing/2014/main" id="{B22DCDD7-C19A-4614-88B1-AD16E0B280B0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55" name="円弧 356">
              <a:extLst>
                <a:ext uri="{FF2B5EF4-FFF2-40B4-BE49-F238E27FC236}">
                  <a16:creationId xmlns:a16="http://schemas.microsoft.com/office/drawing/2014/main" id="{48FA4DCF-C504-4313-AC43-37B5EC0295FD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8" name="グループ化 359">
            <a:extLst>
              <a:ext uri="{FF2B5EF4-FFF2-40B4-BE49-F238E27FC236}">
                <a16:creationId xmlns:a16="http://schemas.microsoft.com/office/drawing/2014/main" id="{976C8B19-6FF0-4D76-AAE0-29DE1F8B3C34}"/>
              </a:ext>
            </a:extLst>
          </p:cNvPr>
          <p:cNvGrpSpPr/>
          <p:nvPr/>
        </p:nvGrpSpPr>
        <p:grpSpPr>
          <a:xfrm>
            <a:off x="8402390" y="1849973"/>
            <a:ext cx="331129" cy="418478"/>
            <a:chOff x="261807" y="3717032"/>
            <a:chExt cx="1491611" cy="1695100"/>
          </a:xfrm>
        </p:grpSpPr>
        <p:pic>
          <p:nvPicPr>
            <p:cNvPr id="359" name="Picture 2">
              <a:extLst>
                <a:ext uri="{FF2B5EF4-FFF2-40B4-BE49-F238E27FC236}">
                  <a16:creationId xmlns:a16="http://schemas.microsoft.com/office/drawing/2014/main" id="{7F8A0333-CE98-4F42-9452-77E5C19A4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0" name="グループ化 361">
              <a:extLst>
                <a:ext uri="{FF2B5EF4-FFF2-40B4-BE49-F238E27FC236}">
                  <a16:creationId xmlns:a16="http://schemas.microsoft.com/office/drawing/2014/main" id="{DF1C8F1E-5359-44E7-829B-C2CDF97806D6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362" name="二等辺三角形 363">
                <a:extLst>
                  <a:ext uri="{FF2B5EF4-FFF2-40B4-BE49-F238E27FC236}">
                    <a16:creationId xmlns:a16="http://schemas.microsoft.com/office/drawing/2014/main" id="{355FD0D8-278C-4CD5-9B01-A3DEB556C283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フローチャート : 磁気ディスク 364">
                <a:extLst>
                  <a:ext uri="{FF2B5EF4-FFF2-40B4-BE49-F238E27FC236}">
                    <a16:creationId xmlns:a16="http://schemas.microsoft.com/office/drawing/2014/main" id="{B941E926-BB09-46C5-BD51-A0288794D436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1" name="円弧 362">
              <a:extLst>
                <a:ext uri="{FF2B5EF4-FFF2-40B4-BE49-F238E27FC236}">
                  <a16:creationId xmlns:a16="http://schemas.microsoft.com/office/drawing/2014/main" id="{98CDAA9D-1651-45FC-B654-6CFDA98A9685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4" name="グループ化 365">
            <a:extLst>
              <a:ext uri="{FF2B5EF4-FFF2-40B4-BE49-F238E27FC236}">
                <a16:creationId xmlns:a16="http://schemas.microsoft.com/office/drawing/2014/main" id="{01F06E72-D5F6-47B8-8687-32D99A046B5F}"/>
              </a:ext>
            </a:extLst>
          </p:cNvPr>
          <p:cNvGrpSpPr/>
          <p:nvPr/>
        </p:nvGrpSpPr>
        <p:grpSpPr>
          <a:xfrm>
            <a:off x="5311721" y="2308048"/>
            <a:ext cx="331129" cy="418478"/>
            <a:chOff x="261807" y="3717032"/>
            <a:chExt cx="1491611" cy="1695100"/>
          </a:xfrm>
        </p:grpSpPr>
        <p:pic>
          <p:nvPicPr>
            <p:cNvPr id="365" name="Picture 2">
              <a:extLst>
                <a:ext uri="{FF2B5EF4-FFF2-40B4-BE49-F238E27FC236}">
                  <a16:creationId xmlns:a16="http://schemas.microsoft.com/office/drawing/2014/main" id="{C302D5BF-53CE-41C0-9196-97A95EFB4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6" name="グループ化 367">
              <a:extLst>
                <a:ext uri="{FF2B5EF4-FFF2-40B4-BE49-F238E27FC236}">
                  <a16:creationId xmlns:a16="http://schemas.microsoft.com/office/drawing/2014/main" id="{EE97DAE8-26D3-41CA-ADAB-52D0D7FB3277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368" name="二等辺三角形 369">
                <a:extLst>
                  <a:ext uri="{FF2B5EF4-FFF2-40B4-BE49-F238E27FC236}">
                    <a16:creationId xmlns:a16="http://schemas.microsoft.com/office/drawing/2014/main" id="{372700BF-6ADE-412D-AF64-0D9B86D77AAE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ローチャート : 磁気ディスク 370">
                <a:extLst>
                  <a:ext uri="{FF2B5EF4-FFF2-40B4-BE49-F238E27FC236}">
                    <a16:creationId xmlns:a16="http://schemas.microsoft.com/office/drawing/2014/main" id="{6C2F4D4F-6E0C-4575-9F0D-AABEBE77D5F0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7" name="円弧 368">
              <a:extLst>
                <a:ext uri="{FF2B5EF4-FFF2-40B4-BE49-F238E27FC236}">
                  <a16:creationId xmlns:a16="http://schemas.microsoft.com/office/drawing/2014/main" id="{B932255F-695F-42C3-B7FB-B0FDD860428E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0" name="円/楕円 371">
            <a:extLst>
              <a:ext uri="{FF2B5EF4-FFF2-40B4-BE49-F238E27FC236}">
                <a16:creationId xmlns:a16="http://schemas.microsoft.com/office/drawing/2014/main" id="{8AE57020-5EE6-482D-A2C2-61E89F8FC89D}"/>
              </a:ext>
            </a:extLst>
          </p:cNvPr>
          <p:cNvSpPr/>
          <p:nvPr/>
        </p:nvSpPr>
        <p:spPr>
          <a:xfrm>
            <a:off x="2235158" y="2872440"/>
            <a:ext cx="2036978" cy="218004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円/楕円 372">
            <a:extLst>
              <a:ext uri="{FF2B5EF4-FFF2-40B4-BE49-F238E27FC236}">
                <a16:creationId xmlns:a16="http://schemas.microsoft.com/office/drawing/2014/main" id="{8FD28497-5CB5-41AC-A7B7-26CB47603AD3}"/>
              </a:ext>
            </a:extLst>
          </p:cNvPr>
          <p:cNvSpPr/>
          <p:nvPr/>
        </p:nvSpPr>
        <p:spPr>
          <a:xfrm>
            <a:off x="3420428" y="3375458"/>
            <a:ext cx="2036978" cy="1908603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円/楕円 373">
            <a:extLst>
              <a:ext uri="{FF2B5EF4-FFF2-40B4-BE49-F238E27FC236}">
                <a16:creationId xmlns:a16="http://schemas.microsoft.com/office/drawing/2014/main" id="{A9311565-F105-451D-A0EE-BED1E3A4B682}"/>
              </a:ext>
            </a:extLst>
          </p:cNvPr>
          <p:cNvSpPr/>
          <p:nvPr/>
        </p:nvSpPr>
        <p:spPr>
          <a:xfrm>
            <a:off x="5097945" y="3524421"/>
            <a:ext cx="2036978" cy="2003310"/>
          </a:xfrm>
          <a:prstGeom prst="ellipse">
            <a:avLst/>
          </a:prstGeom>
          <a:noFill/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円/楕円 374">
            <a:extLst>
              <a:ext uri="{FF2B5EF4-FFF2-40B4-BE49-F238E27FC236}">
                <a16:creationId xmlns:a16="http://schemas.microsoft.com/office/drawing/2014/main" id="{094E1084-5AFB-4B3D-8F74-3075E5D336A9}"/>
              </a:ext>
            </a:extLst>
          </p:cNvPr>
          <p:cNvSpPr/>
          <p:nvPr/>
        </p:nvSpPr>
        <p:spPr>
          <a:xfrm>
            <a:off x="6602415" y="3173906"/>
            <a:ext cx="2036978" cy="2180047"/>
          </a:xfrm>
          <a:prstGeom prst="ellipse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円/楕円 375">
            <a:extLst>
              <a:ext uri="{FF2B5EF4-FFF2-40B4-BE49-F238E27FC236}">
                <a16:creationId xmlns:a16="http://schemas.microsoft.com/office/drawing/2014/main" id="{34B02C3F-62BD-4159-A3B3-E1A41CD42F83}"/>
              </a:ext>
            </a:extLst>
          </p:cNvPr>
          <p:cNvSpPr/>
          <p:nvPr/>
        </p:nvSpPr>
        <p:spPr>
          <a:xfrm>
            <a:off x="8369077" y="3185090"/>
            <a:ext cx="2036978" cy="2180047"/>
          </a:xfrm>
          <a:prstGeom prst="ellips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円/楕円 376">
            <a:extLst>
              <a:ext uri="{FF2B5EF4-FFF2-40B4-BE49-F238E27FC236}">
                <a16:creationId xmlns:a16="http://schemas.microsoft.com/office/drawing/2014/main" id="{A6D05855-728E-4163-9819-F4998A2E2DB7}"/>
              </a:ext>
            </a:extLst>
          </p:cNvPr>
          <p:cNvSpPr/>
          <p:nvPr/>
        </p:nvSpPr>
        <p:spPr>
          <a:xfrm>
            <a:off x="2777774" y="1691439"/>
            <a:ext cx="2036978" cy="2180047"/>
          </a:xfrm>
          <a:prstGeom prst="ellips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円/楕円 377">
            <a:extLst>
              <a:ext uri="{FF2B5EF4-FFF2-40B4-BE49-F238E27FC236}">
                <a16:creationId xmlns:a16="http://schemas.microsoft.com/office/drawing/2014/main" id="{4627DEF5-3399-448C-9414-901EAC250AD1}"/>
              </a:ext>
            </a:extLst>
          </p:cNvPr>
          <p:cNvSpPr/>
          <p:nvPr/>
        </p:nvSpPr>
        <p:spPr>
          <a:xfrm>
            <a:off x="4348419" y="1589945"/>
            <a:ext cx="2036978" cy="2073127"/>
          </a:xfrm>
          <a:prstGeom prst="ellipse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円/楕円 378">
            <a:extLst>
              <a:ext uri="{FF2B5EF4-FFF2-40B4-BE49-F238E27FC236}">
                <a16:creationId xmlns:a16="http://schemas.microsoft.com/office/drawing/2014/main" id="{EBFC9295-B3A0-4A19-B98B-02683BA7C107}"/>
              </a:ext>
            </a:extLst>
          </p:cNvPr>
          <p:cNvSpPr/>
          <p:nvPr/>
        </p:nvSpPr>
        <p:spPr>
          <a:xfrm>
            <a:off x="6049469" y="1069587"/>
            <a:ext cx="2036978" cy="218004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円/楕円 380">
            <a:extLst>
              <a:ext uri="{FF2B5EF4-FFF2-40B4-BE49-F238E27FC236}">
                <a16:creationId xmlns:a16="http://schemas.microsoft.com/office/drawing/2014/main" id="{A3503146-544A-408F-B006-09F9A018986E}"/>
              </a:ext>
            </a:extLst>
          </p:cNvPr>
          <p:cNvSpPr/>
          <p:nvPr/>
        </p:nvSpPr>
        <p:spPr>
          <a:xfrm>
            <a:off x="7626574" y="1182827"/>
            <a:ext cx="2036978" cy="2180047"/>
          </a:xfrm>
          <a:prstGeom prst="ellipse">
            <a:avLst/>
          </a:prstGeom>
          <a:noFill/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3901BB47-59C8-44BB-9145-1A30A1BD6A1E}"/>
              </a:ext>
            </a:extLst>
          </p:cNvPr>
          <p:cNvGrpSpPr/>
          <p:nvPr/>
        </p:nvGrpSpPr>
        <p:grpSpPr>
          <a:xfrm>
            <a:off x="770177" y="4831878"/>
            <a:ext cx="1409663" cy="1594313"/>
            <a:chOff x="708470" y="4920245"/>
            <a:chExt cx="1409663" cy="1594313"/>
          </a:xfrm>
        </p:grpSpPr>
        <p:grpSp>
          <p:nvGrpSpPr>
            <p:cNvPr id="379" name="グループ化 381">
              <a:extLst>
                <a:ext uri="{FF2B5EF4-FFF2-40B4-BE49-F238E27FC236}">
                  <a16:creationId xmlns:a16="http://schemas.microsoft.com/office/drawing/2014/main" id="{EC9F61FB-7960-47E3-9A94-D2B06F4C4639}"/>
                </a:ext>
              </a:extLst>
            </p:cNvPr>
            <p:cNvGrpSpPr/>
            <p:nvPr/>
          </p:nvGrpSpPr>
          <p:grpSpPr>
            <a:xfrm>
              <a:off x="708470" y="5148745"/>
              <a:ext cx="1301262" cy="1365813"/>
              <a:chOff x="282145" y="4941168"/>
              <a:chExt cx="1527858" cy="1365813"/>
            </a:xfrm>
          </p:grpSpPr>
          <p:sp>
            <p:nvSpPr>
              <p:cNvPr id="380" name="フリーフォーム 382">
                <a:extLst>
                  <a:ext uri="{FF2B5EF4-FFF2-40B4-BE49-F238E27FC236}">
                    <a16:creationId xmlns:a16="http://schemas.microsoft.com/office/drawing/2014/main" id="{5711F02C-D8B1-4584-9FB5-8F3283DA3655}"/>
                  </a:ext>
                </a:extLst>
              </p:cNvPr>
              <p:cNvSpPr/>
              <p:nvPr/>
            </p:nvSpPr>
            <p:spPr>
              <a:xfrm>
                <a:off x="282145" y="4941168"/>
                <a:ext cx="1527858" cy="1365813"/>
              </a:xfrm>
              <a:custGeom>
                <a:avLst/>
                <a:gdLst>
                  <a:gd name="connsiteX0" fmla="*/ 11575 w 1527858"/>
                  <a:gd name="connsiteY0" fmla="*/ 0 h 1365813"/>
                  <a:gd name="connsiteX1" fmla="*/ 0 w 1527858"/>
                  <a:gd name="connsiteY1" fmla="*/ 1365813 h 1365813"/>
                  <a:gd name="connsiteX2" fmla="*/ 1527858 w 1527858"/>
                  <a:gd name="connsiteY2" fmla="*/ 1365813 h 13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7858" h="1365813">
                    <a:moveTo>
                      <a:pt x="11575" y="0"/>
                    </a:moveTo>
                    <a:cubicBezTo>
                      <a:pt x="7717" y="455271"/>
                      <a:pt x="3858" y="910542"/>
                      <a:pt x="0" y="1365813"/>
                    </a:cubicBezTo>
                    <a:lnTo>
                      <a:pt x="1527858" y="136581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 383">
                <a:extLst>
                  <a:ext uri="{FF2B5EF4-FFF2-40B4-BE49-F238E27FC236}">
                    <a16:creationId xmlns:a16="http://schemas.microsoft.com/office/drawing/2014/main" id="{5098496E-DFB8-422D-9C53-D8DDAB4DB40F}"/>
                  </a:ext>
                </a:extLst>
              </p:cNvPr>
              <p:cNvSpPr/>
              <p:nvPr/>
            </p:nvSpPr>
            <p:spPr>
              <a:xfrm>
                <a:off x="370390" y="5069711"/>
                <a:ext cx="1331088" cy="1030147"/>
              </a:xfrm>
              <a:custGeom>
                <a:avLst/>
                <a:gdLst>
                  <a:gd name="connsiteX0" fmla="*/ 0 w 1331088"/>
                  <a:gd name="connsiteY0" fmla="*/ 0 h 1030147"/>
                  <a:gd name="connsiteX1" fmla="*/ 578734 w 1331088"/>
                  <a:gd name="connsiteY1" fmla="*/ 844952 h 1030147"/>
                  <a:gd name="connsiteX2" fmla="*/ 1331088 w 1331088"/>
                  <a:gd name="connsiteY2" fmla="*/ 1030147 h 103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1088" h="1030147">
                    <a:moveTo>
                      <a:pt x="0" y="0"/>
                    </a:moveTo>
                    <a:cubicBezTo>
                      <a:pt x="178443" y="336630"/>
                      <a:pt x="356886" y="673261"/>
                      <a:pt x="578734" y="844952"/>
                    </a:cubicBezTo>
                    <a:cubicBezTo>
                      <a:pt x="800582" y="1016643"/>
                      <a:pt x="1065835" y="1023395"/>
                      <a:pt x="1331088" y="103014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94" name="下矢印 396">
              <a:extLst>
                <a:ext uri="{FF2B5EF4-FFF2-40B4-BE49-F238E27FC236}">
                  <a16:creationId xmlns:a16="http://schemas.microsoft.com/office/drawing/2014/main" id="{C2FB581C-2763-4F71-B761-94DE7553881F}"/>
                </a:ext>
              </a:extLst>
            </p:cNvPr>
            <p:cNvSpPr/>
            <p:nvPr/>
          </p:nvSpPr>
          <p:spPr>
            <a:xfrm rot="2223571">
              <a:off x="1815596" y="4920245"/>
              <a:ext cx="302537" cy="74963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E9F6BA9-85C0-4FE3-BBDB-EA5C12CD559A}"/>
              </a:ext>
            </a:extLst>
          </p:cNvPr>
          <p:cNvGrpSpPr/>
          <p:nvPr/>
        </p:nvGrpSpPr>
        <p:grpSpPr>
          <a:xfrm>
            <a:off x="3227676" y="5165383"/>
            <a:ext cx="1301262" cy="1424988"/>
            <a:chOff x="3210123" y="5380166"/>
            <a:chExt cx="1301262" cy="1424988"/>
          </a:xfrm>
        </p:grpSpPr>
        <p:grpSp>
          <p:nvGrpSpPr>
            <p:cNvPr id="382" name="グループ化 384">
              <a:extLst>
                <a:ext uri="{FF2B5EF4-FFF2-40B4-BE49-F238E27FC236}">
                  <a16:creationId xmlns:a16="http://schemas.microsoft.com/office/drawing/2014/main" id="{DAE18243-898D-41ED-A595-3FB2D806498B}"/>
                </a:ext>
              </a:extLst>
            </p:cNvPr>
            <p:cNvGrpSpPr/>
            <p:nvPr/>
          </p:nvGrpSpPr>
          <p:grpSpPr>
            <a:xfrm>
              <a:off x="3210123" y="5439341"/>
              <a:ext cx="1301262" cy="1365813"/>
              <a:chOff x="282145" y="4941168"/>
              <a:chExt cx="1527858" cy="1365813"/>
            </a:xfrm>
          </p:grpSpPr>
          <p:sp>
            <p:nvSpPr>
              <p:cNvPr id="383" name="フリーフォーム 385">
                <a:extLst>
                  <a:ext uri="{FF2B5EF4-FFF2-40B4-BE49-F238E27FC236}">
                    <a16:creationId xmlns:a16="http://schemas.microsoft.com/office/drawing/2014/main" id="{2C37047E-7337-47B2-AFC9-5F77EA118272}"/>
                  </a:ext>
                </a:extLst>
              </p:cNvPr>
              <p:cNvSpPr/>
              <p:nvPr/>
            </p:nvSpPr>
            <p:spPr>
              <a:xfrm>
                <a:off x="282145" y="4941168"/>
                <a:ext cx="1527858" cy="1365813"/>
              </a:xfrm>
              <a:custGeom>
                <a:avLst/>
                <a:gdLst>
                  <a:gd name="connsiteX0" fmla="*/ 11575 w 1527858"/>
                  <a:gd name="connsiteY0" fmla="*/ 0 h 1365813"/>
                  <a:gd name="connsiteX1" fmla="*/ 0 w 1527858"/>
                  <a:gd name="connsiteY1" fmla="*/ 1365813 h 1365813"/>
                  <a:gd name="connsiteX2" fmla="*/ 1527858 w 1527858"/>
                  <a:gd name="connsiteY2" fmla="*/ 1365813 h 13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7858" h="1365813">
                    <a:moveTo>
                      <a:pt x="11575" y="0"/>
                    </a:moveTo>
                    <a:cubicBezTo>
                      <a:pt x="7717" y="455271"/>
                      <a:pt x="3858" y="910542"/>
                      <a:pt x="0" y="1365813"/>
                    </a:cubicBezTo>
                    <a:lnTo>
                      <a:pt x="1527858" y="136581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 386">
                <a:extLst>
                  <a:ext uri="{FF2B5EF4-FFF2-40B4-BE49-F238E27FC236}">
                    <a16:creationId xmlns:a16="http://schemas.microsoft.com/office/drawing/2014/main" id="{77E36D57-30B9-4552-B462-58E5AA640835}"/>
                  </a:ext>
                </a:extLst>
              </p:cNvPr>
              <p:cNvSpPr/>
              <p:nvPr/>
            </p:nvSpPr>
            <p:spPr>
              <a:xfrm>
                <a:off x="370390" y="5069711"/>
                <a:ext cx="1331088" cy="1030147"/>
              </a:xfrm>
              <a:custGeom>
                <a:avLst/>
                <a:gdLst>
                  <a:gd name="connsiteX0" fmla="*/ 0 w 1331088"/>
                  <a:gd name="connsiteY0" fmla="*/ 0 h 1030147"/>
                  <a:gd name="connsiteX1" fmla="*/ 578734 w 1331088"/>
                  <a:gd name="connsiteY1" fmla="*/ 844952 h 1030147"/>
                  <a:gd name="connsiteX2" fmla="*/ 1331088 w 1331088"/>
                  <a:gd name="connsiteY2" fmla="*/ 1030147 h 103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1088" h="1030147">
                    <a:moveTo>
                      <a:pt x="0" y="0"/>
                    </a:moveTo>
                    <a:cubicBezTo>
                      <a:pt x="178443" y="336630"/>
                      <a:pt x="356886" y="673261"/>
                      <a:pt x="578734" y="844952"/>
                    </a:cubicBezTo>
                    <a:cubicBezTo>
                      <a:pt x="800582" y="1016643"/>
                      <a:pt x="1065835" y="1023395"/>
                      <a:pt x="1331088" y="1030147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95" name="下矢印 397">
              <a:extLst>
                <a:ext uri="{FF2B5EF4-FFF2-40B4-BE49-F238E27FC236}">
                  <a16:creationId xmlns:a16="http://schemas.microsoft.com/office/drawing/2014/main" id="{78955F7F-895F-4411-9AF3-A6FAA852911E}"/>
                </a:ext>
              </a:extLst>
            </p:cNvPr>
            <p:cNvSpPr/>
            <p:nvPr/>
          </p:nvSpPr>
          <p:spPr>
            <a:xfrm rot="627433">
              <a:off x="3976095" y="5380166"/>
              <a:ext cx="302537" cy="504056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AF56789D-0C41-4C97-A4C1-C316C61FF7A6}"/>
              </a:ext>
            </a:extLst>
          </p:cNvPr>
          <p:cNvGrpSpPr/>
          <p:nvPr/>
        </p:nvGrpSpPr>
        <p:grpSpPr>
          <a:xfrm>
            <a:off x="5368612" y="5271779"/>
            <a:ext cx="1301262" cy="1388421"/>
            <a:chOff x="5208581" y="5433304"/>
            <a:chExt cx="1301262" cy="1388421"/>
          </a:xfrm>
        </p:grpSpPr>
        <p:grpSp>
          <p:nvGrpSpPr>
            <p:cNvPr id="385" name="グループ化 387">
              <a:extLst>
                <a:ext uri="{FF2B5EF4-FFF2-40B4-BE49-F238E27FC236}">
                  <a16:creationId xmlns:a16="http://schemas.microsoft.com/office/drawing/2014/main" id="{7B3EF2B1-3BEE-41A3-8891-653E21B38D02}"/>
                </a:ext>
              </a:extLst>
            </p:cNvPr>
            <p:cNvGrpSpPr/>
            <p:nvPr/>
          </p:nvGrpSpPr>
          <p:grpSpPr>
            <a:xfrm>
              <a:off x="5208581" y="5455912"/>
              <a:ext cx="1301262" cy="1365813"/>
              <a:chOff x="282145" y="4941168"/>
              <a:chExt cx="1527858" cy="1365813"/>
            </a:xfrm>
          </p:grpSpPr>
          <p:sp>
            <p:nvSpPr>
              <p:cNvPr id="386" name="フリーフォーム 388">
                <a:extLst>
                  <a:ext uri="{FF2B5EF4-FFF2-40B4-BE49-F238E27FC236}">
                    <a16:creationId xmlns:a16="http://schemas.microsoft.com/office/drawing/2014/main" id="{7C106397-4363-487A-8338-AACF908355D8}"/>
                  </a:ext>
                </a:extLst>
              </p:cNvPr>
              <p:cNvSpPr/>
              <p:nvPr/>
            </p:nvSpPr>
            <p:spPr>
              <a:xfrm>
                <a:off x="282145" y="4941168"/>
                <a:ext cx="1527858" cy="1365813"/>
              </a:xfrm>
              <a:custGeom>
                <a:avLst/>
                <a:gdLst>
                  <a:gd name="connsiteX0" fmla="*/ 11575 w 1527858"/>
                  <a:gd name="connsiteY0" fmla="*/ 0 h 1365813"/>
                  <a:gd name="connsiteX1" fmla="*/ 0 w 1527858"/>
                  <a:gd name="connsiteY1" fmla="*/ 1365813 h 1365813"/>
                  <a:gd name="connsiteX2" fmla="*/ 1527858 w 1527858"/>
                  <a:gd name="connsiteY2" fmla="*/ 1365813 h 13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7858" h="1365813">
                    <a:moveTo>
                      <a:pt x="11575" y="0"/>
                    </a:moveTo>
                    <a:cubicBezTo>
                      <a:pt x="7717" y="455271"/>
                      <a:pt x="3858" y="910542"/>
                      <a:pt x="0" y="1365813"/>
                    </a:cubicBezTo>
                    <a:lnTo>
                      <a:pt x="1527858" y="136581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 389">
                <a:extLst>
                  <a:ext uri="{FF2B5EF4-FFF2-40B4-BE49-F238E27FC236}">
                    <a16:creationId xmlns:a16="http://schemas.microsoft.com/office/drawing/2014/main" id="{A57E4ABD-03C2-4C70-BDBE-EA7F44FBE06C}"/>
                  </a:ext>
                </a:extLst>
              </p:cNvPr>
              <p:cNvSpPr/>
              <p:nvPr/>
            </p:nvSpPr>
            <p:spPr>
              <a:xfrm>
                <a:off x="370390" y="5069711"/>
                <a:ext cx="1331088" cy="1030147"/>
              </a:xfrm>
              <a:custGeom>
                <a:avLst/>
                <a:gdLst>
                  <a:gd name="connsiteX0" fmla="*/ 0 w 1331088"/>
                  <a:gd name="connsiteY0" fmla="*/ 0 h 1030147"/>
                  <a:gd name="connsiteX1" fmla="*/ 578734 w 1331088"/>
                  <a:gd name="connsiteY1" fmla="*/ 844952 h 1030147"/>
                  <a:gd name="connsiteX2" fmla="*/ 1331088 w 1331088"/>
                  <a:gd name="connsiteY2" fmla="*/ 1030147 h 103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1088" h="1030147">
                    <a:moveTo>
                      <a:pt x="0" y="0"/>
                    </a:moveTo>
                    <a:cubicBezTo>
                      <a:pt x="178443" y="336630"/>
                      <a:pt x="356886" y="673261"/>
                      <a:pt x="578734" y="844952"/>
                    </a:cubicBezTo>
                    <a:cubicBezTo>
                      <a:pt x="800582" y="1016643"/>
                      <a:pt x="1065835" y="1023395"/>
                      <a:pt x="1331088" y="1030147"/>
                    </a:cubicBezTo>
                  </a:path>
                </a:pathLst>
              </a:cu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96" name="下矢印 398">
              <a:extLst>
                <a:ext uri="{FF2B5EF4-FFF2-40B4-BE49-F238E27FC236}">
                  <a16:creationId xmlns:a16="http://schemas.microsoft.com/office/drawing/2014/main" id="{80FC4068-45C7-4627-B055-9225AD7A487D}"/>
                </a:ext>
              </a:extLst>
            </p:cNvPr>
            <p:cNvSpPr/>
            <p:nvPr/>
          </p:nvSpPr>
          <p:spPr>
            <a:xfrm>
              <a:off x="5788456" y="5433304"/>
              <a:ext cx="302537" cy="50405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D6D17ED0-A8FE-4454-8F84-D68AB64ED8C8}"/>
              </a:ext>
            </a:extLst>
          </p:cNvPr>
          <p:cNvGrpSpPr/>
          <p:nvPr/>
        </p:nvGrpSpPr>
        <p:grpSpPr>
          <a:xfrm>
            <a:off x="7927541" y="5014186"/>
            <a:ext cx="1301262" cy="1620652"/>
            <a:chOff x="7818792" y="5237348"/>
            <a:chExt cx="1301262" cy="1620652"/>
          </a:xfrm>
        </p:grpSpPr>
        <p:grpSp>
          <p:nvGrpSpPr>
            <p:cNvPr id="388" name="グループ化 390">
              <a:extLst>
                <a:ext uri="{FF2B5EF4-FFF2-40B4-BE49-F238E27FC236}">
                  <a16:creationId xmlns:a16="http://schemas.microsoft.com/office/drawing/2014/main" id="{CB02A49A-CC74-4097-A7E3-4D8D113D9E1A}"/>
                </a:ext>
              </a:extLst>
            </p:cNvPr>
            <p:cNvGrpSpPr/>
            <p:nvPr/>
          </p:nvGrpSpPr>
          <p:grpSpPr>
            <a:xfrm>
              <a:off x="7818792" y="5492187"/>
              <a:ext cx="1301262" cy="1365813"/>
              <a:chOff x="282145" y="4941168"/>
              <a:chExt cx="1527858" cy="1365813"/>
            </a:xfrm>
          </p:grpSpPr>
          <p:sp>
            <p:nvSpPr>
              <p:cNvPr id="389" name="フリーフォーム 391">
                <a:extLst>
                  <a:ext uri="{FF2B5EF4-FFF2-40B4-BE49-F238E27FC236}">
                    <a16:creationId xmlns:a16="http://schemas.microsoft.com/office/drawing/2014/main" id="{84A481DC-FC26-4F0D-AFB9-A9F678FA6F27}"/>
                  </a:ext>
                </a:extLst>
              </p:cNvPr>
              <p:cNvSpPr/>
              <p:nvPr/>
            </p:nvSpPr>
            <p:spPr>
              <a:xfrm>
                <a:off x="282145" y="4941168"/>
                <a:ext cx="1527858" cy="1365813"/>
              </a:xfrm>
              <a:custGeom>
                <a:avLst/>
                <a:gdLst>
                  <a:gd name="connsiteX0" fmla="*/ 11575 w 1527858"/>
                  <a:gd name="connsiteY0" fmla="*/ 0 h 1365813"/>
                  <a:gd name="connsiteX1" fmla="*/ 0 w 1527858"/>
                  <a:gd name="connsiteY1" fmla="*/ 1365813 h 1365813"/>
                  <a:gd name="connsiteX2" fmla="*/ 1527858 w 1527858"/>
                  <a:gd name="connsiteY2" fmla="*/ 1365813 h 13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7858" h="1365813">
                    <a:moveTo>
                      <a:pt x="11575" y="0"/>
                    </a:moveTo>
                    <a:cubicBezTo>
                      <a:pt x="7717" y="455271"/>
                      <a:pt x="3858" y="910542"/>
                      <a:pt x="0" y="1365813"/>
                    </a:cubicBezTo>
                    <a:lnTo>
                      <a:pt x="1527858" y="136581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 392">
                <a:extLst>
                  <a:ext uri="{FF2B5EF4-FFF2-40B4-BE49-F238E27FC236}">
                    <a16:creationId xmlns:a16="http://schemas.microsoft.com/office/drawing/2014/main" id="{3627F7B5-8C20-4563-96E6-280471377641}"/>
                  </a:ext>
                </a:extLst>
              </p:cNvPr>
              <p:cNvSpPr/>
              <p:nvPr/>
            </p:nvSpPr>
            <p:spPr>
              <a:xfrm>
                <a:off x="370390" y="5069711"/>
                <a:ext cx="1331088" cy="1030147"/>
              </a:xfrm>
              <a:custGeom>
                <a:avLst/>
                <a:gdLst>
                  <a:gd name="connsiteX0" fmla="*/ 0 w 1331088"/>
                  <a:gd name="connsiteY0" fmla="*/ 0 h 1030147"/>
                  <a:gd name="connsiteX1" fmla="*/ 578734 w 1331088"/>
                  <a:gd name="connsiteY1" fmla="*/ 844952 h 1030147"/>
                  <a:gd name="connsiteX2" fmla="*/ 1331088 w 1331088"/>
                  <a:gd name="connsiteY2" fmla="*/ 1030147 h 103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1088" h="1030147">
                    <a:moveTo>
                      <a:pt x="0" y="0"/>
                    </a:moveTo>
                    <a:cubicBezTo>
                      <a:pt x="178443" y="336630"/>
                      <a:pt x="356886" y="673261"/>
                      <a:pt x="578734" y="844952"/>
                    </a:cubicBezTo>
                    <a:cubicBezTo>
                      <a:pt x="800582" y="1016643"/>
                      <a:pt x="1065835" y="1023395"/>
                      <a:pt x="1331088" y="1030147"/>
                    </a:cubicBez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97" name="下矢印 399">
              <a:extLst>
                <a:ext uri="{FF2B5EF4-FFF2-40B4-BE49-F238E27FC236}">
                  <a16:creationId xmlns:a16="http://schemas.microsoft.com/office/drawing/2014/main" id="{B5578728-02AD-4378-8DDB-B4809E89E172}"/>
                </a:ext>
              </a:extLst>
            </p:cNvPr>
            <p:cNvSpPr/>
            <p:nvPr/>
          </p:nvSpPr>
          <p:spPr>
            <a:xfrm rot="20092720">
              <a:off x="8063919" y="5237348"/>
              <a:ext cx="302537" cy="504056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F7346ABC-B822-4ED4-86DA-E7D2842476EC}"/>
              </a:ext>
            </a:extLst>
          </p:cNvPr>
          <p:cNvGrpSpPr/>
          <p:nvPr/>
        </p:nvGrpSpPr>
        <p:grpSpPr>
          <a:xfrm>
            <a:off x="9881593" y="4793256"/>
            <a:ext cx="1708892" cy="1868092"/>
            <a:chOff x="10033641" y="4909332"/>
            <a:chExt cx="1708892" cy="1868092"/>
          </a:xfrm>
        </p:grpSpPr>
        <p:grpSp>
          <p:nvGrpSpPr>
            <p:cNvPr id="391" name="グループ化 393">
              <a:extLst>
                <a:ext uri="{FF2B5EF4-FFF2-40B4-BE49-F238E27FC236}">
                  <a16:creationId xmlns:a16="http://schemas.microsoft.com/office/drawing/2014/main" id="{F15F280D-E999-48C1-874F-46106580273C}"/>
                </a:ext>
              </a:extLst>
            </p:cNvPr>
            <p:cNvGrpSpPr/>
            <p:nvPr/>
          </p:nvGrpSpPr>
          <p:grpSpPr>
            <a:xfrm>
              <a:off x="10441271" y="5411611"/>
              <a:ext cx="1301262" cy="1365813"/>
              <a:chOff x="282145" y="4941168"/>
              <a:chExt cx="1527858" cy="1365813"/>
            </a:xfrm>
          </p:grpSpPr>
          <p:sp>
            <p:nvSpPr>
              <p:cNvPr id="392" name="フリーフォーム 394">
                <a:extLst>
                  <a:ext uri="{FF2B5EF4-FFF2-40B4-BE49-F238E27FC236}">
                    <a16:creationId xmlns:a16="http://schemas.microsoft.com/office/drawing/2014/main" id="{2CAA3D6C-7AE9-4600-B43E-8EB635D2351B}"/>
                  </a:ext>
                </a:extLst>
              </p:cNvPr>
              <p:cNvSpPr/>
              <p:nvPr/>
            </p:nvSpPr>
            <p:spPr>
              <a:xfrm>
                <a:off x="282145" y="4941168"/>
                <a:ext cx="1527858" cy="1365813"/>
              </a:xfrm>
              <a:custGeom>
                <a:avLst/>
                <a:gdLst>
                  <a:gd name="connsiteX0" fmla="*/ 11575 w 1527858"/>
                  <a:gd name="connsiteY0" fmla="*/ 0 h 1365813"/>
                  <a:gd name="connsiteX1" fmla="*/ 0 w 1527858"/>
                  <a:gd name="connsiteY1" fmla="*/ 1365813 h 1365813"/>
                  <a:gd name="connsiteX2" fmla="*/ 1527858 w 1527858"/>
                  <a:gd name="connsiteY2" fmla="*/ 1365813 h 13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7858" h="1365813">
                    <a:moveTo>
                      <a:pt x="11575" y="0"/>
                    </a:moveTo>
                    <a:cubicBezTo>
                      <a:pt x="7717" y="455271"/>
                      <a:pt x="3858" y="910542"/>
                      <a:pt x="0" y="1365813"/>
                    </a:cubicBezTo>
                    <a:lnTo>
                      <a:pt x="1527858" y="136581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フリーフォーム 395">
                <a:extLst>
                  <a:ext uri="{FF2B5EF4-FFF2-40B4-BE49-F238E27FC236}">
                    <a16:creationId xmlns:a16="http://schemas.microsoft.com/office/drawing/2014/main" id="{4C3EC4A9-E1E6-4C13-8675-C282ECA63B5E}"/>
                  </a:ext>
                </a:extLst>
              </p:cNvPr>
              <p:cNvSpPr/>
              <p:nvPr/>
            </p:nvSpPr>
            <p:spPr>
              <a:xfrm>
                <a:off x="370390" y="5069711"/>
                <a:ext cx="1331088" cy="1030147"/>
              </a:xfrm>
              <a:custGeom>
                <a:avLst/>
                <a:gdLst>
                  <a:gd name="connsiteX0" fmla="*/ 0 w 1331088"/>
                  <a:gd name="connsiteY0" fmla="*/ 0 h 1030147"/>
                  <a:gd name="connsiteX1" fmla="*/ 578734 w 1331088"/>
                  <a:gd name="connsiteY1" fmla="*/ 844952 h 1030147"/>
                  <a:gd name="connsiteX2" fmla="*/ 1331088 w 1331088"/>
                  <a:gd name="connsiteY2" fmla="*/ 1030147 h 103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1088" h="1030147">
                    <a:moveTo>
                      <a:pt x="0" y="0"/>
                    </a:moveTo>
                    <a:cubicBezTo>
                      <a:pt x="178443" y="336630"/>
                      <a:pt x="356886" y="673261"/>
                      <a:pt x="578734" y="844952"/>
                    </a:cubicBezTo>
                    <a:cubicBezTo>
                      <a:pt x="800582" y="1016643"/>
                      <a:pt x="1065835" y="1023395"/>
                      <a:pt x="1331088" y="1030147"/>
                    </a:cubicBez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98" name="下矢印 400">
              <a:extLst>
                <a:ext uri="{FF2B5EF4-FFF2-40B4-BE49-F238E27FC236}">
                  <a16:creationId xmlns:a16="http://schemas.microsoft.com/office/drawing/2014/main" id="{1A4A05D9-BD22-4B7A-BB08-341ADEABC44D}"/>
                </a:ext>
              </a:extLst>
            </p:cNvPr>
            <p:cNvSpPr/>
            <p:nvPr/>
          </p:nvSpPr>
          <p:spPr>
            <a:xfrm rot="19077998">
              <a:off x="10033641" y="4909332"/>
              <a:ext cx="302537" cy="504056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0009D198-AF2D-4048-B011-1FF6B5F44E67}"/>
              </a:ext>
            </a:extLst>
          </p:cNvPr>
          <p:cNvGrpSpPr/>
          <p:nvPr/>
        </p:nvGrpSpPr>
        <p:grpSpPr>
          <a:xfrm>
            <a:off x="449467" y="1572057"/>
            <a:ext cx="2154639" cy="1365813"/>
            <a:chOff x="387226" y="1696382"/>
            <a:chExt cx="2154639" cy="1365813"/>
          </a:xfrm>
        </p:grpSpPr>
        <p:sp>
          <p:nvSpPr>
            <p:cNvPr id="399" name="下矢印 401">
              <a:extLst>
                <a:ext uri="{FF2B5EF4-FFF2-40B4-BE49-F238E27FC236}">
                  <a16:creationId xmlns:a16="http://schemas.microsoft.com/office/drawing/2014/main" id="{F6B038F3-81D9-42C8-A8A4-876286B30DC4}"/>
                </a:ext>
              </a:extLst>
            </p:cNvPr>
            <p:cNvSpPr/>
            <p:nvPr/>
          </p:nvSpPr>
          <p:spPr>
            <a:xfrm rot="5797603">
              <a:off x="1989220" y="2074101"/>
              <a:ext cx="302537" cy="802753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00" name="グループ化 402">
              <a:extLst>
                <a:ext uri="{FF2B5EF4-FFF2-40B4-BE49-F238E27FC236}">
                  <a16:creationId xmlns:a16="http://schemas.microsoft.com/office/drawing/2014/main" id="{40458D60-9E0E-4802-BE5C-A3C79A9A086C}"/>
                </a:ext>
              </a:extLst>
            </p:cNvPr>
            <p:cNvGrpSpPr/>
            <p:nvPr/>
          </p:nvGrpSpPr>
          <p:grpSpPr>
            <a:xfrm>
              <a:off x="387226" y="1696382"/>
              <a:ext cx="1301262" cy="1365813"/>
              <a:chOff x="282145" y="4941168"/>
              <a:chExt cx="1527858" cy="1365813"/>
            </a:xfrm>
          </p:grpSpPr>
          <p:sp>
            <p:nvSpPr>
              <p:cNvPr id="401" name="フリーフォーム 403">
                <a:extLst>
                  <a:ext uri="{FF2B5EF4-FFF2-40B4-BE49-F238E27FC236}">
                    <a16:creationId xmlns:a16="http://schemas.microsoft.com/office/drawing/2014/main" id="{B351966D-AB3B-4696-8292-3895C64D2364}"/>
                  </a:ext>
                </a:extLst>
              </p:cNvPr>
              <p:cNvSpPr/>
              <p:nvPr/>
            </p:nvSpPr>
            <p:spPr>
              <a:xfrm>
                <a:off x="282145" y="4941168"/>
                <a:ext cx="1527858" cy="1365813"/>
              </a:xfrm>
              <a:custGeom>
                <a:avLst/>
                <a:gdLst>
                  <a:gd name="connsiteX0" fmla="*/ 11575 w 1527858"/>
                  <a:gd name="connsiteY0" fmla="*/ 0 h 1365813"/>
                  <a:gd name="connsiteX1" fmla="*/ 0 w 1527858"/>
                  <a:gd name="connsiteY1" fmla="*/ 1365813 h 1365813"/>
                  <a:gd name="connsiteX2" fmla="*/ 1527858 w 1527858"/>
                  <a:gd name="connsiteY2" fmla="*/ 1365813 h 13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7858" h="1365813">
                    <a:moveTo>
                      <a:pt x="11575" y="0"/>
                    </a:moveTo>
                    <a:cubicBezTo>
                      <a:pt x="7717" y="455271"/>
                      <a:pt x="3858" y="910542"/>
                      <a:pt x="0" y="1365813"/>
                    </a:cubicBezTo>
                    <a:lnTo>
                      <a:pt x="1527858" y="136581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2" name="フリーフォーム 404">
                <a:extLst>
                  <a:ext uri="{FF2B5EF4-FFF2-40B4-BE49-F238E27FC236}">
                    <a16:creationId xmlns:a16="http://schemas.microsoft.com/office/drawing/2014/main" id="{578B3466-D84C-48FE-981E-CD934CF7B30F}"/>
                  </a:ext>
                </a:extLst>
              </p:cNvPr>
              <p:cNvSpPr/>
              <p:nvPr/>
            </p:nvSpPr>
            <p:spPr>
              <a:xfrm>
                <a:off x="370390" y="5069711"/>
                <a:ext cx="1331088" cy="1030147"/>
              </a:xfrm>
              <a:custGeom>
                <a:avLst/>
                <a:gdLst>
                  <a:gd name="connsiteX0" fmla="*/ 0 w 1331088"/>
                  <a:gd name="connsiteY0" fmla="*/ 0 h 1030147"/>
                  <a:gd name="connsiteX1" fmla="*/ 578734 w 1331088"/>
                  <a:gd name="connsiteY1" fmla="*/ 844952 h 1030147"/>
                  <a:gd name="connsiteX2" fmla="*/ 1331088 w 1331088"/>
                  <a:gd name="connsiteY2" fmla="*/ 1030147 h 103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1088" h="1030147">
                    <a:moveTo>
                      <a:pt x="0" y="0"/>
                    </a:moveTo>
                    <a:cubicBezTo>
                      <a:pt x="178443" y="336630"/>
                      <a:pt x="356886" y="673261"/>
                      <a:pt x="578734" y="844952"/>
                    </a:cubicBezTo>
                    <a:cubicBezTo>
                      <a:pt x="800582" y="1016643"/>
                      <a:pt x="1065835" y="1023395"/>
                      <a:pt x="1331088" y="1030147"/>
                    </a:cubicBez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10876CAB-3A97-4AE8-8B8E-515E78A01360}"/>
              </a:ext>
            </a:extLst>
          </p:cNvPr>
          <p:cNvGrpSpPr/>
          <p:nvPr/>
        </p:nvGrpSpPr>
        <p:grpSpPr>
          <a:xfrm>
            <a:off x="9415803" y="791885"/>
            <a:ext cx="2574447" cy="1365813"/>
            <a:chOff x="9353562" y="916210"/>
            <a:chExt cx="2574447" cy="1365813"/>
          </a:xfrm>
        </p:grpSpPr>
        <p:sp>
          <p:nvSpPr>
            <p:cNvPr id="403" name="下矢印 405">
              <a:extLst>
                <a:ext uri="{FF2B5EF4-FFF2-40B4-BE49-F238E27FC236}">
                  <a16:creationId xmlns:a16="http://schemas.microsoft.com/office/drawing/2014/main" id="{1A783ECD-792A-4D79-8B17-20BD580CA432}"/>
                </a:ext>
              </a:extLst>
            </p:cNvPr>
            <p:cNvSpPr/>
            <p:nvPr/>
          </p:nvSpPr>
          <p:spPr>
            <a:xfrm rot="14775367">
              <a:off x="9689721" y="1459352"/>
              <a:ext cx="302537" cy="97485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04" name="グループ化 406">
              <a:extLst>
                <a:ext uri="{FF2B5EF4-FFF2-40B4-BE49-F238E27FC236}">
                  <a16:creationId xmlns:a16="http://schemas.microsoft.com/office/drawing/2014/main" id="{0FD8D3DA-14AF-4DBA-BC30-C2E06390B1C3}"/>
                </a:ext>
              </a:extLst>
            </p:cNvPr>
            <p:cNvGrpSpPr/>
            <p:nvPr/>
          </p:nvGrpSpPr>
          <p:grpSpPr>
            <a:xfrm>
              <a:off x="10626747" y="916210"/>
              <a:ext cx="1301262" cy="1365813"/>
              <a:chOff x="282145" y="4941168"/>
              <a:chExt cx="1527858" cy="1365813"/>
            </a:xfrm>
          </p:grpSpPr>
          <p:sp>
            <p:nvSpPr>
              <p:cNvPr id="405" name="フリーフォーム 407">
                <a:extLst>
                  <a:ext uri="{FF2B5EF4-FFF2-40B4-BE49-F238E27FC236}">
                    <a16:creationId xmlns:a16="http://schemas.microsoft.com/office/drawing/2014/main" id="{F3FB7400-07C7-46B5-89C9-AE3EF09D9B06}"/>
                  </a:ext>
                </a:extLst>
              </p:cNvPr>
              <p:cNvSpPr/>
              <p:nvPr/>
            </p:nvSpPr>
            <p:spPr>
              <a:xfrm>
                <a:off x="282145" y="4941168"/>
                <a:ext cx="1527858" cy="1365813"/>
              </a:xfrm>
              <a:custGeom>
                <a:avLst/>
                <a:gdLst>
                  <a:gd name="connsiteX0" fmla="*/ 11575 w 1527858"/>
                  <a:gd name="connsiteY0" fmla="*/ 0 h 1365813"/>
                  <a:gd name="connsiteX1" fmla="*/ 0 w 1527858"/>
                  <a:gd name="connsiteY1" fmla="*/ 1365813 h 1365813"/>
                  <a:gd name="connsiteX2" fmla="*/ 1527858 w 1527858"/>
                  <a:gd name="connsiteY2" fmla="*/ 1365813 h 13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7858" h="1365813">
                    <a:moveTo>
                      <a:pt x="11575" y="0"/>
                    </a:moveTo>
                    <a:cubicBezTo>
                      <a:pt x="7717" y="455271"/>
                      <a:pt x="3858" y="910542"/>
                      <a:pt x="0" y="1365813"/>
                    </a:cubicBezTo>
                    <a:lnTo>
                      <a:pt x="1527858" y="136581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フリーフォーム 408">
                <a:extLst>
                  <a:ext uri="{FF2B5EF4-FFF2-40B4-BE49-F238E27FC236}">
                    <a16:creationId xmlns:a16="http://schemas.microsoft.com/office/drawing/2014/main" id="{DE82AF6A-7CB5-45E0-9360-E3216DC9B04B}"/>
                  </a:ext>
                </a:extLst>
              </p:cNvPr>
              <p:cNvSpPr/>
              <p:nvPr/>
            </p:nvSpPr>
            <p:spPr>
              <a:xfrm>
                <a:off x="370390" y="5069711"/>
                <a:ext cx="1331088" cy="1030147"/>
              </a:xfrm>
              <a:custGeom>
                <a:avLst/>
                <a:gdLst>
                  <a:gd name="connsiteX0" fmla="*/ 0 w 1331088"/>
                  <a:gd name="connsiteY0" fmla="*/ 0 h 1030147"/>
                  <a:gd name="connsiteX1" fmla="*/ 578734 w 1331088"/>
                  <a:gd name="connsiteY1" fmla="*/ 844952 h 1030147"/>
                  <a:gd name="connsiteX2" fmla="*/ 1331088 w 1331088"/>
                  <a:gd name="connsiteY2" fmla="*/ 1030147 h 103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1088" h="1030147">
                    <a:moveTo>
                      <a:pt x="0" y="0"/>
                    </a:moveTo>
                    <a:cubicBezTo>
                      <a:pt x="178443" y="336630"/>
                      <a:pt x="356886" y="673261"/>
                      <a:pt x="578734" y="844952"/>
                    </a:cubicBezTo>
                    <a:cubicBezTo>
                      <a:pt x="800582" y="1016643"/>
                      <a:pt x="1065835" y="1023395"/>
                      <a:pt x="1331088" y="1030147"/>
                    </a:cubicBezTo>
                  </a:path>
                </a:pathLst>
              </a:cu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7" name="テキスト ボックス 409">
            <a:extLst>
              <a:ext uri="{FF2B5EF4-FFF2-40B4-BE49-F238E27FC236}">
                <a16:creationId xmlns:a16="http://schemas.microsoft.com/office/drawing/2014/main" id="{81DFCBD4-A7F9-43B3-90C3-36074CF2F5A4}"/>
              </a:ext>
            </a:extLst>
          </p:cNvPr>
          <p:cNvSpPr txBox="1"/>
          <p:nvPr/>
        </p:nvSpPr>
        <p:spPr>
          <a:xfrm>
            <a:off x="633324" y="885270"/>
            <a:ext cx="5825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i="1" dirty="0"/>
              <a:t>Many dispersion curves (</a:t>
            </a:r>
            <a:r>
              <a:rPr kumimoji="1" lang="en-US" altLang="ja-JP" sz="2000" i="1" dirty="0">
                <a:solidFill>
                  <a:srgbClr val="FF0000"/>
                </a:solidFill>
              </a:rPr>
              <a:t>phase velocity</a:t>
            </a:r>
            <a:r>
              <a:rPr kumimoji="1" lang="en-US" altLang="ja-JP" sz="2000" i="1" dirty="0"/>
              <a:t>) are calculated from different portions of the large array by CMP-SPAC</a:t>
            </a:r>
            <a:endParaRPr kumimoji="1" lang="ja-JP" altLang="en-US" sz="2000" i="1" dirty="0"/>
          </a:p>
        </p:txBody>
      </p:sp>
      <p:grpSp>
        <p:nvGrpSpPr>
          <p:cNvPr id="408" name="グループ化 410">
            <a:extLst>
              <a:ext uri="{FF2B5EF4-FFF2-40B4-BE49-F238E27FC236}">
                <a16:creationId xmlns:a16="http://schemas.microsoft.com/office/drawing/2014/main" id="{CD0361BA-69B0-4B08-8EDF-E345467EBD93}"/>
              </a:ext>
            </a:extLst>
          </p:cNvPr>
          <p:cNvGrpSpPr/>
          <p:nvPr/>
        </p:nvGrpSpPr>
        <p:grpSpPr>
          <a:xfrm>
            <a:off x="4607549" y="4835643"/>
            <a:ext cx="331129" cy="418478"/>
            <a:chOff x="261807" y="3717032"/>
            <a:chExt cx="1491611" cy="1695100"/>
          </a:xfrm>
        </p:grpSpPr>
        <p:pic>
          <p:nvPicPr>
            <p:cNvPr id="409" name="Picture 2">
              <a:extLst>
                <a:ext uri="{FF2B5EF4-FFF2-40B4-BE49-F238E27FC236}">
                  <a16:creationId xmlns:a16="http://schemas.microsoft.com/office/drawing/2014/main" id="{9E86510E-8D9A-4722-A94D-727234ED99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" name="グループ化 412">
              <a:extLst>
                <a:ext uri="{FF2B5EF4-FFF2-40B4-BE49-F238E27FC236}">
                  <a16:creationId xmlns:a16="http://schemas.microsoft.com/office/drawing/2014/main" id="{5BF09532-EB3D-4375-8300-8890207CD2FB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412" name="二等辺三角形 414">
                <a:extLst>
                  <a:ext uri="{FF2B5EF4-FFF2-40B4-BE49-F238E27FC236}">
                    <a16:creationId xmlns:a16="http://schemas.microsoft.com/office/drawing/2014/main" id="{11BB60E4-ED3E-47F2-84FE-BD5EFD6B4FB5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フローチャート : 磁気ディスク 415">
                <a:extLst>
                  <a:ext uri="{FF2B5EF4-FFF2-40B4-BE49-F238E27FC236}">
                    <a16:creationId xmlns:a16="http://schemas.microsoft.com/office/drawing/2014/main" id="{7899058C-3C96-482B-A3B6-92EA1492464D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1" name="円弧 413">
              <a:extLst>
                <a:ext uri="{FF2B5EF4-FFF2-40B4-BE49-F238E27FC236}">
                  <a16:creationId xmlns:a16="http://schemas.microsoft.com/office/drawing/2014/main" id="{EDE1334A-DAF7-4E18-838D-631C8C19FC25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4" name="グループ化 416">
            <a:extLst>
              <a:ext uri="{FF2B5EF4-FFF2-40B4-BE49-F238E27FC236}">
                <a16:creationId xmlns:a16="http://schemas.microsoft.com/office/drawing/2014/main" id="{27211596-3FF1-4F91-BF6A-52F625C46FE6}"/>
              </a:ext>
            </a:extLst>
          </p:cNvPr>
          <p:cNvGrpSpPr/>
          <p:nvPr/>
        </p:nvGrpSpPr>
        <p:grpSpPr>
          <a:xfrm>
            <a:off x="5740049" y="4888718"/>
            <a:ext cx="331129" cy="418478"/>
            <a:chOff x="261807" y="3717032"/>
            <a:chExt cx="1491611" cy="1695100"/>
          </a:xfrm>
        </p:grpSpPr>
        <p:pic>
          <p:nvPicPr>
            <p:cNvPr id="415" name="Picture 2">
              <a:extLst>
                <a:ext uri="{FF2B5EF4-FFF2-40B4-BE49-F238E27FC236}">
                  <a16:creationId xmlns:a16="http://schemas.microsoft.com/office/drawing/2014/main" id="{013FF5AC-CA23-4A72-A448-01D2A02DD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6" name="グループ化 418">
              <a:extLst>
                <a:ext uri="{FF2B5EF4-FFF2-40B4-BE49-F238E27FC236}">
                  <a16:creationId xmlns:a16="http://schemas.microsoft.com/office/drawing/2014/main" id="{A0AF16CB-DB8D-43AE-8708-AD55548E3A5E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418" name="二等辺三角形 420">
                <a:extLst>
                  <a:ext uri="{FF2B5EF4-FFF2-40B4-BE49-F238E27FC236}">
                    <a16:creationId xmlns:a16="http://schemas.microsoft.com/office/drawing/2014/main" id="{4B316C8B-6AE6-4653-AFF4-39EC7E2A5218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フローチャート : 磁気ディスク 421">
                <a:extLst>
                  <a:ext uri="{FF2B5EF4-FFF2-40B4-BE49-F238E27FC236}">
                    <a16:creationId xmlns:a16="http://schemas.microsoft.com/office/drawing/2014/main" id="{09944D70-6759-435A-8264-F8AF487FADA2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7" name="円弧 419">
              <a:extLst>
                <a:ext uri="{FF2B5EF4-FFF2-40B4-BE49-F238E27FC236}">
                  <a16:creationId xmlns:a16="http://schemas.microsoft.com/office/drawing/2014/main" id="{E96031DE-FDD0-4480-9669-A4A4C84BA76E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0" name="グループ化 422">
            <a:extLst>
              <a:ext uri="{FF2B5EF4-FFF2-40B4-BE49-F238E27FC236}">
                <a16:creationId xmlns:a16="http://schemas.microsoft.com/office/drawing/2014/main" id="{F452DAF0-CD19-4581-A93E-2AD4A95359DB}"/>
              </a:ext>
            </a:extLst>
          </p:cNvPr>
          <p:cNvGrpSpPr/>
          <p:nvPr/>
        </p:nvGrpSpPr>
        <p:grpSpPr>
          <a:xfrm>
            <a:off x="5223525" y="4874273"/>
            <a:ext cx="331129" cy="418478"/>
            <a:chOff x="261807" y="3717032"/>
            <a:chExt cx="1491611" cy="1695100"/>
          </a:xfrm>
        </p:grpSpPr>
        <p:pic>
          <p:nvPicPr>
            <p:cNvPr id="421" name="Picture 2">
              <a:extLst>
                <a:ext uri="{FF2B5EF4-FFF2-40B4-BE49-F238E27FC236}">
                  <a16:creationId xmlns:a16="http://schemas.microsoft.com/office/drawing/2014/main" id="{90E0E70E-3FDE-4E2A-9F7F-D179DE519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2" name="グループ化 424">
              <a:extLst>
                <a:ext uri="{FF2B5EF4-FFF2-40B4-BE49-F238E27FC236}">
                  <a16:creationId xmlns:a16="http://schemas.microsoft.com/office/drawing/2014/main" id="{8E73E350-E21F-4161-BCB6-5DCC8E2D7E59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424" name="二等辺三角形 426">
                <a:extLst>
                  <a:ext uri="{FF2B5EF4-FFF2-40B4-BE49-F238E27FC236}">
                    <a16:creationId xmlns:a16="http://schemas.microsoft.com/office/drawing/2014/main" id="{602656CD-4D18-4E34-A628-B611C8CBC0BA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ローチャート : 磁気ディスク 427">
                <a:extLst>
                  <a:ext uri="{FF2B5EF4-FFF2-40B4-BE49-F238E27FC236}">
                    <a16:creationId xmlns:a16="http://schemas.microsoft.com/office/drawing/2014/main" id="{BD9CB962-A896-42DA-B01E-BDB32FF6916D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23" name="円弧 425">
              <a:extLst>
                <a:ext uri="{FF2B5EF4-FFF2-40B4-BE49-F238E27FC236}">
                  <a16:creationId xmlns:a16="http://schemas.microsoft.com/office/drawing/2014/main" id="{AD7BDCF3-0CC4-4437-9E8D-83D592EE71BA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6" name="グループ化 428">
            <a:extLst>
              <a:ext uri="{FF2B5EF4-FFF2-40B4-BE49-F238E27FC236}">
                <a16:creationId xmlns:a16="http://schemas.microsoft.com/office/drawing/2014/main" id="{8F836A46-DB5D-4D1A-9EF3-F4E04A4C4D23}"/>
              </a:ext>
            </a:extLst>
          </p:cNvPr>
          <p:cNvGrpSpPr/>
          <p:nvPr/>
        </p:nvGrpSpPr>
        <p:grpSpPr>
          <a:xfrm>
            <a:off x="6411626" y="4969483"/>
            <a:ext cx="331129" cy="418478"/>
            <a:chOff x="261807" y="3717032"/>
            <a:chExt cx="1491611" cy="1695100"/>
          </a:xfrm>
        </p:grpSpPr>
        <p:pic>
          <p:nvPicPr>
            <p:cNvPr id="427" name="Picture 2">
              <a:extLst>
                <a:ext uri="{FF2B5EF4-FFF2-40B4-BE49-F238E27FC236}">
                  <a16:creationId xmlns:a16="http://schemas.microsoft.com/office/drawing/2014/main" id="{B094CD95-772D-4AF0-815E-82BAE384C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8" name="グループ化 430">
              <a:extLst>
                <a:ext uri="{FF2B5EF4-FFF2-40B4-BE49-F238E27FC236}">
                  <a16:creationId xmlns:a16="http://schemas.microsoft.com/office/drawing/2014/main" id="{C64170B1-AEC0-43CC-9A47-148F6799CD0A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430" name="二等辺三角形 432">
                <a:extLst>
                  <a:ext uri="{FF2B5EF4-FFF2-40B4-BE49-F238E27FC236}">
                    <a16:creationId xmlns:a16="http://schemas.microsoft.com/office/drawing/2014/main" id="{B7B76E24-B3F8-448F-858F-E519228A1042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ローチャート : 磁気ディスク 433">
                <a:extLst>
                  <a:ext uri="{FF2B5EF4-FFF2-40B4-BE49-F238E27FC236}">
                    <a16:creationId xmlns:a16="http://schemas.microsoft.com/office/drawing/2014/main" id="{F7AEBBED-7E28-4DD0-9CC0-EC02F3CBD7FE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29" name="円弧 431">
              <a:extLst>
                <a:ext uri="{FF2B5EF4-FFF2-40B4-BE49-F238E27FC236}">
                  <a16:creationId xmlns:a16="http://schemas.microsoft.com/office/drawing/2014/main" id="{C73868A0-D273-4143-8B42-36AA2CBB67CE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2" name="グループ化 434">
            <a:extLst>
              <a:ext uri="{FF2B5EF4-FFF2-40B4-BE49-F238E27FC236}">
                <a16:creationId xmlns:a16="http://schemas.microsoft.com/office/drawing/2014/main" id="{AA280353-8195-4E7E-815C-C8EC53F2F357}"/>
              </a:ext>
            </a:extLst>
          </p:cNvPr>
          <p:cNvGrpSpPr/>
          <p:nvPr/>
        </p:nvGrpSpPr>
        <p:grpSpPr>
          <a:xfrm>
            <a:off x="7295600" y="4772705"/>
            <a:ext cx="331129" cy="418478"/>
            <a:chOff x="261807" y="3717032"/>
            <a:chExt cx="1491611" cy="1695100"/>
          </a:xfrm>
        </p:grpSpPr>
        <p:pic>
          <p:nvPicPr>
            <p:cNvPr id="433" name="Picture 2">
              <a:extLst>
                <a:ext uri="{FF2B5EF4-FFF2-40B4-BE49-F238E27FC236}">
                  <a16:creationId xmlns:a16="http://schemas.microsoft.com/office/drawing/2014/main" id="{32A2E125-8A2C-4A50-8698-FEAD90F8B9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4" name="グループ化 436">
              <a:extLst>
                <a:ext uri="{FF2B5EF4-FFF2-40B4-BE49-F238E27FC236}">
                  <a16:creationId xmlns:a16="http://schemas.microsoft.com/office/drawing/2014/main" id="{889B4DC9-61A1-4CB9-A2C5-8FA0EE748F1C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436" name="二等辺三角形 438">
                <a:extLst>
                  <a:ext uri="{FF2B5EF4-FFF2-40B4-BE49-F238E27FC236}">
                    <a16:creationId xmlns:a16="http://schemas.microsoft.com/office/drawing/2014/main" id="{4CA93C3F-BD27-48C6-B364-B38EB3C41750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ローチャート : 磁気ディスク 439">
                <a:extLst>
                  <a:ext uri="{FF2B5EF4-FFF2-40B4-BE49-F238E27FC236}">
                    <a16:creationId xmlns:a16="http://schemas.microsoft.com/office/drawing/2014/main" id="{93460149-E01F-4F6A-A7EA-88DCD38E031A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35" name="円弧 437">
              <a:extLst>
                <a:ext uri="{FF2B5EF4-FFF2-40B4-BE49-F238E27FC236}">
                  <a16:creationId xmlns:a16="http://schemas.microsoft.com/office/drawing/2014/main" id="{D939DB3E-F069-47A1-A433-6F6C0736E173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8" name="グループ化 440">
            <a:extLst>
              <a:ext uri="{FF2B5EF4-FFF2-40B4-BE49-F238E27FC236}">
                <a16:creationId xmlns:a16="http://schemas.microsoft.com/office/drawing/2014/main" id="{3E9CCFEE-358D-463C-A1B4-5D1EA29108E6}"/>
              </a:ext>
            </a:extLst>
          </p:cNvPr>
          <p:cNvGrpSpPr/>
          <p:nvPr/>
        </p:nvGrpSpPr>
        <p:grpSpPr>
          <a:xfrm>
            <a:off x="7780621" y="4871194"/>
            <a:ext cx="331129" cy="418478"/>
            <a:chOff x="261807" y="3717032"/>
            <a:chExt cx="1491611" cy="1695100"/>
          </a:xfrm>
        </p:grpSpPr>
        <p:pic>
          <p:nvPicPr>
            <p:cNvPr id="439" name="Picture 2">
              <a:extLst>
                <a:ext uri="{FF2B5EF4-FFF2-40B4-BE49-F238E27FC236}">
                  <a16:creationId xmlns:a16="http://schemas.microsoft.com/office/drawing/2014/main" id="{E9C118DD-8BE2-4A75-9EA0-9A78B4DB4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" name="グループ化 442">
              <a:extLst>
                <a:ext uri="{FF2B5EF4-FFF2-40B4-BE49-F238E27FC236}">
                  <a16:creationId xmlns:a16="http://schemas.microsoft.com/office/drawing/2014/main" id="{49FE1B1B-FEC6-4FF9-9497-866D2ACE25E0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442" name="二等辺三角形 444">
                <a:extLst>
                  <a:ext uri="{FF2B5EF4-FFF2-40B4-BE49-F238E27FC236}">
                    <a16:creationId xmlns:a16="http://schemas.microsoft.com/office/drawing/2014/main" id="{1D983ABA-FF0E-489F-A06D-F49CC169B637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フローチャート : 磁気ディスク 445">
                <a:extLst>
                  <a:ext uri="{FF2B5EF4-FFF2-40B4-BE49-F238E27FC236}">
                    <a16:creationId xmlns:a16="http://schemas.microsoft.com/office/drawing/2014/main" id="{E008E8BD-5049-489E-A644-C242204BE860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41" name="円弧 443">
              <a:extLst>
                <a:ext uri="{FF2B5EF4-FFF2-40B4-BE49-F238E27FC236}">
                  <a16:creationId xmlns:a16="http://schemas.microsoft.com/office/drawing/2014/main" id="{FF0DCB52-79D5-4D3C-9622-E45487BEE3DD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4" name="グループ化 446">
            <a:extLst>
              <a:ext uri="{FF2B5EF4-FFF2-40B4-BE49-F238E27FC236}">
                <a16:creationId xmlns:a16="http://schemas.microsoft.com/office/drawing/2014/main" id="{11ECE848-7511-4DCA-8E15-A3EE999004AF}"/>
              </a:ext>
            </a:extLst>
          </p:cNvPr>
          <p:cNvGrpSpPr/>
          <p:nvPr/>
        </p:nvGrpSpPr>
        <p:grpSpPr>
          <a:xfrm>
            <a:off x="7113742" y="1272961"/>
            <a:ext cx="331129" cy="418478"/>
            <a:chOff x="261807" y="3717032"/>
            <a:chExt cx="1491611" cy="1695100"/>
          </a:xfrm>
        </p:grpSpPr>
        <p:pic>
          <p:nvPicPr>
            <p:cNvPr id="445" name="Picture 2">
              <a:extLst>
                <a:ext uri="{FF2B5EF4-FFF2-40B4-BE49-F238E27FC236}">
                  <a16:creationId xmlns:a16="http://schemas.microsoft.com/office/drawing/2014/main" id="{C791128C-63A9-4245-B34F-2DB2F967E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6" name="グループ化 448">
              <a:extLst>
                <a:ext uri="{FF2B5EF4-FFF2-40B4-BE49-F238E27FC236}">
                  <a16:creationId xmlns:a16="http://schemas.microsoft.com/office/drawing/2014/main" id="{F7D5C815-8623-463A-BBBA-414A0519E4AD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448" name="二等辺三角形 450">
                <a:extLst>
                  <a:ext uri="{FF2B5EF4-FFF2-40B4-BE49-F238E27FC236}">
                    <a16:creationId xmlns:a16="http://schemas.microsoft.com/office/drawing/2014/main" id="{79ACAD49-7CCF-4637-8044-B5B11ED4A5C7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フローチャート : 磁気ディスク 451">
                <a:extLst>
                  <a:ext uri="{FF2B5EF4-FFF2-40B4-BE49-F238E27FC236}">
                    <a16:creationId xmlns:a16="http://schemas.microsoft.com/office/drawing/2014/main" id="{9052E664-B7B7-4AC5-8B72-23B2FA4806E4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47" name="円弧 449">
              <a:extLst>
                <a:ext uri="{FF2B5EF4-FFF2-40B4-BE49-F238E27FC236}">
                  <a16:creationId xmlns:a16="http://schemas.microsoft.com/office/drawing/2014/main" id="{EDE39E81-F21A-4DB2-B50C-0B1B7E17778F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0" name="円/楕円 452">
            <a:extLst>
              <a:ext uri="{FF2B5EF4-FFF2-40B4-BE49-F238E27FC236}">
                <a16:creationId xmlns:a16="http://schemas.microsoft.com/office/drawing/2014/main" id="{84FB3DDE-78C8-47E4-A44B-A99C26CE8D31}"/>
              </a:ext>
            </a:extLst>
          </p:cNvPr>
          <p:cNvSpPr/>
          <p:nvPr/>
        </p:nvSpPr>
        <p:spPr>
          <a:xfrm>
            <a:off x="5764862" y="2098336"/>
            <a:ext cx="2036978" cy="2180047"/>
          </a:xfrm>
          <a:prstGeom prst="ellips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51" name="グループ化 453">
            <a:extLst>
              <a:ext uri="{FF2B5EF4-FFF2-40B4-BE49-F238E27FC236}">
                <a16:creationId xmlns:a16="http://schemas.microsoft.com/office/drawing/2014/main" id="{BD81EAF4-037E-4256-BCEF-2A93B12CD8F9}"/>
              </a:ext>
            </a:extLst>
          </p:cNvPr>
          <p:cNvGrpSpPr/>
          <p:nvPr/>
        </p:nvGrpSpPr>
        <p:grpSpPr>
          <a:xfrm>
            <a:off x="9867891" y="3648303"/>
            <a:ext cx="331129" cy="418478"/>
            <a:chOff x="261807" y="3717032"/>
            <a:chExt cx="1491611" cy="1695100"/>
          </a:xfrm>
        </p:grpSpPr>
        <p:pic>
          <p:nvPicPr>
            <p:cNvPr id="452" name="Picture 2">
              <a:extLst>
                <a:ext uri="{FF2B5EF4-FFF2-40B4-BE49-F238E27FC236}">
                  <a16:creationId xmlns:a16="http://schemas.microsoft.com/office/drawing/2014/main" id="{CE57A25D-FE9B-429A-B7DE-1F81580FA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3" name="グループ化 455">
              <a:extLst>
                <a:ext uri="{FF2B5EF4-FFF2-40B4-BE49-F238E27FC236}">
                  <a16:creationId xmlns:a16="http://schemas.microsoft.com/office/drawing/2014/main" id="{51811055-1BB8-446D-B9B3-3FBBADF2AC6E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455" name="二等辺三角形 457">
                <a:extLst>
                  <a:ext uri="{FF2B5EF4-FFF2-40B4-BE49-F238E27FC236}">
                    <a16:creationId xmlns:a16="http://schemas.microsoft.com/office/drawing/2014/main" id="{B7F9A10B-1443-43DB-96D3-840BEDD0A39A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6" name="フローチャート : 磁気ディスク 458">
                <a:extLst>
                  <a:ext uri="{FF2B5EF4-FFF2-40B4-BE49-F238E27FC236}">
                    <a16:creationId xmlns:a16="http://schemas.microsoft.com/office/drawing/2014/main" id="{C6547336-06A5-48BE-A832-7138A1F37B7C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4" name="円弧 456">
              <a:extLst>
                <a:ext uri="{FF2B5EF4-FFF2-40B4-BE49-F238E27FC236}">
                  <a16:creationId xmlns:a16="http://schemas.microsoft.com/office/drawing/2014/main" id="{4A41C69A-C162-4FBB-AF6E-28F3BAF397B3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7" name="グループ化 459">
            <a:extLst>
              <a:ext uri="{FF2B5EF4-FFF2-40B4-BE49-F238E27FC236}">
                <a16:creationId xmlns:a16="http://schemas.microsoft.com/office/drawing/2014/main" id="{5FE1128E-D524-4C95-B6DA-D85DCB3D1F80}"/>
              </a:ext>
            </a:extLst>
          </p:cNvPr>
          <p:cNvGrpSpPr/>
          <p:nvPr/>
        </p:nvGrpSpPr>
        <p:grpSpPr>
          <a:xfrm>
            <a:off x="9950638" y="4448614"/>
            <a:ext cx="331129" cy="418478"/>
            <a:chOff x="261807" y="3717032"/>
            <a:chExt cx="1491611" cy="1695100"/>
          </a:xfrm>
        </p:grpSpPr>
        <p:pic>
          <p:nvPicPr>
            <p:cNvPr id="458" name="Picture 2">
              <a:extLst>
                <a:ext uri="{FF2B5EF4-FFF2-40B4-BE49-F238E27FC236}">
                  <a16:creationId xmlns:a16="http://schemas.microsoft.com/office/drawing/2014/main" id="{F7495F9D-560E-4FF3-8064-5D302A6BC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9" name="グループ化 461">
              <a:extLst>
                <a:ext uri="{FF2B5EF4-FFF2-40B4-BE49-F238E27FC236}">
                  <a16:creationId xmlns:a16="http://schemas.microsoft.com/office/drawing/2014/main" id="{80541272-12EB-4F56-9404-00747F1BF1ED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461" name="二等辺三角形 463">
                <a:extLst>
                  <a:ext uri="{FF2B5EF4-FFF2-40B4-BE49-F238E27FC236}">
                    <a16:creationId xmlns:a16="http://schemas.microsoft.com/office/drawing/2014/main" id="{F2DD0B36-E346-43CE-BB41-C59B739A9C3C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フローチャート : 磁気ディスク 464">
                <a:extLst>
                  <a:ext uri="{FF2B5EF4-FFF2-40B4-BE49-F238E27FC236}">
                    <a16:creationId xmlns:a16="http://schemas.microsoft.com/office/drawing/2014/main" id="{287E1A45-F89F-44DB-A254-0DBE31B728EC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60" name="円弧 462">
              <a:extLst>
                <a:ext uri="{FF2B5EF4-FFF2-40B4-BE49-F238E27FC236}">
                  <a16:creationId xmlns:a16="http://schemas.microsoft.com/office/drawing/2014/main" id="{1024699F-E0FD-40C3-8662-F11DE10863A5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3" name="グループ化 465">
            <a:extLst>
              <a:ext uri="{FF2B5EF4-FFF2-40B4-BE49-F238E27FC236}">
                <a16:creationId xmlns:a16="http://schemas.microsoft.com/office/drawing/2014/main" id="{763B5E44-D011-4824-A700-20DDA433686D}"/>
              </a:ext>
            </a:extLst>
          </p:cNvPr>
          <p:cNvGrpSpPr/>
          <p:nvPr/>
        </p:nvGrpSpPr>
        <p:grpSpPr>
          <a:xfrm>
            <a:off x="9082054" y="4875795"/>
            <a:ext cx="331129" cy="418478"/>
            <a:chOff x="261807" y="3717032"/>
            <a:chExt cx="1491611" cy="1695100"/>
          </a:xfrm>
        </p:grpSpPr>
        <p:pic>
          <p:nvPicPr>
            <p:cNvPr id="464" name="Picture 2">
              <a:extLst>
                <a:ext uri="{FF2B5EF4-FFF2-40B4-BE49-F238E27FC236}">
                  <a16:creationId xmlns:a16="http://schemas.microsoft.com/office/drawing/2014/main" id="{FE34B174-4988-4300-B890-E5047784E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5" name="グループ化 467">
              <a:extLst>
                <a:ext uri="{FF2B5EF4-FFF2-40B4-BE49-F238E27FC236}">
                  <a16:creationId xmlns:a16="http://schemas.microsoft.com/office/drawing/2014/main" id="{35EC43FE-83F4-4AB1-9120-148821DC82A4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467" name="二等辺三角形 469">
                <a:extLst>
                  <a:ext uri="{FF2B5EF4-FFF2-40B4-BE49-F238E27FC236}">
                    <a16:creationId xmlns:a16="http://schemas.microsoft.com/office/drawing/2014/main" id="{45D8AD5D-AE58-47E5-80F9-84202D19E2DE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フローチャート : 磁気ディスク 470">
                <a:extLst>
                  <a:ext uri="{FF2B5EF4-FFF2-40B4-BE49-F238E27FC236}">
                    <a16:creationId xmlns:a16="http://schemas.microsoft.com/office/drawing/2014/main" id="{8754534B-001B-408B-BA51-4A0FD05D0861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66" name="円弧 468">
              <a:extLst>
                <a:ext uri="{FF2B5EF4-FFF2-40B4-BE49-F238E27FC236}">
                  <a16:creationId xmlns:a16="http://schemas.microsoft.com/office/drawing/2014/main" id="{73802F14-AB01-4181-BFDD-7A53943E494F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9" name="グループ化 471">
            <a:extLst>
              <a:ext uri="{FF2B5EF4-FFF2-40B4-BE49-F238E27FC236}">
                <a16:creationId xmlns:a16="http://schemas.microsoft.com/office/drawing/2014/main" id="{553F646B-2D49-4DF1-A8E8-9E9C45DA9E54}"/>
              </a:ext>
            </a:extLst>
          </p:cNvPr>
          <p:cNvGrpSpPr/>
          <p:nvPr/>
        </p:nvGrpSpPr>
        <p:grpSpPr>
          <a:xfrm>
            <a:off x="9902682" y="2908810"/>
            <a:ext cx="331129" cy="418478"/>
            <a:chOff x="261807" y="3717032"/>
            <a:chExt cx="1491611" cy="1695100"/>
          </a:xfrm>
        </p:grpSpPr>
        <p:pic>
          <p:nvPicPr>
            <p:cNvPr id="470" name="Picture 2">
              <a:extLst>
                <a:ext uri="{FF2B5EF4-FFF2-40B4-BE49-F238E27FC236}">
                  <a16:creationId xmlns:a16="http://schemas.microsoft.com/office/drawing/2014/main" id="{2EB7902D-992A-4EB7-93F4-1098A34D7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17032"/>
              <a:ext cx="12858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" name="グループ化 473">
              <a:extLst>
                <a:ext uri="{FF2B5EF4-FFF2-40B4-BE49-F238E27FC236}">
                  <a16:creationId xmlns:a16="http://schemas.microsoft.com/office/drawing/2014/main" id="{558A0727-3A47-440F-B6E3-3225F89621AA}"/>
                </a:ext>
              </a:extLst>
            </p:cNvPr>
            <p:cNvGrpSpPr/>
            <p:nvPr/>
          </p:nvGrpSpPr>
          <p:grpSpPr>
            <a:xfrm>
              <a:off x="261807" y="4725143"/>
              <a:ext cx="432048" cy="686989"/>
              <a:chOff x="2411760" y="2091955"/>
              <a:chExt cx="504056" cy="879214"/>
            </a:xfrm>
          </p:grpSpPr>
          <p:sp>
            <p:nvSpPr>
              <p:cNvPr id="473" name="二等辺三角形 475">
                <a:extLst>
                  <a:ext uri="{FF2B5EF4-FFF2-40B4-BE49-F238E27FC236}">
                    <a16:creationId xmlns:a16="http://schemas.microsoft.com/office/drawing/2014/main" id="{E1C8BCD5-4580-45F5-AC9C-3D6ED0D6BA8A}"/>
                  </a:ext>
                </a:extLst>
              </p:cNvPr>
              <p:cNvSpPr/>
              <p:nvPr/>
            </p:nvSpPr>
            <p:spPr>
              <a:xfrm flipV="1">
                <a:off x="2483768" y="2420888"/>
                <a:ext cx="360040" cy="550281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ローチャート : 磁気ディスク 476">
                <a:extLst>
                  <a:ext uri="{FF2B5EF4-FFF2-40B4-BE49-F238E27FC236}">
                    <a16:creationId xmlns:a16="http://schemas.microsoft.com/office/drawing/2014/main" id="{D6B62124-4D57-4335-85E9-862BA0B46210}"/>
                  </a:ext>
                </a:extLst>
              </p:cNvPr>
              <p:cNvSpPr/>
              <p:nvPr/>
            </p:nvSpPr>
            <p:spPr>
              <a:xfrm>
                <a:off x="2411760" y="2091955"/>
                <a:ext cx="504056" cy="576064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72" name="円弧 474">
              <a:extLst>
                <a:ext uri="{FF2B5EF4-FFF2-40B4-BE49-F238E27FC236}">
                  <a16:creationId xmlns:a16="http://schemas.microsoft.com/office/drawing/2014/main" id="{5C68369E-DDC1-4F54-94CD-BADC8585D205}"/>
                </a:ext>
              </a:extLst>
            </p:cNvPr>
            <p:cNvSpPr/>
            <p:nvPr/>
          </p:nvSpPr>
          <p:spPr>
            <a:xfrm flipH="1">
              <a:off x="464170" y="4383757"/>
              <a:ext cx="720080" cy="77343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75" name="円/楕円 477">
            <a:extLst>
              <a:ext uri="{FF2B5EF4-FFF2-40B4-BE49-F238E27FC236}">
                <a16:creationId xmlns:a16="http://schemas.microsoft.com/office/drawing/2014/main" id="{383E071F-250A-4A34-9719-C224F9B8DDCD}"/>
              </a:ext>
            </a:extLst>
          </p:cNvPr>
          <p:cNvSpPr/>
          <p:nvPr/>
        </p:nvSpPr>
        <p:spPr>
          <a:xfrm>
            <a:off x="8326438" y="2214651"/>
            <a:ext cx="2036978" cy="218004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Title 475">
            <a:extLst>
              <a:ext uri="{FF2B5EF4-FFF2-40B4-BE49-F238E27FC236}">
                <a16:creationId xmlns:a16="http://schemas.microsoft.com/office/drawing/2014/main" id="{0944819A-DAEC-4523-AF50-0D4E9FC3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3192"/>
            <a:ext cx="9912815" cy="81128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Ambient noise tomography based on CMP-SPAC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7A8E61-8C8D-4B36-A23C-D22A5386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FEFA5-BE0B-48FC-AD21-7DA8A44B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5568-6ED6-4465-A421-DCB478C282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0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407" grpId="0"/>
      <p:bldP spid="450" grpId="0" animBg="1"/>
      <p:bldP spid="4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8B3D-BA04-4E3D-942E-56F3903D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123105"/>
            <a:ext cx="10515600" cy="1325563"/>
          </a:xfrm>
        </p:spPr>
        <p:txBody>
          <a:bodyPr/>
          <a:lstStyle/>
          <a:p>
            <a:r>
              <a:rPr lang="en-US" dirty="0"/>
              <a:t>Example of 3D ambient noise tomography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B4C3F-88F1-4664-84D2-FA565C20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42669-7678-4235-A722-53A7629E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1781-4F82-4733-A340-6B2A8930F80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AB641-4EA9-46C8-9E1B-B65434FCA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8" r="4100"/>
          <a:stretch/>
        </p:blipFill>
        <p:spPr>
          <a:xfrm>
            <a:off x="6302828" y="1975078"/>
            <a:ext cx="5584371" cy="3984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3D2E98-5348-41D6-A20E-FBDE20635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28" y="1975078"/>
            <a:ext cx="672126" cy="3335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1EB3F3-8247-4231-9ED5-EDDE52B594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06" t="-1" b="1878"/>
          <a:stretch/>
        </p:blipFill>
        <p:spPr>
          <a:xfrm>
            <a:off x="84364" y="2079127"/>
            <a:ext cx="6011636" cy="38887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74BD8A-9AC7-4086-B23F-9B340A978D1F}"/>
              </a:ext>
            </a:extLst>
          </p:cNvPr>
          <p:cNvSpPr/>
          <p:nvPr/>
        </p:nvSpPr>
        <p:spPr>
          <a:xfrm>
            <a:off x="5431971" y="5823857"/>
            <a:ext cx="740229" cy="272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CF2251-940A-405B-AC21-F632DB08D480}"/>
              </a:ext>
            </a:extLst>
          </p:cNvPr>
          <p:cNvCxnSpPr>
            <a:cxnSpLocks/>
          </p:cNvCxnSpPr>
          <p:nvPr/>
        </p:nvCxnSpPr>
        <p:spPr>
          <a:xfrm>
            <a:off x="4920343" y="5914389"/>
            <a:ext cx="112122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5FDB6A-5273-4DB5-9845-7A5D84FAC387}"/>
              </a:ext>
            </a:extLst>
          </p:cNvPr>
          <p:cNvSpPr txBox="1"/>
          <p:nvPr/>
        </p:nvSpPr>
        <p:spPr>
          <a:xfrm>
            <a:off x="5050973" y="5558813"/>
            <a:ext cx="96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100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07A066-D60B-4B96-BB45-02456AC21582}"/>
              </a:ext>
            </a:extLst>
          </p:cNvPr>
          <p:cNvSpPr txBox="1"/>
          <p:nvPr/>
        </p:nvSpPr>
        <p:spPr>
          <a:xfrm>
            <a:off x="0" y="1525129"/>
            <a:ext cx="269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Sensor distribution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7A8D4C-89DC-4BE7-AA07-3FFF85A8293F}"/>
              </a:ext>
            </a:extLst>
          </p:cNvPr>
          <p:cNvSpPr txBox="1"/>
          <p:nvPr/>
        </p:nvSpPr>
        <p:spPr>
          <a:xfrm>
            <a:off x="6302828" y="1547898"/>
            <a:ext cx="269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Bedrock depth</a:t>
            </a:r>
          </a:p>
        </p:txBody>
      </p:sp>
    </p:spTree>
    <p:extLst>
      <p:ext uri="{BB962C8B-B14F-4D97-AF65-F5344CB8AC3E}">
        <p14:creationId xmlns:p14="http://schemas.microsoft.com/office/powerpoint/2010/main" val="18041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3B83-3530-4479-9C41-EB4355D4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Example of 3D ambient noise tomography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55EFE-67C1-4B61-BCFA-03CE849B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Cableless Seismograph Atom for engineering site investigation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C65A9-1490-4D79-A6A7-76B44DFF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1781-4F82-4733-A340-6B2A8930F80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D25B0A-6861-4520-A6D0-A0D6CDB1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682"/>
            <a:ext cx="7445829" cy="2597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A8C749-EE63-4ECF-A18C-2E39B49C9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077659"/>
            <a:ext cx="7445829" cy="2280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227AA4-8367-4D1D-B7DF-9272A3889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890592"/>
            <a:ext cx="672126" cy="3335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D6556F-AA5F-4CA9-9BFA-7F223984B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74" y="3429000"/>
            <a:ext cx="642938" cy="1657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766979-4650-4DB8-BE05-DB958C9FFE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82" t="6221" r="16983"/>
          <a:stretch/>
        </p:blipFill>
        <p:spPr>
          <a:xfrm>
            <a:off x="5920295" y="2273126"/>
            <a:ext cx="6353738" cy="44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228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MS Mincho</vt:lpstr>
      <vt:lpstr>游ゴシック</vt:lpstr>
      <vt:lpstr>Arial</vt:lpstr>
      <vt:lpstr>Calibri</vt:lpstr>
      <vt:lpstr>Calibri Light</vt:lpstr>
      <vt:lpstr>Times New Roman</vt:lpstr>
      <vt:lpstr>Office Theme</vt:lpstr>
      <vt:lpstr>Cableless Seismograph Atom  for engineering site investigation</vt:lpstr>
      <vt:lpstr>Cableless Seismograph Atom  for engineering site investigation</vt:lpstr>
      <vt:lpstr>Cableless seismograph Atom</vt:lpstr>
      <vt:lpstr>Downloading waveform data using Wi-Fi</vt:lpstr>
      <vt:lpstr>Conventional ambient noise tomography based on Seismic Interferometry</vt:lpstr>
      <vt:lpstr>Ambient noise tomography based on CMP-SPAC</vt:lpstr>
      <vt:lpstr>Example of 3D ambient noise tomography</vt:lpstr>
      <vt:lpstr>Example of 3D ambient noise tomography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Cableless Seismograph Atom</dc:title>
  <dc:creator>Koichi Hayashi</dc:creator>
  <cp:lastModifiedBy>Koichi Hayashi</cp:lastModifiedBy>
  <cp:revision>18</cp:revision>
  <dcterms:created xsi:type="dcterms:W3CDTF">2018-10-28T01:34:39Z</dcterms:created>
  <dcterms:modified xsi:type="dcterms:W3CDTF">2018-10-29T05:56:46Z</dcterms:modified>
</cp:coreProperties>
</file>