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44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3D1B7-8C5C-463C-A576-F6834FCB6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FA16A-6957-457E-B922-E3D0DE432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2D663-81ED-4694-AFE4-5AA5A056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1BCFF-AA76-40E1-8ABB-5E4F19A2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A93C5-737E-4755-8EB9-B5707356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1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B37B4-6C87-4717-AE11-1C988516A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BF447A-F166-440F-BE3E-B6C1A1582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2D25A-AD74-40B5-A960-655A37D0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AB2B8-93FD-4645-8692-14F7F2641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94B90-EA56-4150-9236-1E766BF8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4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03B16-AE21-4FB1-8462-F085A1BD16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113FB-0FB9-4590-BED7-500F2E391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F1A41-15C9-420A-B652-6B722B2F4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40C62-5379-4C71-A4D1-54550BA29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99BEB-E3D2-4626-9459-3B2A149A4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8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0756E-FAB5-4C62-9908-F7022B928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DD964-20BB-4297-9B6F-2FA40E38C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01AD9-E643-4F39-8EAC-C388A06EB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3B9A7-EDFD-4FF9-8D52-B04B632A0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96705-8E0C-4488-AE06-91C21E5DC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5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3E2D1-4E06-4D1F-8A8C-F8370261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6C6F1-624F-404E-A754-158CC034C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FA426-02E3-4253-A36A-2B05029D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6D96D-6921-4750-98FF-5164AAE3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E0969-89AD-41D3-9965-59E38C3D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5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24C7-79FB-4C39-AA72-D9C0309D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7070A-2736-422B-B95A-7DC396F68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37472-277A-4D5B-9AEA-1A2CAAB17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B6255-CE35-4B6C-BE47-DEA04A3C6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36A77-35CD-48FC-BA74-BD6130D40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CFC35-9CF3-4494-B2C0-A660BBF32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3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92A9B-5744-459D-9805-677A28E0B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0DA0E-C576-44BE-969A-C743ACAEA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216CF-4B03-4653-AE68-C085A64C0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EDF761-3719-4993-9594-D2320B743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AD756-84A2-4FE8-926D-FC997D3881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4BE356-784C-43C4-8DB0-5C9FE82F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ED0960-58A7-45DF-98D6-37886BA1E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6323CA-A4D3-4AC9-B3B1-7A9C5F67E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F1EC-F8C5-4FD0-BF80-C321DC9B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DBD75A-D2A0-4456-8E10-54F1EA21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A6230-2A26-4A94-9DCD-7C7BD53D6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A6556-A930-442C-8A7B-1B1D4937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E46380-F507-4BB4-BF0E-239354580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71A7D-3F4C-48E9-B852-787F34E4A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1D4ED-DCF9-4934-9B59-C16F50CD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5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749F1-2BDC-44C3-A503-3A775AD7B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12DB-475D-4986-86F3-D67FC4124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9D143-9AEC-4D1B-8104-7F08A0BFF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06B89-FEAA-4EA4-A995-DEAECEEA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BD2D7-5406-49F8-B6FC-8074E7D0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24CA4-A586-4447-AED2-A712EF8B0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FA057-52C7-45E6-8182-F2D3A6D6C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22141E-413A-4473-AA7B-19D610C79A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6C6C3-979D-4205-B099-CC9EF272E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5F3C1-2F7B-4F7C-B38D-07173554D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73FB1-0FBF-47CF-B274-37DBC5DC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E00B2-9E76-47B1-80CB-291F65DE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2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2B2C3D-9808-4EA9-9825-9C9AA23FB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93E1D-4E3D-4E0A-AB1B-235615858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F61B1-C809-49C4-A162-AFEE9772C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5EE25-6F43-4982-844E-53464D9C879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B02DA-86C1-41C7-9C76-BC0EEC639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8ECCA-5481-48CA-AA89-18513B4E9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95EB6-25BD-460F-B1A0-659F1C61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2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6BE813-13D0-4D45-A759-2704F6282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409" y="1080162"/>
            <a:ext cx="2051369" cy="20513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6B9784-132B-41A9-9509-428A0E7178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677" y="1191715"/>
            <a:ext cx="3142921" cy="19341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B831E2-9366-42CC-BCAB-F1E1D38BB700}"/>
              </a:ext>
            </a:extLst>
          </p:cNvPr>
          <p:cNvSpPr txBox="1"/>
          <p:nvPr/>
        </p:nvSpPr>
        <p:spPr>
          <a:xfrm>
            <a:off x="1217622" y="3553838"/>
            <a:ext cx="4559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Seismic Software and Services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3F5A36-AF52-4681-90A0-9004901B44A1}"/>
              </a:ext>
            </a:extLst>
          </p:cNvPr>
          <p:cNvSpPr txBox="1"/>
          <p:nvPr/>
        </p:nvSpPr>
        <p:spPr>
          <a:xfrm>
            <a:off x="5970578" y="3553837"/>
            <a:ext cx="4559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Dataloggers and Sensors</a:t>
            </a:r>
          </a:p>
        </p:txBody>
      </p:sp>
    </p:spTree>
    <p:extLst>
      <p:ext uri="{BB962C8B-B14F-4D97-AF65-F5344CB8AC3E}">
        <p14:creationId xmlns:p14="http://schemas.microsoft.com/office/powerpoint/2010/main" val="10265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76B9784-132B-41A9-9509-428A0E717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539" y="692362"/>
            <a:ext cx="3142921" cy="19341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B831E2-9366-42CC-BCAB-F1E1D38BB700}"/>
              </a:ext>
            </a:extLst>
          </p:cNvPr>
          <p:cNvSpPr txBox="1"/>
          <p:nvPr/>
        </p:nvSpPr>
        <p:spPr>
          <a:xfrm>
            <a:off x="1205441" y="2898842"/>
            <a:ext cx="97811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Celebrating 20 years in 2018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Founded by the original IRIS PASSCAL Programming team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Official maintainers of Earthworm under contract to the USGS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One of only 2 companies licensed by GFZ for worldwide SeisComP3 consulting and development </a:t>
            </a:r>
          </a:p>
        </p:txBody>
      </p:sp>
    </p:spTree>
    <p:extLst>
      <p:ext uri="{BB962C8B-B14F-4D97-AF65-F5344CB8AC3E}">
        <p14:creationId xmlns:p14="http://schemas.microsoft.com/office/powerpoint/2010/main" val="924955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6BE813-13D0-4D45-A759-2704F6282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260" y="288978"/>
            <a:ext cx="2547479" cy="25474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561B14-4C22-4912-84BC-13A677BDB4B6}"/>
              </a:ext>
            </a:extLst>
          </p:cNvPr>
          <p:cNvSpPr txBox="1"/>
          <p:nvPr/>
        </p:nvSpPr>
        <p:spPr>
          <a:xfrm>
            <a:off x="1205441" y="2898842"/>
            <a:ext cx="97811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15 year experience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Original focus in the field of micro-seismic monitoring for exploration geophysics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Focus 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/>
              <a:t>Wide Band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/>
              <a:t>Low Power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/>
              <a:t>Low Cost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/>
              <a:t>Portability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7744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1BF98-7BB8-4B9C-A10A-CDCEA8DFB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IRIS Bubble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4DC2-87F3-4820-9DEF-4526C737F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ISTI loves IRIS</a:t>
            </a:r>
          </a:p>
          <a:p>
            <a:r>
              <a:rPr lang="en-US" dirty="0"/>
              <a:t>But as IRIS we tend to do more of the same.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Since founding ISTI we have realized there are 2 types of seismologists in the US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Those who work with IRIS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Those who feel neglected by IRIS</a:t>
            </a:r>
          </a:p>
        </p:txBody>
      </p:sp>
    </p:spTree>
    <p:extLst>
      <p:ext uri="{BB962C8B-B14F-4D97-AF65-F5344CB8AC3E}">
        <p14:creationId xmlns:p14="http://schemas.microsoft.com/office/powerpoint/2010/main" val="53281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6BE813-13D0-4D45-A759-2704F6282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408" y="328930"/>
            <a:ext cx="2051369" cy="20513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6B9784-132B-41A9-9509-428A0E7178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676" y="387562"/>
            <a:ext cx="3142921" cy="19341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B3F5A36-AF52-4681-90A0-9004901B44A1}"/>
              </a:ext>
            </a:extLst>
          </p:cNvPr>
          <p:cNvSpPr txBox="1"/>
          <p:nvPr/>
        </p:nvSpPr>
        <p:spPr>
          <a:xfrm>
            <a:off x="1158694" y="2380299"/>
            <a:ext cx="98746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Our Sensors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800" dirty="0"/>
              <a:t>S20: 20 sec – 50 Hz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800"/>
              <a:t>S100/C100: </a:t>
            </a:r>
            <a:r>
              <a:rPr lang="en-US" sz="2800" dirty="0"/>
              <a:t>10 sec – 98 Hz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800" dirty="0"/>
              <a:t>S200 and S400: 1 sec – 240 Hz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sz="2800" dirty="0" err="1"/>
              <a:t>Geotiny</a:t>
            </a:r>
            <a:r>
              <a:rPr lang="en-US" sz="2800" dirty="0"/>
              <a:t>: 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2800" dirty="0"/>
              <a:t>10 sec – 120 Hz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2800" dirty="0"/>
              <a:t>High sensitivity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2800" dirty="0"/>
              <a:t>Integrated 24 bit digitizer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2800" dirty="0"/>
              <a:t>Embedded </a:t>
            </a:r>
            <a:r>
              <a:rPr lang="en-US" sz="2800" dirty="0" err="1"/>
              <a:t>Seedlink</a:t>
            </a:r>
            <a:r>
              <a:rPr lang="en-US" sz="2800" dirty="0"/>
              <a:t> Server</a:t>
            </a:r>
          </a:p>
        </p:txBody>
      </p:sp>
    </p:spTree>
    <p:extLst>
      <p:ext uri="{BB962C8B-B14F-4D97-AF65-F5344CB8AC3E}">
        <p14:creationId xmlns:p14="http://schemas.microsoft.com/office/powerpoint/2010/main" val="351547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153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The IRIS Bubble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Sid Hellman</dc:creator>
  <cp:lastModifiedBy>Sid Hellman</cp:lastModifiedBy>
  <cp:revision>6</cp:revision>
  <dcterms:created xsi:type="dcterms:W3CDTF">2018-10-30T12:34:32Z</dcterms:created>
  <dcterms:modified xsi:type="dcterms:W3CDTF">2018-10-30T15:43:39Z</dcterms:modified>
</cp:coreProperties>
</file>