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9400-E3D6-4DA7-A7A6-52B970168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8889-C6AC-4089-A866-B13D68DCA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8483D-3083-4174-B05C-63F35991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FE1E4-665E-47D7-8EB9-58830981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94F98-8422-4E54-BF47-DE6E10A2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7DBF-DECE-4AA7-9303-621638A0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8F85F-7AA7-4CFA-ACB2-DC2DA0343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153B-3B1F-4E06-8DA2-9AAC3B6B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4DEE-953B-4B77-8CFD-9C735B3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AE9B-F1F4-460E-A212-D93CC026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3D18F-8E5A-471C-9DF0-F637AD59B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BC6B5-3363-469C-B012-9B0694E3A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A0FE-95F2-479A-948E-7D8D8772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E33D-D2E9-42C7-A3E9-4F2A88A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80A5-7BC5-4C14-AA7C-71316BA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2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AFFD-24CC-4AC1-BE62-DF4392CD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E3DA-9A96-42FB-997E-BB371A9A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D6995-311A-444A-A342-2EBC7818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E2DBB-DFBC-419C-8031-80FA039C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0A281-3092-4B9A-AB1C-C48BCE98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6018-02AE-482A-88B1-5DB99419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6F8C0-1212-4EE3-A21F-CD9C51B10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906B-E442-41B4-A4D7-FAA0F702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E5913-FF29-4107-A760-B5246B3A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84523-FF59-474E-A4EE-13F9416C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8D3C-BC69-4DAA-8D74-FDF97408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BA18-2A0E-4FCA-8E09-CCC9CF8DB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BB3EE-A843-4972-9DD2-10CD8051F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15A4C-8D5C-4DAC-BA34-C5994BB5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891C5-53D1-40D0-B60D-8996A8E0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FFE8A-8369-43C0-A3E4-C391D8A4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EB1B-EDC5-42AC-B50E-B49FFA53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4870-03BE-4F66-A73D-DADB2FE2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C8FF2-72DB-4F11-9375-4F4AD2FAA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2770A-3EB1-47F4-AB95-9740E0F09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06BC7-2730-4E43-AF56-E984D4F64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695AE-1556-40CE-8CD4-0FEBD00F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5A1E1-4A20-429A-B709-89CFF477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3B2CD-E67C-46E9-A511-D1EFAC30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5D54-25D2-4916-B883-C2DE1C1F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A235A-6482-43CC-BF0C-CCE78228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02B8E-467D-4498-A0A8-C530CA96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4CB1B-F465-4A18-84C9-69870104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BE9BC-B833-4711-A182-49B4B4A9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9B34F-7145-4BFB-AAA5-CE01B759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13853-32AB-4B54-A5D5-4F50ACDD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5CA4-CE74-4A80-A055-7C6FDE01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1A06-F27E-475E-983E-1AD5F5BD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26367-CE14-4506-8BFF-53315C5BC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CB81B-2564-4ACD-80EF-6C5F6079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47364-CF90-4DC1-9A35-270FEE7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954F7-706F-4654-BF38-1C314A75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A328-8D27-4CF9-96C4-5DAC80F9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90C7C-D993-4B31-A03C-C2D784C8F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0A067-CB4C-4AC7-A041-8911179B7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4703C-EF4D-4A23-B10D-0E7DFF50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A6C8F-8D4D-4C9B-9559-2243C095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F71F-C1AC-451E-A55A-B8D5B43F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CBE77-3831-46E8-8923-57B88DE5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2394E-7774-46FD-8A5F-408783130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1EB59-7D35-4FC2-ADAE-52139445C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E3AB-2C97-4552-88F8-D583C22ACF3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5D6A-F089-43FB-9735-2F15FBBE6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A56B9-CD88-4DFA-8D52-35DC24671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9748-ADF1-4EB4-B78C-A7BE5A7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4">
            <a:extLst>
              <a:ext uri="{FF2B5EF4-FFF2-40B4-BE49-F238E27FC236}">
                <a16:creationId xmlns:a16="http://schemas.microsoft.com/office/drawing/2014/main" id="{2CDB8899-8E1E-4C1A-80D2-AC3CFC4E3E72}"/>
              </a:ext>
            </a:extLst>
          </p:cNvPr>
          <p:cNvSpPr txBox="1">
            <a:spLocks/>
          </p:cNvSpPr>
          <p:nvPr/>
        </p:nvSpPr>
        <p:spPr>
          <a:xfrm>
            <a:off x="-1" y="3429000"/>
            <a:ext cx="12192000" cy="5605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Daniel Hardy and Jim O’Donnell of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BC- Geophysics, Boulder City, Nevada</a:t>
            </a:r>
            <a:endParaRPr lang="en-US" sz="1800" dirty="0"/>
          </a:p>
        </p:txBody>
      </p:sp>
      <p:sp>
        <p:nvSpPr>
          <p:cNvPr id="13" name="Text Placeholder 226">
            <a:extLst>
              <a:ext uri="{FF2B5EF4-FFF2-40B4-BE49-F238E27FC236}">
                <a16:creationId xmlns:a16="http://schemas.microsoft.com/office/drawing/2014/main" id="{DE4E9F6E-683F-41B0-8CB5-EF234D27FF06}"/>
              </a:ext>
            </a:extLst>
          </p:cNvPr>
          <p:cNvSpPr txBox="1">
            <a:spLocks/>
          </p:cNvSpPr>
          <p:nvPr/>
        </p:nvSpPr>
        <p:spPr>
          <a:xfrm>
            <a:off x="1" y="2409113"/>
            <a:ext cx="12192000" cy="1125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Recording Earthquakes, Hurricanes, and Microseisms with Geophones and Period Extension Filters:</a:t>
            </a:r>
          </a:p>
          <a:p>
            <a:pPr marL="0" indent="0" algn="ctr">
              <a:buNone/>
            </a:pPr>
            <a:r>
              <a:rPr lang="en-US" sz="1800" b="1" dirty="0"/>
              <a:t>Comparing Seismic Source Company’s Sigma 4 Node to OSOP’s Raspberry Shake and Jam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F8CB368F-23DA-42DD-95A0-1CA3547F1872}"/>
              </a:ext>
            </a:extLst>
          </p:cNvPr>
          <p:cNvGrpSpPr>
            <a:grpSpLocks/>
          </p:cNvGrpSpPr>
          <p:nvPr/>
        </p:nvGrpSpPr>
        <p:grpSpPr bwMode="auto">
          <a:xfrm>
            <a:off x="136185" y="70587"/>
            <a:ext cx="2805054" cy="1209287"/>
            <a:chOff x="3249" y="2631"/>
            <a:chExt cx="5890" cy="1277"/>
          </a:xfrm>
          <a:noFill/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8B18A227-E0B8-48D8-9C3E-3DB151DFA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" y="2631"/>
              <a:ext cx="1875" cy="1277"/>
            </a:xfrm>
            <a:prstGeom prst="rect">
              <a:avLst/>
            </a:prstGeom>
            <a:grpFill/>
            <a:extLst/>
          </p:spPr>
        </p:pic>
        <p:sp>
          <p:nvSpPr>
            <p:cNvPr id="16" name="WordArt 4">
              <a:extLst>
                <a:ext uri="{FF2B5EF4-FFF2-40B4-BE49-F238E27FC236}">
                  <a16:creationId xmlns:a16="http://schemas.microsoft.com/office/drawing/2014/main" id="{3BEE94B3-122C-4D95-8EFE-5C4F6466E3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" y="2916"/>
              <a:ext cx="4015" cy="704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b="1" kern="10" spc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BC-Geophysics</a:t>
              </a: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41CF2982-FB44-4A71-9B7C-3FBEAC2BD065}"/>
              </a:ext>
            </a:extLst>
          </p:cNvPr>
          <p:cNvGrpSpPr>
            <a:grpSpLocks/>
          </p:cNvGrpSpPr>
          <p:nvPr/>
        </p:nvGrpSpPr>
        <p:grpSpPr bwMode="auto">
          <a:xfrm>
            <a:off x="9386945" y="5648713"/>
            <a:ext cx="2805054" cy="1209287"/>
            <a:chOff x="3249" y="2631"/>
            <a:chExt cx="5890" cy="1277"/>
          </a:xfrm>
          <a:noFill/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936AAEE-0E72-43E7-8D09-F1624BADB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" y="2631"/>
              <a:ext cx="1875" cy="1277"/>
            </a:xfrm>
            <a:prstGeom prst="rect">
              <a:avLst/>
            </a:prstGeom>
            <a:grpFill/>
            <a:extLst/>
          </p:spPr>
        </p:pic>
        <p:sp>
          <p:nvSpPr>
            <p:cNvPr id="22" name="WordArt 4">
              <a:extLst>
                <a:ext uri="{FF2B5EF4-FFF2-40B4-BE49-F238E27FC236}">
                  <a16:creationId xmlns:a16="http://schemas.microsoft.com/office/drawing/2014/main" id="{F6FD955D-E6B8-44DB-A1E5-508A132CF5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" y="2916"/>
              <a:ext cx="4015" cy="704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b="1" kern="10" spc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BC-Geophysics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42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6DD3B-8F7A-480B-9731-BBFDF125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FF038-0933-48C5-B725-BE8F6A084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06"/>
            <a:ext cx="12192000" cy="662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DD64A-B41E-408D-B31B-82F6E5070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2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6DE92-533D-4636-8CF8-F003C315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354"/>
            <a:ext cx="12192000" cy="307522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7B9057-53E3-4636-8547-D16463C83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81417"/>
              </p:ext>
            </p:extLst>
          </p:nvPr>
        </p:nvGraphicFramePr>
        <p:xfrm>
          <a:off x="1" y="1068493"/>
          <a:ext cx="12191999" cy="142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670">
                  <a:extLst>
                    <a:ext uri="{9D8B030D-6E8A-4147-A177-3AD203B41FA5}">
                      <a16:colId xmlns:a16="http://schemas.microsoft.com/office/drawing/2014/main" val="767150995"/>
                    </a:ext>
                  </a:extLst>
                </a:gridCol>
                <a:gridCol w="1743630">
                  <a:extLst>
                    <a:ext uri="{9D8B030D-6E8A-4147-A177-3AD203B41FA5}">
                      <a16:colId xmlns:a16="http://schemas.microsoft.com/office/drawing/2014/main" val="2530491154"/>
                    </a:ext>
                  </a:extLst>
                </a:gridCol>
                <a:gridCol w="1368079">
                  <a:extLst>
                    <a:ext uri="{9D8B030D-6E8A-4147-A177-3AD203B41FA5}">
                      <a16:colId xmlns:a16="http://schemas.microsoft.com/office/drawing/2014/main" val="552283719"/>
                    </a:ext>
                  </a:extLst>
                </a:gridCol>
                <a:gridCol w="1502204">
                  <a:extLst>
                    <a:ext uri="{9D8B030D-6E8A-4147-A177-3AD203B41FA5}">
                      <a16:colId xmlns:a16="http://schemas.microsoft.com/office/drawing/2014/main" val="3629366141"/>
                    </a:ext>
                  </a:extLst>
                </a:gridCol>
                <a:gridCol w="1730218">
                  <a:extLst>
                    <a:ext uri="{9D8B030D-6E8A-4147-A177-3AD203B41FA5}">
                      <a16:colId xmlns:a16="http://schemas.microsoft.com/office/drawing/2014/main" val="66789626"/>
                    </a:ext>
                  </a:extLst>
                </a:gridCol>
                <a:gridCol w="1019353">
                  <a:extLst>
                    <a:ext uri="{9D8B030D-6E8A-4147-A177-3AD203B41FA5}">
                      <a16:colId xmlns:a16="http://schemas.microsoft.com/office/drawing/2014/main" val="1575470030"/>
                    </a:ext>
                  </a:extLst>
                </a:gridCol>
                <a:gridCol w="2400845">
                  <a:extLst>
                    <a:ext uri="{9D8B030D-6E8A-4147-A177-3AD203B41FA5}">
                      <a16:colId xmlns:a16="http://schemas.microsoft.com/office/drawing/2014/main" val="88111241"/>
                    </a:ext>
                  </a:extLst>
                </a:gridCol>
              </a:tblGrid>
              <a:tr h="3567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Comparing the SSC Sigma 4 node with the OSOP Shake and Jam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460513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Locating System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Storage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ready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066587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OSOP Raspberry Shake/Jam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be programed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110V or 220V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Passive-Schools-Hobbyist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522048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Seismic Source Sigma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110V or battery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Memory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interchangeable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Passive/Active-Commercial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3370778"/>
                  </a:ext>
                </a:extLst>
              </a:tr>
            </a:tbl>
          </a:graphicData>
        </a:graphic>
      </p:graphicFrame>
      <p:sp>
        <p:nvSpPr>
          <p:cNvPr id="5" name="Text Placeholder 226">
            <a:extLst>
              <a:ext uri="{FF2B5EF4-FFF2-40B4-BE49-F238E27FC236}">
                <a16:creationId xmlns:a16="http://schemas.microsoft.com/office/drawing/2014/main" id="{E98B07B8-DE3E-4B17-AF70-B40A5400B05D}"/>
              </a:ext>
            </a:extLst>
          </p:cNvPr>
          <p:cNvSpPr txBox="1">
            <a:spLocks/>
          </p:cNvSpPr>
          <p:nvPr/>
        </p:nvSpPr>
        <p:spPr>
          <a:xfrm>
            <a:off x="0" y="7956"/>
            <a:ext cx="12191998" cy="644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Earthquakes, Hurricanes, and Microseisms with Geophones and Period Extension Filters:</a:t>
            </a:r>
          </a:p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Seismic Source Company’s Sigma 4 Node to OSOP’s Raspberry Shake and Jam</a:t>
            </a:r>
          </a:p>
        </p:txBody>
      </p:sp>
    </p:spTree>
    <p:extLst>
      <p:ext uri="{BB962C8B-B14F-4D97-AF65-F5344CB8AC3E}">
        <p14:creationId xmlns:p14="http://schemas.microsoft.com/office/powerpoint/2010/main" val="342001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O'Donnell</dc:creator>
  <cp:lastModifiedBy>Jim O'Donnell</cp:lastModifiedBy>
  <cp:revision>5</cp:revision>
  <dcterms:created xsi:type="dcterms:W3CDTF">2018-10-27T20:37:06Z</dcterms:created>
  <dcterms:modified xsi:type="dcterms:W3CDTF">2018-10-27T21:18:59Z</dcterms:modified>
</cp:coreProperties>
</file>