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02" r:id="rId2"/>
    <p:sldId id="416" r:id="rId3"/>
    <p:sldId id="426" r:id="rId4"/>
    <p:sldId id="454" r:id="rId5"/>
    <p:sldId id="463" r:id="rId6"/>
    <p:sldId id="433" r:id="rId7"/>
    <p:sldId id="489" r:id="rId8"/>
    <p:sldId id="456" r:id="rId9"/>
    <p:sldId id="464" r:id="rId10"/>
    <p:sldId id="704" r:id="rId11"/>
    <p:sldId id="488" r:id="rId12"/>
    <p:sldId id="472" r:id="rId13"/>
    <p:sldId id="705" r:id="rId14"/>
    <p:sldId id="256" r:id="rId15"/>
    <p:sldId id="459" r:id="rId16"/>
  </p:sldIdLst>
  <p:sldSz cx="9144000" cy="6858000" type="screen4x3"/>
  <p:notesSz cx="6858000" cy="9144000"/>
  <p:defaultTextStyle>
    <a:defPPr>
      <a:defRPr lang="en-US"/>
    </a:defPPr>
    <a:lvl1pPr marL="0" algn="l" defTabSz="4567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97" algn="l" defTabSz="4567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95" algn="l" defTabSz="4567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94" algn="l" defTabSz="4567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190" algn="l" defTabSz="4567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989" algn="l" defTabSz="4567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785" algn="l" defTabSz="4567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583" algn="l" defTabSz="4567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380" algn="l" defTabSz="4567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3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240">
          <p15:clr>
            <a:srgbClr val="A4A3A4"/>
          </p15:clr>
        </p15:guide>
        <p15:guide id="4" pos="2880">
          <p15:clr>
            <a:srgbClr val="A4A3A4"/>
          </p15:clr>
        </p15:guide>
        <p15:guide id="5" pos="407">
          <p15:clr>
            <a:srgbClr val="A4A3A4"/>
          </p15:clr>
        </p15:guide>
        <p15:guide id="6" pos="535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aoly V. Roberts" initials="TVR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666666"/>
    <a:srgbClr val="000000"/>
    <a:srgbClr val="206BA9"/>
    <a:srgbClr val="EB2A2E"/>
    <a:srgbClr val="474747"/>
    <a:srgbClr val="242C34"/>
    <a:srgbClr val="216BA9"/>
    <a:srgbClr val="B32924"/>
    <a:srgbClr val="DB3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1" autoAdjust="0"/>
    <p:restoredTop sz="93675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432" y="176"/>
      </p:cViewPr>
      <p:guideLst>
        <p:guide orient="horz" pos="3883"/>
        <p:guide orient="horz" pos="2160"/>
        <p:guide orient="horz" pos="240"/>
        <p:guide pos="2880"/>
        <p:guide pos="407"/>
        <p:guide pos="53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2C047-BE12-EC46-B9BA-2707E4FC193E}" type="datetimeFigureOut">
              <a:rPr lang="en-US" smtClean="0"/>
              <a:t>10/29/18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75CD9-A899-4B4C-B58D-2FB87FF1F7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288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E678E-1831-8F48-A62D-BC5A98DE3A4C}" type="datetimeFigureOut">
              <a:rPr lang="en-US" smtClean="0"/>
              <a:t>10/29/18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8A9B0-80EF-A34D-B345-E2DEC5501E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164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1842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191842" algn="l" defTabSz="191842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383685" algn="l" defTabSz="191842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575529" algn="l" defTabSz="191842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767373" algn="l" defTabSz="191842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959215" algn="l" defTabSz="191842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151058" algn="l" defTabSz="191842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342901" algn="l" defTabSz="191842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534745" algn="l" defTabSz="191842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4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45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7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3350" y="1160463"/>
            <a:ext cx="417830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9133" y="4467921"/>
            <a:ext cx="5586735" cy="3655717"/>
          </a:xfrm>
          <a:prstGeom prst="rect">
            <a:avLst/>
          </a:prstGeom>
        </p:spPr>
        <p:txBody>
          <a:bodyPr lIns="91221" tIns="45610" rIns="91221" bIns="45610"/>
          <a:lstStyle/>
          <a:p>
            <a:pPr marL="228051" indent="-228051">
              <a:buFont typeface="+mj-lt"/>
              <a:buAutoNum type="arabicPeriod" startAt="4"/>
            </a:pPr>
            <a:endParaRPr lang="en-US" altLang="en-US" sz="1400" dirty="0">
              <a:solidFill>
                <a:schemeClr val="tx2"/>
              </a:solidFill>
            </a:endParaRPr>
          </a:p>
          <a:p>
            <a:endParaRPr lang="en-US" altLang="en-US" sz="1400" dirty="0">
              <a:solidFill>
                <a:schemeClr val="tx2"/>
              </a:solidFill>
            </a:endParaRPr>
          </a:p>
          <a:p>
            <a:pPr marL="228051" indent="-228051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46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A003C-ACE2-4EF7-AF62-71758D32E637}" type="slidenum">
              <a:rPr lang="bg-BG" smtClean="0"/>
              <a:t>11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6014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3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51723"/>
            <a:ext cx="9144000" cy="362981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42605" y="4"/>
            <a:ext cx="1871433" cy="13291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368" tIns="19185" rIns="38368" bIns="191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666998" y="4"/>
            <a:ext cx="1456505" cy="124521"/>
          </a:xfrm>
          <a:prstGeom prst="rect">
            <a:avLst/>
          </a:prstGeom>
          <a:solidFill>
            <a:srgbClr val="EB2A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368" tIns="19185" rIns="38368" bIns="191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33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17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310F-5555-484F-A4CB-8B39D0BC7830}" type="datetime1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OYO 2018 Quanterra,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70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_Picture_place-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9152357" cy="685800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7D97B38-5227-46B6-A600-53440B0CBF15}" type="datetime1">
              <a:rPr lang="en-US" smtClean="0"/>
              <a:t>10/29/18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Advancement Through Innovation  |  © 2017-2018 Kinemetrics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F686B8-C880-FF40-96DC-14FF2413C3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7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942236" y="1395413"/>
            <a:ext cx="3555934" cy="474265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170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58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of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45830" y="1708627"/>
            <a:ext cx="2374458" cy="31659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3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vidual of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72000" cy="69352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05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869870" y="1524003"/>
            <a:ext cx="859615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1741580" y="1524003"/>
            <a:ext cx="859615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0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869870" y="2685239"/>
            <a:ext cx="859615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2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866604" y="3853325"/>
            <a:ext cx="859615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3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1741580" y="3853325"/>
            <a:ext cx="859615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2613290" y="3853325"/>
            <a:ext cx="859615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5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866604" y="5014559"/>
            <a:ext cx="859615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6" name="Picture Placeholder 13"/>
          <p:cNvSpPr>
            <a:spLocks noGrp="1" noChangeAspect="1"/>
          </p:cNvSpPr>
          <p:nvPr>
            <p:ph type="pic" sz="quarter" idx="24"/>
          </p:nvPr>
        </p:nvSpPr>
        <p:spPr>
          <a:xfrm>
            <a:off x="1741580" y="5014559"/>
            <a:ext cx="859615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8" name="Picture Placeholder 13"/>
          <p:cNvSpPr>
            <a:spLocks noGrp="1" noChangeAspect="1"/>
          </p:cNvSpPr>
          <p:nvPr>
            <p:ph type="pic" sz="quarter" idx="26"/>
          </p:nvPr>
        </p:nvSpPr>
        <p:spPr>
          <a:xfrm>
            <a:off x="2612080" y="1524003"/>
            <a:ext cx="859615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 noChangeAspect="1"/>
          </p:cNvSpPr>
          <p:nvPr>
            <p:ph type="pic" sz="quarter" idx="29"/>
          </p:nvPr>
        </p:nvSpPr>
        <p:spPr>
          <a:xfrm>
            <a:off x="2612080" y="2685239"/>
            <a:ext cx="859615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2" name="Picture Placeholder 13"/>
          <p:cNvSpPr>
            <a:spLocks noGrp="1" noChangeAspect="1"/>
          </p:cNvSpPr>
          <p:nvPr>
            <p:ph type="pic" sz="quarter" idx="30"/>
          </p:nvPr>
        </p:nvSpPr>
        <p:spPr>
          <a:xfrm>
            <a:off x="3487056" y="2685239"/>
            <a:ext cx="859615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4" name="Picture Placeholder 13"/>
          <p:cNvSpPr>
            <a:spLocks noGrp="1" noChangeAspect="1"/>
          </p:cNvSpPr>
          <p:nvPr>
            <p:ph type="pic" sz="quarter" idx="32"/>
          </p:nvPr>
        </p:nvSpPr>
        <p:spPr>
          <a:xfrm>
            <a:off x="3483790" y="3853325"/>
            <a:ext cx="859615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7" name="Picture Placeholder 13"/>
          <p:cNvSpPr>
            <a:spLocks noGrp="1" noChangeAspect="1"/>
          </p:cNvSpPr>
          <p:nvPr>
            <p:ph type="pic" sz="quarter" idx="35"/>
          </p:nvPr>
        </p:nvSpPr>
        <p:spPr>
          <a:xfrm>
            <a:off x="3483790" y="5014559"/>
            <a:ext cx="859615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1216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29162" y="1724025"/>
            <a:ext cx="2307726" cy="178435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2114" y="1724025"/>
            <a:ext cx="2307726" cy="178435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806990" y="1724025"/>
            <a:ext cx="2307726" cy="178435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76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23778" y="0"/>
            <a:ext cx="3020222" cy="68580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20222" cy="68580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061889" y="0"/>
            <a:ext cx="3020222" cy="34290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61889" y="3488436"/>
            <a:ext cx="3020222" cy="3369564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081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45834" y="1595445"/>
            <a:ext cx="3556413" cy="34290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5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0" tIns="45680" rIns="91360" bIns="4568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360" tIns="45680" rIns="91360" bIns="4568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99422-E8BB-434D-B83B-853B35C0D38C}" type="datetimeFigureOut">
              <a:rPr lang="en-US" smtClean="0"/>
              <a:t>10/29/18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B891B-AB7E-3649-97C7-338B5D56FE4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8292604" y="307661"/>
            <a:ext cx="365760" cy="365760"/>
          </a:xfrm>
          <a:prstGeom prst="ellipse">
            <a:avLst/>
          </a:prstGeom>
          <a:solidFill>
            <a:srgbClr val="EB2A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339" tIns="51170" rIns="102339" bIns="5117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8300993" y="374977"/>
            <a:ext cx="365760" cy="274320"/>
          </a:xfrm>
          <a:prstGeom prst="rect">
            <a:avLst/>
          </a:prstGeom>
        </p:spPr>
        <p:txBody>
          <a:bodyPr lIns="38375" tIns="19188" rIns="38375" bIns="19188"/>
          <a:lstStyle>
            <a:defPPr>
              <a:defRPr lang="en-US"/>
            </a:defPPr>
            <a:lvl1pPr marL="0" algn="ctr" defTabSz="1088639" rtl="0" eaLnBrk="1" latinLnBrk="0" hangingPunct="1">
              <a:defRPr sz="2400" kern="1200">
                <a:solidFill>
                  <a:schemeClr val="bg1"/>
                </a:solidFill>
                <a:latin typeface="Raleway Regular"/>
                <a:ea typeface="+mn-ea"/>
                <a:cs typeface="Raleway Regular"/>
              </a:defRPr>
            </a:lvl1pPr>
            <a:lvl2pPr marL="1088639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278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917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556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3195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834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0472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9111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1200" smtClean="0">
                <a:latin typeface="Arial"/>
                <a:cs typeface="Arial"/>
              </a:rPr>
              <a:pPr/>
              <a:t>‹#›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6998" y="4"/>
            <a:ext cx="1456505" cy="124521"/>
          </a:xfrm>
          <a:prstGeom prst="rect">
            <a:avLst/>
          </a:prstGeom>
          <a:solidFill>
            <a:srgbClr val="EB2A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368" tIns="19185" rIns="38368" bIns="191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68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2" r:id="rId4"/>
    <p:sldLayoutId id="2147483663" r:id="rId5"/>
    <p:sldLayoutId id="2147483678" r:id="rId6"/>
    <p:sldLayoutId id="2147483667" r:id="rId7"/>
    <p:sldLayoutId id="2147483668" r:id="rId8"/>
    <p:sldLayoutId id="2147483669" r:id="rId9"/>
    <p:sldLayoutId id="2147483682" r:id="rId10"/>
    <p:sldLayoutId id="2147483683" r:id="rId11"/>
    <p:sldLayoutId id="2147483686" r:id="rId12"/>
    <p:sldLayoutId id="2147483687" r:id="rId13"/>
  </p:sldLayoutIdLst>
  <p:txStyles>
    <p:titleStyle>
      <a:lvl1pPr algn="ctr" defTabSz="45679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0" indent="0" algn="l" defTabSz="456797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456797" indent="0" algn="l" defTabSz="456797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Open Sans"/>
          <a:ea typeface="+mn-ea"/>
          <a:cs typeface="Open Sans"/>
        </a:defRPr>
      </a:lvl2pPr>
      <a:lvl3pPr marL="913595" indent="0" algn="l" defTabSz="456797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Open Sans"/>
          <a:ea typeface="+mn-ea"/>
          <a:cs typeface="Open Sans"/>
        </a:defRPr>
      </a:lvl3pPr>
      <a:lvl4pPr marL="1370394" indent="0" algn="l" defTabSz="456797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Open Sans"/>
          <a:ea typeface="+mn-ea"/>
          <a:cs typeface="Open Sans"/>
        </a:defRPr>
      </a:lvl4pPr>
      <a:lvl5pPr marL="1827190" indent="0" algn="l" defTabSz="456797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Open Sans"/>
          <a:ea typeface="+mn-ea"/>
          <a:cs typeface="Open Sans"/>
        </a:defRPr>
      </a:lvl5pPr>
      <a:lvl6pPr marL="2512386" indent="-228400" algn="l" defTabSz="4567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85" indent="-228400" algn="l" defTabSz="4567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983" indent="-228400" algn="l" defTabSz="4567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780" indent="-228400" algn="l" defTabSz="4567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7" algn="l" defTabSz="456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95" algn="l" defTabSz="456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94" algn="l" defTabSz="456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90" algn="l" defTabSz="456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89" algn="l" defTabSz="456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85" algn="l" defTabSz="456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83" algn="l" defTabSz="456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80" algn="l" defTabSz="456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358717" y="-2093654"/>
            <a:ext cx="184632" cy="754004"/>
          </a:xfrm>
          <a:prstGeom prst="rect">
            <a:avLst/>
          </a:prstGeom>
          <a:noFill/>
        </p:spPr>
        <p:txBody>
          <a:bodyPr wrap="none" lIns="91391" tIns="45696" rIns="91391" bIns="45696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17649" y="-1"/>
            <a:ext cx="8484606" cy="8497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990600" y="4340376"/>
            <a:ext cx="74676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n-US" sz="2000" cap="all" dirty="0">
                <a:solidFill>
                  <a:srgbClr val="EB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KMI GROUP OF COMPANIES TECHNOLOGY DEVELOPMENTS TO SUPPORT advancements in Science and Engineering 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990599" y="5260642"/>
            <a:ext cx="323052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Name: Ogie Kuraica, CEO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057230" y="5256064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Date: Oct. 30, 2018</a:t>
            </a: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3825703" y="5432073"/>
            <a:ext cx="3048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990600" y="2816376"/>
            <a:ext cx="7620000" cy="8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563"/>
              </a:spcAft>
            </a:pPr>
            <a:r>
              <a:rPr lang="en-US" sz="4800" dirty="0">
                <a:solidFill>
                  <a:schemeClr val="tx1">
                    <a:lumMod val="75000"/>
                  </a:schemeClr>
                </a:solidFill>
                <a:latin typeface="Impact" panose="020B0806030902050204" pitchFamily="34" charset="0"/>
                <a:cs typeface="Raleway Light"/>
              </a:rPr>
              <a:t>What we do….MATTERS.</a:t>
            </a:r>
            <a:r>
              <a:rPr lang="en-US" sz="4800" dirty="0">
                <a:solidFill>
                  <a:schemeClr val="tx1">
                    <a:lumMod val="75000"/>
                  </a:schemeClr>
                </a:solidFill>
                <a:latin typeface="Raleway Light"/>
                <a:cs typeface="Raleway Light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10633" y="0"/>
            <a:ext cx="406400" cy="6858000"/>
          </a:xfrm>
          <a:prstGeom prst="rect">
            <a:avLst/>
          </a:prstGeom>
          <a:solidFill>
            <a:srgbClr val="EB2A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Picture 3" descr="C:\Users\rm\Desktop\PowerPoint Top Bann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8"/>
          <a:stretch/>
        </p:blipFill>
        <p:spPr bwMode="auto">
          <a:xfrm>
            <a:off x="3763818" y="10632"/>
            <a:ext cx="5396051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10" y="299977"/>
            <a:ext cx="2871953" cy="128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839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584886" y="-8037"/>
            <a:ext cx="8534400" cy="914400"/>
          </a:xfrm>
        </p:spPr>
        <p:txBody>
          <a:bodyPr/>
          <a:lstStyle/>
          <a:p>
            <a:pPr algn="l" eaLnBrk="1" hangingPunct="1"/>
            <a:r>
              <a:rPr lang="en-US" altLang="en-US" sz="3200" dirty="0">
                <a:solidFill>
                  <a:schemeClr val="accent3"/>
                </a:solidFill>
                <a:latin typeface="Arial Rounded MT Bold" panose="020F0704030504030204" pitchFamily="34" charset="77"/>
              </a:rPr>
              <a:t>Q8 Introduction to Marketplace</a:t>
            </a:r>
            <a:endParaRPr lang="en-US" altLang="en-US" sz="2800" dirty="0">
              <a:solidFill>
                <a:schemeClr val="accent3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374819" y="805245"/>
            <a:ext cx="8435547" cy="172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6725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466725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03225" lvl="1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 at AGU Conference </a:t>
            </a:r>
            <a:r>
              <a:rPr lang="mr-IN" altLang="en-US" sz="1600" dirty="0">
                <a:solidFill>
                  <a:schemeClr val="accent3"/>
                </a:solidFill>
                <a:latin typeface="Arial" panose="020B0604020202020204" pitchFamily="34" charset="0"/>
              </a:rPr>
              <a:t>–</a:t>
            </a:r>
            <a:r>
              <a:rPr lang="en-US" altLang="en-US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 Orleans December 2017. </a:t>
            </a:r>
          </a:p>
          <a:p>
            <a:pPr marL="403225" lvl="1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Ultra-Low Power as low as ~250 mW</a:t>
            </a:r>
          </a:p>
          <a:p>
            <a:pPr marL="403225" lvl="1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Ultra-portable: Exceptional small size and weight </a:t>
            </a:r>
            <a:r>
              <a:rPr lang="en-US" altLang="en-US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suitable for portable and/or OBS deployments.</a:t>
            </a:r>
            <a:endParaRPr lang="en-US" altLang="en-US" sz="16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225" lvl="1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 Advance Early Adoption Program: First delivery to IRIS Oct. 7, 2018. </a:t>
            </a:r>
          </a:p>
          <a:p>
            <a:pPr lvl="1">
              <a:spcBef>
                <a:spcPct val="20000"/>
              </a:spcBef>
              <a:buClr>
                <a:srgbClr val="AD0101"/>
              </a:buClr>
              <a:buFont typeface="Wingdings" panose="05000000000000000000" pitchFamily="2" charset="2"/>
              <a:buChar char="Ø"/>
            </a:pPr>
            <a:endParaRPr lang="en-US" altLang="en-US" sz="1400" dirty="0">
              <a:solidFill>
                <a:srgbClr val="303030"/>
              </a:solidFill>
            </a:endParaRPr>
          </a:p>
        </p:txBody>
      </p:sp>
      <p:sp>
        <p:nvSpPr>
          <p:cNvPr id="19461" name="TextBox 3"/>
          <p:cNvSpPr txBox="1">
            <a:spLocks noChangeArrowheads="1"/>
          </p:cNvSpPr>
          <p:nvPr/>
        </p:nvSpPr>
        <p:spPr bwMode="auto">
          <a:xfrm>
            <a:off x="4153928" y="3010885"/>
            <a:ext cx="4400117" cy="5847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Quanterra Q-8 </a:t>
            </a:r>
          </a:p>
          <a:p>
            <a:pPr algn="ctr"/>
            <a:r>
              <a:rPr lang="en-US" alt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Ultra-Low Power Data Acquisition System  </a:t>
            </a:r>
          </a:p>
        </p:txBody>
      </p:sp>
      <p:pic>
        <p:nvPicPr>
          <p:cNvPr id="1946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63" y="2359562"/>
            <a:ext cx="2561767" cy="193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458" y="4397441"/>
            <a:ext cx="89154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Clr>
                <a:schemeClr val="accent1"/>
              </a:buClr>
              <a:buSzPct val="99000"/>
              <a:buFont typeface="Arial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Dynamic Range*</a:t>
            </a:r>
          </a:p>
          <a:p>
            <a:pPr marL="685800" lvl="1" indent="-228600">
              <a:buClr>
                <a:schemeClr val="accent1"/>
              </a:buClr>
              <a:buSzPct val="80000"/>
              <a:buFont typeface="Wingdings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Standard Mode: 142dB ratio Full Scale RMS sine wave to RMS noise, 0.01-7Hz band, 145dB zero-to-peak sine wave</a:t>
            </a:r>
          </a:p>
          <a:p>
            <a:pPr marL="685800" lvl="1" indent="-228600">
              <a:buClr>
                <a:schemeClr val="accent1"/>
              </a:buClr>
              <a:buSzPct val="80000"/>
              <a:buFont typeface="Wingdings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Enhanced Mode (3 channel): 145dB ratio Full Scale RMS sine wave to RMS noise, 0.01-7Hz band, 148dB zero-to-peak sine wave</a:t>
            </a:r>
          </a:p>
          <a:p>
            <a:pPr marL="171450" indent="-171450">
              <a:buClr>
                <a:schemeClr val="accent1"/>
              </a:buClr>
              <a:buSzPct val="99000"/>
              <a:buFont typeface="Arial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</a:p>
          <a:p>
            <a:pPr marL="628650" lvl="1" indent="-171450">
              <a:buClr>
                <a:schemeClr val="accent1"/>
              </a:buClr>
              <a:buSzPct val="80000"/>
              <a:buFont typeface="Wingdings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Standard Mode: typical -126 dB VPSD re 1 V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/Hz at gain 1, or as low as -164 dB at maximum gain</a:t>
            </a:r>
          </a:p>
          <a:p>
            <a:pPr marL="628650" lvl="1" indent="-171450">
              <a:buClr>
                <a:schemeClr val="accent1"/>
              </a:buClr>
              <a:buSzPct val="80000"/>
              <a:buFont typeface="Wingdings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Enhanced Mode: typical -129 dB VPSD re 1 V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/Hz at gain 1, or as low as -166 dB at maximum gain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CC107974-310A-E049-85B8-43D7CBEFA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96" y="6520005"/>
            <a:ext cx="3603824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 eaLnBrk="0" hangingPunct="0"/>
            <a:r>
              <a:rPr lang="en-US" sz="800" dirty="0">
                <a:solidFill>
                  <a:srgbClr val="242C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Advancement Through Innovation | Company Proprietary and Confidential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BD91507-267F-A442-816B-B430747DF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87" y="6247459"/>
            <a:ext cx="1233386" cy="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18494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42940"/>
            <a:ext cx="3886289" cy="5150623"/>
          </a:xfrm>
          <a:prstGeom prst="rect">
            <a:avLst/>
          </a:prstGeom>
          <a:solidFill>
            <a:schemeClr val="accent2">
              <a:lumMod val="5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71" tIns="41136" rIns="82271" bIns="41136" rtlCol="0" anchor="ctr"/>
          <a:lstStyle/>
          <a:p>
            <a:pPr algn="ctr"/>
            <a:endParaRPr lang="bg-BG" sz="675" dirty="0">
              <a:latin typeface="Calibri Light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-99600" y="1278203"/>
            <a:ext cx="3985890" cy="416020"/>
            <a:chOff x="6548829" y="448309"/>
            <a:chExt cx="11332011" cy="1063752"/>
          </a:xfrm>
        </p:grpSpPr>
        <p:sp>
          <p:nvSpPr>
            <p:cNvPr id="54" name="TextBox 53"/>
            <p:cNvSpPr txBox="1"/>
            <p:nvPr/>
          </p:nvSpPr>
          <p:spPr>
            <a:xfrm>
              <a:off x="6548829" y="448309"/>
              <a:ext cx="11332011" cy="973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75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Qantix Q8 and MBB-2</a:t>
              </a:r>
              <a:endParaRPr lang="id-ID" sz="18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0785347" y="1438910"/>
              <a:ext cx="2738812" cy="73151"/>
              <a:chOff x="1700059" y="1684348"/>
              <a:chExt cx="3631536" cy="45719"/>
            </a:xfrm>
          </p:grpSpPr>
          <p:sp>
            <p:nvSpPr>
              <p:cNvPr id="58" name="Rectangle 57"/>
              <p:cNvSpPr/>
              <p:nvPr/>
            </p:nvSpPr>
            <p:spPr>
              <a:xfrm flipV="1">
                <a:off x="1700059" y="1684348"/>
                <a:ext cx="540355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/>
              <a:p>
                <a:pPr algn="ctr"/>
                <a:endParaRPr lang="en-US" sz="675" dirty="0">
                  <a:latin typeface="Calibri Light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 flipV="1">
                <a:off x="2315622" y="1684348"/>
                <a:ext cx="540355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/>
              <a:p>
                <a:pPr algn="ctr"/>
                <a:endParaRPr lang="en-US" sz="675" dirty="0">
                  <a:latin typeface="Calibri Light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 flipV="1">
                <a:off x="2950359" y="1684348"/>
                <a:ext cx="540355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/>
              <a:p>
                <a:pPr algn="ctr"/>
                <a:endParaRPr lang="en-US" sz="675" dirty="0">
                  <a:latin typeface="Calibri Light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 flipV="1">
                <a:off x="3566054" y="1684348"/>
                <a:ext cx="54035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/>
              <a:p>
                <a:pPr algn="ctr"/>
                <a:endParaRPr lang="en-US" sz="675" dirty="0">
                  <a:latin typeface="Calibri Light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 flipV="1">
                <a:off x="4181616" y="1684348"/>
                <a:ext cx="540355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/>
              <a:p>
                <a:pPr algn="ctr"/>
                <a:endParaRPr lang="en-US" sz="675" dirty="0">
                  <a:latin typeface="Calibri Light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 flipV="1">
                <a:off x="4791240" y="1684348"/>
                <a:ext cx="540355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/>
              <a:p>
                <a:pPr algn="ctr"/>
                <a:endParaRPr lang="en-US" sz="675" dirty="0">
                  <a:latin typeface="Calibri Light"/>
                </a:endParaRPr>
              </a:p>
            </p:txBody>
          </p:sp>
        </p:grpSp>
      </p:grp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Advancement Through Innovation  |  © 2017-2018 Kinemetrics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89" y="1452125"/>
            <a:ext cx="5257711" cy="4514262"/>
          </a:xfrm>
        </p:spPr>
      </p:pic>
      <p:sp>
        <p:nvSpPr>
          <p:cNvPr id="7" name="Rectangle 6"/>
          <p:cNvSpPr/>
          <p:nvPr/>
        </p:nvSpPr>
        <p:spPr>
          <a:xfrm>
            <a:off x="3886290" y="1200441"/>
            <a:ext cx="5257711" cy="127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3" name="Rectangle 22"/>
          <p:cNvSpPr/>
          <p:nvPr/>
        </p:nvSpPr>
        <p:spPr>
          <a:xfrm>
            <a:off x="3886289" y="5686131"/>
            <a:ext cx="5257711" cy="127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7" name="TextBox 16"/>
          <p:cNvSpPr txBox="1"/>
          <p:nvPr/>
        </p:nvSpPr>
        <p:spPr>
          <a:xfrm>
            <a:off x="5244318" y="5640413"/>
            <a:ext cx="2542844" cy="34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563"/>
              </a:spcAft>
            </a:pPr>
            <a:r>
              <a:rPr lang="en-US" sz="1500" dirty="0">
                <a:solidFill>
                  <a:schemeClr val="tx1">
                    <a:lumMod val="75000"/>
                  </a:schemeClr>
                </a:solidFill>
                <a:latin typeface="Raleway Light"/>
                <a:cs typeface="Raleway Light"/>
              </a:rPr>
              <a:t>What we do….MATTERS.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402" y="2386111"/>
            <a:ext cx="4412754" cy="375084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4196" y="1750081"/>
            <a:ext cx="3018297" cy="62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563"/>
              </a:spcAft>
            </a:pPr>
            <a:r>
              <a:rPr lang="en-US" sz="1500" dirty="0">
                <a:solidFill>
                  <a:schemeClr val="bg1"/>
                </a:solidFill>
                <a:latin typeface="Raleway Light"/>
                <a:cs typeface="Raleway Light"/>
              </a:rPr>
              <a:t>“The world’s only Broadband Seismic System under </a:t>
            </a:r>
            <a:r>
              <a:rPr lang="en-US" sz="1500" dirty="0">
                <a:solidFill>
                  <a:srgbClr val="FF0000"/>
                </a:solidFill>
                <a:latin typeface="Raleway Light"/>
                <a:cs typeface="Raleway Light"/>
              </a:rPr>
              <a:t>0.5 W</a:t>
            </a:r>
            <a:r>
              <a:rPr lang="en-US" sz="1500" dirty="0">
                <a:solidFill>
                  <a:schemeClr val="bg1"/>
                </a:solidFill>
                <a:latin typeface="Raleway Light"/>
                <a:cs typeface="Raleway Light"/>
              </a:rPr>
              <a:t>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2515" y="2424030"/>
            <a:ext cx="2021260" cy="34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563"/>
              </a:spcAft>
            </a:pPr>
            <a:r>
              <a:rPr lang="en-US" sz="1500" dirty="0">
                <a:solidFill>
                  <a:schemeClr val="bg1"/>
                </a:solidFill>
                <a:latin typeface="Raleway Light"/>
                <a:cs typeface="Raleway Light"/>
              </a:rPr>
              <a:t>…and ALL under </a:t>
            </a:r>
            <a:r>
              <a:rPr lang="en-US" sz="1500" dirty="0">
                <a:solidFill>
                  <a:srgbClr val="FF0000"/>
                </a:solidFill>
                <a:latin typeface="Raleway Light"/>
                <a:cs typeface="Raleway Light"/>
              </a:rPr>
              <a:t>&lt;4Kg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C634A1-3B80-4249-AD82-5437F4D9DF53}"/>
              </a:ext>
            </a:extLst>
          </p:cNvPr>
          <p:cNvSpPr/>
          <p:nvPr/>
        </p:nvSpPr>
        <p:spPr>
          <a:xfrm>
            <a:off x="770280" y="283421"/>
            <a:ext cx="3998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666666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New: Qantix Q8 and MBB-2 </a:t>
            </a:r>
          </a:p>
        </p:txBody>
      </p:sp>
    </p:spTree>
    <p:extLst>
      <p:ext uri="{BB962C8B-B14F-4D97-AF65-F5344CB8AC3E}">
        <p14:creationId xmlns:p14="http://schemas.microsoft.com/office/powerpoint/2010/main" val="378666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9E5D6-CF21-E64F-A2F3-D4C98A392D55}"/>
              </a:ext>
            </a:extLst>
          </p:cNvPr>
          <p:cNvSpPr txBox="1"/>
          <p:nvPr/>
        </p:nvSpPr>
        <p:spPr>
          <a:xfrm>
            <a:off x="552895" y="78805"/>
            <a:ext cx="8453929" cy="13349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666666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News: CTBTO</a:t>
            </a:r>
          </a:p>
          <a:p>
            <a:r>
              <a:rPr lang="en-US" dirty="0">
                <a:latin typeface="Arial Rounded MT Bold" panose="020F0704030504030204" pitchFamily="34" charset="77"/>
              </a:rPr>
              <a:t>Kinemetrics is selected to provide data acquisition system, auxiliary equipment, installations and technical support to the U.N. nuclear monitoring verification organization</a:t>
            </a:r>
            <a:endParaRPr lang="en-US" b="1" dirty="0">
              <a:solidFill>
                <a:srgbClr val="6C6C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D9688-C97E-C443-978C-DB7275CB20AB}"/>
              </a:ext>
            </a:extLst>
          </p:cNvPr>
          <p:cNvSpPr txBox="1"/>
          <p:nvPr/>
        </p:nvSpPr>
        <p:spPr>
          <a:xfrm>
            <a:off x="-25682" y="5692972"/>
            <a:ext cx="3966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C6C6C"/>
                </a:solidFill>
              </a:rPr>
              <a:t>Data Acquisition System Selected: Quanterra Q330M+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D737F-730C-AF46-9CB4-D9EE7FA92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99" y="1594484"/>
            <a:ext cx="4394666" cy="1925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B2E07-5331-1949-A3CE-A141D74F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591" y="2625152"/>
            <a:ext cx="5003234" cy="3534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F10D2B-3D83-4A4F-9367-344AF375F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198" y="1277893"/>
            <a:ext cx="1841427" cy="1150892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52896" y="6520005"/>
            <a:ext cx="3603824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 eaLnBrk="0" hangingPunct="0"/>
            <a:r>
              <a:rPr lang="en-US" sz="800" dirty="0">
                <a:solidFill>
                  <a:srgbClr val="242C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Advancement Through Innovation | Company Proprietary and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31" y="6185674"/>
            <a:ext cx="1233386" cy="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04FD19-361C-BA46-8A6D-81F70A27D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99" y="4632243"/>
            <a:ext cx="3510285" cy="10468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36C882-6DC4-7E44-825F-AE0B5B961705}"/>
              </a:ext>
            </a:extLst>
          </p:cNvPr>
          <p:cNvSpPr/>
          <p:nvPr/>
        </p:nvSpPr>
        <p:spPr>
          <a:xfrm>
            <a:off x="915805" y="4172560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666666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New: Q330m+ </a:t>
            </a:r>
          </a:p>
        </p:txBody>
      </p:sp>
    </p:spTree>
    <p:extLst>
      <p:ext uri="{BB962C8B-B14F-4D97-AF65-F5344CB8AC3E}">
        <p14:creationId xmlns:p14="http://schemas.microsoft.com/office/powerpoint/2010/main" val="3918700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9E5D6-CF21-E64F-A2F3-D4C98A392D55}"/>
              </a:ext>
            </a:extLst>
          </p:cNvPr>
          <p:cNvSpPr txBox="1"/>
          <p:nvPr/>
        </p:nvSpPr>
        <p:spPr>
          <a:xfrm>
            <a:off x="552895" y="152947"/>
            <a:ext cx="8453929" cy="13349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News: 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Impact" panose="020B0806030902050204" pitchFamily="34" charset="0"/>
              </a:rPr>
              <a:t>Out of This World! </a:t>
            </a:r>
          </a:p>
          <a:p>
            <a:r>
              <a:rPr lang="en-US" sz="2800" dirty="0">
                <a:solidFill>
                  <a:schemeClr val="accent5"/>
                </a:solidFill>
                <a:latin typeface="Impact" panose="020B0806030902050204" pitchFamily="34" charset="0"/>
              </a:rPr>
              <a:t>NASA’s InSight Mission &amp; SEIS-SP Sensor </a:t>
            </a:r>
            <a:endParaRPr lang="en-US" sz="2800" dirty="0">
              <a:solidFill>
                <a:schemeClr val="accent5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 Rounded MT Bold" panose="020F0704030504030204" pitchFamily="34" charset="77"/>
              </a:rPr>
              <a:t>Imperial College, Oxford University, and Kinemetrics developed  the MEMS based SP seismometer for NASA’s InSight Mission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52896" y="6520005"/>
            <a:ext cx="3603824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 eaLnBrk="0" hangingPunct="0"/>
            <a:r>
              <a:rPr lang="en-US" sz="800" dirty="0">
                <a:solidFill>
                  <a:srgbClr val="242C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Advancement Through Innovation | Company Proprietary and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31" y="6185674"/>
            <a:ext cx="1233386" cy="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D690D5-FCF7-6B45-BE47-1479DA823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301" y="1841161"/>
            <a:ext cx="3790098" cy="1778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331A0F-62CF-3F45-B719-1F97D5FE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658" y="3869363"/>
            <a:ext cx="3769051" cy="21200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40E870F-5CD7-164F-84F4-C74833F33A5F}"/>
              </a:ext>
            </a:extLst>
          </p:cNvPr>
          <p:cNvSpPr/>
          <p:nvPr/>
        </p:nvSpPr>
        <p:spPr>
          <a:xfrm>
            <a:off x="531344" y="1740601"/>
            <a:ext cx="46546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SEIS-SP is a 3 component MEMS seismometer that provides response to higher frequencies than the lower noise SEIS-VBB very-broadband sensor.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mission run by NASA JPL has multiple experiments - the SEIS experiment was contributed by the European Space Agency and comprised contributions from multiple countries to measure seismic activity on Mars.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InSight Spacecraft was launched on May 5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2018 from Vandenberg Air Force base in California to study the interior structure of Mars.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space craft will land at ~ 12PM on November 26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2018 if all goes well!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BE996D-342D-6B40-93E9-3425ECE39360}"/>
              </a:ext>
            </a:extLst>
          </p:cNvPr>
          <p:cNvSpPr txBox="1"/>
          <p:nvPr/>
        </p:nvSpPr>
        <p:spPr>
          <a:xfrm>
            <a:off x="639394" y="6194956"/>
            <a:ext cx="625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details are available at: https://mars.nasa.gov/insight/</a:t>
            </a:r>
          </a:p>
        </p:txBody>
      </p:sp>
    </p:spTree>
    <p:extLst>
      <p:ext uri="{BB962C8B-B14F-4D97-AF65-F5344CB8AC3E}">
        <p14:creationId xmlns:p14="http://schemas.microsoft.com/office/powerpoint/2010/main" val="3583927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7958"/>
            <a:ext cx="9141460" cy="6170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0010" y="98233"/>
            <a:ext cx="841298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3200" dirty="0">
                <a:solidFill>
                  <a:srgbClr val="666666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Kinemetrics: Be A Part of What Matters</a:t>
            </a:r>
          </a:p>
        </p:txBody>
      </p:sp>
      <p:sp>
        <p:nvSpPr>
          <p:cNvPr id="5" name="object 5"/>
          <p:cNvSpPr/>
          <p:nvPr/>
        </p:nvSpPr>
        <p:spPr>
          <a:xfrm>
            <a:off x="1781555" y="544068"/>
            <a:ext cx="5625084" cy="5625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25827" y="687958"/>
            <a:ext cx="3011551" cy="2497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25827" y="687958"/>
            <a:ext cx="3011805" cy="2498090"/>
          </a:xfrm>
          <a:custGeom>
            <a:avLst/>
            <a:gdLst/>
            <a:ahLst/>
            <a:cxnLst/>
            <a:rect l="l" t="t" r="r" b="b"/>
            <a:pathLst>
              <a:path w="3011804" h="2498090">
                <a:moveTo>
                  <a:pt x="2654173" y="0"/>
                </a:moveTo>
                <a:lnTo>
                  <a:pt x="2663317" y="7112"/>
                </a:lnTo>
                <a:lnTo>
                  <a:pt x="2662174" y="621411"/>
                </a:lnTo>
                <a:lnTo>
                  <a:pt x="2683166" y="645455"/>
                </a:lnTo>
                <a:lnTo>
                  <a:pt x="2708651" y="668409"/>
                </a:lnTo>
                <a:lnTo>
                  <a:pt x="2742970" y="682566"/>
                </a:lnTo>
                <a:lnTo>
                  <a:pt x="2790462" y="680221"/>
                </a:lnTo>
                <a:lnTo>
                  <a:pt x="2855468" y="653668"/>
                </a:lnTo>
                <a:lnTo>
                  <a:pt x="2855468" y="654176"/>
                </a:lnTo>
                <a:lnTo>
                  <a:pt x="2863818" y="650549"/>
                </a:lnTo>
                <a:lnTo>
                  <a:pt x="2872454" y="648017"/>
                </a:lnTo>
                <a:lnTo>
                  <a:pt x="2881328" y="646533"/>
                </a:lnTo>
                <a:lnTo>
                  <a:pt x="2890393" y="646049"/>
                </a:lnTo>
                <a:lnTo>
                  <a:pt x="2928694" y="654797"/>
                </a:lnTo>
                <a:lnTo>
                  <a:pt x="2961953" y="679158"/>
                </a:lnTo>
                <a:lnTo>
                  <a:pt x="2988178" y="716302"/>
                </a:lnTo>
                <a:lnTo>
                  <a:pt x="3005375" y="763401"/>
                </a:lnTo>
                <a:lnTo>
                  <a:pt x="3011551" y="817626"/>
                </a:lnTo>
                <a:lnTo>
                  <a:pt x="3005375" y="871912"/>
                </a:lnTo>
                <a:lnTo>
                  <a:pt x="2988178" y="919049"/>
                </a:lnTo>
                <a:lnTo>
                  <a:pt x="2961953" y="956212"/>
                </a:lnTo>
                <a:lnTo>
                  <a:pt x="2928694" y="980580"/>
                </a:lnTo>
                <a:lnTo>
                  <a:pt x="2890393" y="989329"/>
                </a:lnTo>
                <a:lnTo>
                  <a:pt x="2880798" y="988798"/>
                </a:lnTo>
                <a:lnTo>
                  <a:pt x="2871454" y="987170"/>
                </a:lnTo>
                <a:lnTo>
                  <a:pt x="2862371" y="984400"/>
                </a:lnTo>
                <a:lnTo>
                  <a:pt x="2853563" y="980439"/>
                </a:lnTo>
                <a:lnTo>
                  <a:pt x="2853563" y="980820"/>
                </a:lnTo>
                <a:lnTo>
                  <a:pt x="2852801" y="980186"/>
                </a:lnTo>
                <a:lnTo>
                  <a:pt x="2852039" y="979677"/>
                </a:lnTo>
                <a:lnTo>
                  <a:pt x="2851150" y="979296"/>
                </a:lnTo>
                <a:lnTo>
                  <a:pt x="2845816" y="977518"/>
                </a:lnTo>
                <a:lnTo>
                  <a:pt x="2840863" y="974470"/>
                </a:lnTo>
                <a:lnTo>
                  <a:pt x="2836291" y="970406"/>
                </a:lnTo>
                <a:lnTo>
                  <a:pt x="2785074" y="953478"/>
                </a:lnTo>
                <a:lnTo>
                  <a:pt x="2743123" y="958879"/>
                </a:lnTo>
                <a:lnTo>
                  <a:pt x="2709280" y="978764"/>
                </a:lnTo>
                <a:lnTo>
                  <a:pt x="2682387" y="1005288"/>
                </a:lnTo>
                <a:lnTo>
                  <a:pt x="2661285" y="1030604"/>
                </a:lnTo>
                <a:lnTo>
                  <a:pt x="2661195" y="1080765"/>
                </a:lnTo>
                <a:lnTo>
                  <a:pt x="2661099" y="1130917"/>
                </a:lnTo>
                <a:lnTo>
                  <a:pt x="2660998" y="1181062"/>
                </a:lnTo>
                <a:lnTo>
                  <a:pt x="2660893" y="1231200"/>
                </a:lnTo>
                <a:lnTo>
                  <a:pt x="2660787" y="1281334"/>
                </a:lnTo>
                <a:lnTo>
                  <a:pt x="2660682" y="1331463"/>
                </a:lnTo>
                <a:lnTo>
                  <a:pt x="2660581" y="1381589"/>
                </a:lnTo>
                <a:lnTo>
                  <a:pt x="2660485" y="1431713"/>
                </a:lnTo>
                <a:lnTo>
                  <a:pt x="2660396" y="1481836"/>
                </a:lnTo>
                <a:lnTo>
                  <a:pt x="2144649" y="1878329"/>
                </a:lnTo>
                <a:lnTo>
                  <a:pt x="2075325" y="1871874"/>
                </a:lnTo>
                <a:lnTo>
                  <a:pt x="2040251" y="1856987"/>
                </a:lnTo>
                <a:lnTo>
                  <a:pt x="2011536" y="1827355"/>
                </a:lnTo>
                <a:lnTo>
                  <a:pt x="1994154" y="1777745"/>
                </a:lnTo>
                <a:lnTo>
                  <a:pt x="1994535" y="1771650"/>
                </a:lnTo>
                <a:lnTo>
                  <a:pt x="1993773" y="1765807"/>
                </a:lnTo>
                <a:lnTo>
                  <a:pt x="1991868" y="1760474"/>
                </a:lnTo>
                <a:lnTo>
                  <a:pt x="1991741" y="1759585"/>
                </a:lnTo>
                <a:lnTo>
                  <a:pt x="1991614" y="1758695"/>
                </a:lnTo>
                <a:lnTo>
                  <a:pt x="1991614" y="1757679"/>
                </a:lnTo>
                <a:lnTo>
                  <a:pt x="1991233" y="1757933"/>
                </a:lnTo>
                <a:lnTo>
                  <a:pt x="1988952" y="1748553"/>
                </a:lnTo>
                <a:lnTo>
                  <a:pt x="1945160" y="1698611"/>
                </a:lnTo>
                <a:lnTo>
                  <a:pt x="1905491" y="1687409"/>
                </a:lnTo>
                <a:lnTo>
                  <a:pt x="1860068" y="1689612"/>
                </a:lnTo>
                <a:lnTo>
                  <a:pt x="1812352" y="1705049"/>
                </a:lnTo>
                <a:lnTo>
                  <a:pt x="1765808" y="1733550"/>
                </a:lnTo>
                <a:lnTo>
                  <a:pt x="1726868" y="1771845"/>
                </a:lnTo>
                <a:lnTo>
                  <a:pt x="1700328" y="1814419"/>
                </a:lnTo>
                <a:lnTo>
                  <a:pt x="1687187" y="1857963"/>
                </a:lnTo>
                <a:lnTo>
                  <a:pt x="1688445" y="1899166"/>
                </a:lnTo>
                <a:lnTo>
                  <a:pt x="1705102" y="1934717"/>
                </a:lnTo>
                <a:lnTo>
                  <a:pt x="1733042" y="1957196"/>
                </a:lnTo>
                <a:lnTo>
                  <a:pt x="1732661" y="1957577"/>
                </a:lnTo>
                <a:lnTo>
                  <a:pt x="1791270" y="1990643"/>
                </a:lnTo>
                <a:lnTo>
                  <a:pt x="1822583" y="2024776"/>
                </a:lnTo>
                <a:lnTo>
                  <a:pt x="1834077" y="2058847"/>
                </a:lnTo>
                <a:lnTo>
                  <a:pt x="1833232" y="2091730"/>
                </a:lnTo>
                <a:lnTo>
                  <a:pt x="1827530" y="2122296"/>
                </a:lnTo>
                <a:lnTo>
                  <a:pt x="1339214" y="2497708"/>
                </a:lnTo>
                <a:lnTo>
                  <a:pt x="883158" y="2342133"/>
                </a:lnTo>
                <a:lnTo>
                  <a:pt x="866466" y="2313982"/>
                </a:lnTo>
                <a:lnTo>
                  <a:pt x="851913" y="2280814"/>
                </a:lnTo>
                <a:lnTo>
                  <a:pt x="846152" y="2243890"/>
                </a:lnTo>
                <a:lnTo>
                  <a:pt x="855831" y="2204474"/>
                </a:lnTo>
                <a:lnTo>
                  <a:pt x="887603" y="2163826"/>
                </a:lnTo>
                <a:lnTo>
                  <a:pt x="893064" y="2160904"/>
                </a:lnTo>
                <a:lnTo>
                  <a:pt x="897509" y="2157094"/>
                </a:lnTo>
                <a:lnTo>
                  <a:pt x="900938" y="2152650"/>
                </a:lnTo>
                <a:lnTo>
                  <a:pt x="901573" y="2152015"/>
                </a:lnTo>
                <a:lnTo>
                  <a:pt x="902335" y="2151379"/>
                </a:lnTo>
                <a:lnTo>
                  <a:pt x="903097" y="2150871"/>
                </a:lnTo>
                <a:lnTo>
                  <a:pt x="902716" y="2150744"/>
                </a:lnTo>
                <a:lnTo>
                  <a:pt x="927539" y="2079804"/>
                </a:lnTo>
                <a:lnTo>
                  <a:pt x="915409" y="2040388"/>
                </a:lnTo>
                <a:lnTo>
                  <a:pt x="888899" y="2003434"/>
                </a:lnTo>
                <a:lnTo>
                  <a:pt x="850007" y="1971759"/>
                </a:lnTo>
                <a:lnTo>
                  <a:pt x="800735" y="1948179"/>
                </a:lnTo>
                <a:lnTo>
                  <a:pt x="747475" y="1936209"/>
                </a:lnTo>
                <a:lnTo>
                  <a:pt x="697348" y="1936997"/>
                </a:lnTo>
                <a:lnTo>
                  <a:pt x="653672" y="1949588"/>
                </a:lnTo>
                <a:lnTo>
                  <a:pt x="619761" y="1973023"/>
                </a:lnTo>
                <a:lnTo>
                  <a:pt x="598932" y="2006345"/>
                </a:lnTo>
                <a:lnTo>
                  <a:pt x="594449" y="2032938"/>
                </a:lnTo>
                <a:lnTo>
                  <a:pt x="595122" y="2042032"/>
                </a:lnTo>
                <a:lnTo>
                  <a:pt x="594741" y="2041905"/>
                </a:lnTo>
                <a:lnTo>
                  <a:pt x="598596" y="2110791"/>
                </a:lnTo>
                <a:lnTo>
                  <a:pt x="585932" y="2156092"/>
                </a:lnTo>
                <a:lnTo>
                  <a:pt x="532988" y="2200832"/>
                </a:lnTo>
                <a:lnTo>
                  <a:pt x="503682" y="2212720"/>
                </a:lnTo>
                <a:lnTo>
                  <a:pt x="0" y="2040889"/>
                </a:lnTo>
                <a:lnTo>
                  <a:pt x="2654173" y="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86478" y="695451"/>
            <a:ext cx="2676017" cy="2970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95367" y="2169032"/>
            <a:ext cx="1338580" cy="1485265"/>
          </a:xfrm>
          <a:custGeom>
            <a:avLst/>
            <a:gdLst/>
            <a:ahLst/>
            <a:cxnLst/>
            <a:rect l="l" t="t" r="r" b="b"/>
            <a:pathLst>
              <a:path w="1338579" h="1485264">
                <a:moveTo>
                  <a:pt x="0" y="0"/>
                </a:moveTo>
                <a:lnTo>
                  <a:pt x="147" y="50999"/>
                </a:lnTo>
                <a:lnTo>
                  <a:pt x="275" y="102043"/>
                </a:lnTo>
                <a:lnTo>
                  <a:pt x="385" y="153130"/>
                </a:lnTo>
                <a:lnTo>
                  <a:pt x="478" y="204256"/>
                </a:lnTo>
                <a:lnTo>
                  <a:pt x="557" y="255417"/>
                </a:lnTo>
                <a:lnTo>
                  <a:pt x="621" y="306611"/>
                </a:lnTo>
                <a:lnTo>
                  <a:pt x="673" y="357833"/>
                </a:lnTo>
                <a:lnTo>
                  <a:pt x="714" y="409081"/>
                </a:lnTo>
                <a:lnTo>
                  <a:pt x="745" y="460351"/>
                </a:lnTo>
                <a:lnTo>
                  <a:pt x="768" y="511640"/>
                </a:lnTo>
                <a:lnTo>
                  <a:pt x="785" y="562945"/>
                </a:lnTo>
                <a:lnTo>
                  <a:pt x="796" y="614262"/>
                </a:lnTo>
                <a:lnTo>
                  <a:pt x="803" y="665587"/>
                </a:lnTo>
                <a:lnTo>
                  <a:pt x="807" y="716918"/>
                </a:lnTo>
                <a:lnTo>
                  <a:pt x="811" y="768251"/>
                </a:lnTo>
                <a:lnTo>
                  <a:pt x="814" y="819583"/>
                </a:lnTo>
                <a:lnTo>
                  <a:pt x="820" y="870910"/>
                </a:lnTo>
                <a:lnTo>
                  <a:pt x="828" y="922229"/>
                </a:lnTo>
                <a:lnTo>
                  <a:pt x="841" y="973538"/>
                </a:lnTo>
                <a:lnTo>
                  <a:pt x="859" y="1024831"/>
                </a:lnTo>
                <a:lnTo>
                  <a:pt x="885" y="1076107"/>
                </a:lnTo>
                <a:lnTo>
                  <a:pt x="920" y="1127361"/>
                </a:lnTo>
                <a:lnTo>
                  <a:pt x="965" y="1178591"/>
                </a:lnTo>
                <a:lnTo>
                  <a:pt x="1021" y="1229792"/>
                </a:lnTo>
                <a:lnTo>
                  <a:pt x="1090" y="1280963"/>
                </a:lnTo>
                <a:lnTo>
                  <a:pt x="1173" y="1332099"/>
                </a:lnTo>
                <a:lnTo>
                  <a:pt x="1272" y="1383196"/>
                </a:lnTo>
                <a:lnTo>
                  <a:pt x="1389" y="1434253"/>
                </a:lnTo>
                <a:lnTo>
                  <a:pt x="1524" y="1485264"/>
                </a:lnTo>
                <a:lnTo>
                  <a:pt x="1338072" y="1015238"/>
                </a:lnTo>
                <a:lnTo>
                  <a:pt x="832231" y="631443"/>
                </a:lnTo>
                <a:lnTo>
                  <a:pt x="824638" y="591083"/>
                </a:lnTo>
                <a:lnTo>
                  <a:pt x="825690" y="546687"/>
                </a:lnTo>
                <a:lnTo>
                  <a:pt x="845696" y="504124"/>
                </a:lnTo>
                <a:lnTo>
                  <a:pt x="894969" y="469264"/>
                </a:lnTo>
                <a:lnTo>
                  <a:pt x="900938" y="468121"/>
                </a:lnTo>
                <a:lnTo>
                  <a:pt x="906399" y="465963"/>
                </a:lnTo>
                <a:lnTo>
                  <a:pt x="911098" y="462914"/>
                </a:lnTo>
                <a:lnTo>
                  <a:pt x="911987" y="462533"/>
                </a:lnTo>
                <a:lnTo>
                  <a:pt x="912876" y="462152"/>
                </a:lnTo>
                <a:lnTo>
                  <a:pt x="913765" y="461899"/>
                </a:lnTo>
                <a:lnTo>
                  <a:pt x="913511" y="461644"/>
                </a:lnTo>
                <a:lnTo>
                  <a:pt x="959757" y="402537"/>
                </a:lnTo>
                <a:lnTo>
                  <a:pt x="961007" y="361303"/>
                </a:lnTo>
                <a:lnTo>
                  <a:pt x="947847" y="317760"/>
                </a:lnTo>
                <a:lnTo>
                  <a:pt x="921270" y="275216"/>
                </a:lnTo>
                <a:lnTo>
                  <a:pt x="882269" y="236981"/>
                </a:lnTo>
                <a:lnTo>
                  <a:pt x="835662" y="208495"/>
                </a:lnTo>
                <a:lnTo>
                  <a:pt x="787909" y="193096"/>
                </a:lnTo>
                <a:lnTo>
                  <a:pt x="742466" y="190951"/>
                </a:lnTo>
                <a:lnTo>
                  <a:pt x="702790" y="202222"/>
                </a:lnTo>
                <a:lnTo>
                  <a:pt x="672338" y="227075"/>
                </a:lnTo>
                <a:lnTo>
                  <a:pt x="657352" y="259587"/>
                </a:lnTo>
                <a:lnTo>
                  <a:pt x="656971" y="259333"/>
                </a:lnTo>
                <a:lnTo>
                  <a:pt x="638508" y="325595"/>
                </a:lnTo>
                <a:lnTo>
                  <a:pt x="612047" y="364382"/>
                </a:lnTo>
                <a:lnTo>
                  <a:pt x="547763" y="389841"/>
                </a:lnTo>
                <a:lnTo>
                  <a:pt x="516255" y="391667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86478" y="695451"/>
            <a:ext cx="2676525" cy="2970530"/>
          </a:xfrm>
          <a:custGeom>
            <a:avLst/>
            <a:gdLst/>
            <a:ahLst/>
            <a:cxnLst/>
            <a:rect l="l" t="t" r="r" b="b"/>
            <a:pathLst>
              <a:path w="2676525" h="2970529">
                <a:moveTo>
                  <a:pt x="0" y="0"/>
                </a:moveTo>
                <a:lnTo>
                  <a:pt x="2676017" y="2030602"/>
                </a:lnTo>
                <a:lnTo>
                  <a:pt x="2156460" y="2213356"/>
                </a:lnTo>
                <a:lnTo>
                  <a:pt x="2141921" y="2240099"/>
                </a:lnTo>
                <a:lnTo>
                  <a:pt x="2131923" y="2270512"/>
                </a:lnTo>
                <a:lnTo>
                  <a:pt x="2133234" y="2305765"/>
                </a:lnTo>
                <a:lnTo>
                  <a:pt x="2152619" y="2347029"/>
                </a:lnTo>
                <a:lnTo>
                  <a:pt x="2196846" y="2395474"/>
                </a:lnTo>
                <a:lnTo>
                  <a:pt x="2196465" y="2395601"/>
                </a:lnTo>
                <a:lnTo>
                  <a:pt x="2220524" y="2464747"/>
                </a:lnTo>
                <a:lnTo>
                  <a:pt x="2208761" y="2504271"/>
                </a:lnTo>
                <a:lnTo>
                  <a:pt x="2182593" y="2541453"/>
                </a:lnTo>
                <a:lnTo>
                  <a:pt x="2144007" y="2573479"/>
                </a:lnTo>
                <a:lnTo>
                  <a:pt x="2094992" y="2597531"/>
                </a:lnTo>
                <a:lnTo>
                  <a:pt x="2041812" y="2609954"/>
                </a:lnTo>
                <a:lnTo>
                  <a:pt x="1991638" y="2609594"/>
                </a:lnTo>
                <a:lnTo>
                  <a:pt x="1947810" y="2597384"/>
                </a:lnTo>
                <a:lnTo>
                  <a:pt x="1913668" y="2574256"/>
                </a:lnTo>
                <a:lnTo>
                  <a:pt x="1892554" y="2541143"/>
                </a:lnTo>
                <a:lnTo>
                  <a:pt x="1887821" y="2513085"/>
                </a:lnTo>
                <a:lnTo>
                  <a:pt x="1888617" y="2503424"/>
                </a:lnTo>
                <a:lnTo>
                  <a:pt x="1888236" y="2503551"/>
                </a:lnTo>
                <a:lnTo>
                  <a:pt x="1888489" y="2502662"/>
                </a:lnTo>
                <a:lnTo>
                  <a:pt x="1888744" y="2501773"/>
                </a:lnTo>
                <a:lnTo>
                  <a:pt x="1888744" y="2500884"/>
                </a:lnTo>
                <a:lnTo>
                  <a:pt x="1888744" y="2495169"/>
                </a:lnTo>
                <a:lnTo>
                  <a:pt x="1889887" y="2489454"/>
                </a:lnTo>
                <a:lnTo>
                  <a:pt x="1892173" y="2483866"/>
                </a:lnTo>
                <a:lnTo>
                  <a:pt x="1888888" y="2422965"/>
                </a:lnTo>
                <a:lnTo>
                  <a:pt x="1863042" y="2383091"/>
                </a:lnTo>
                <a:lnTo>
                  <a:pt x="1825503" y="2358457"/>
                </a:lnTo>
                <a:lnTo>
                  <a:pt x="1787144" y="2343277"/>
                </a:lnTo>
                <a:lnTo>
                  <a:pt x="3048" y="2970530"/>
                </a:lnTo>
                <a:lnTo>
                  <a:pt x="2902" y="2919514"/>
                </a:lnTo>
                <a:lnTo>
                  <a:pt x="2766" y="2868475"/>
                </a:lnTo>
                <a:lnTo>
                  <a:pt x="2640" y="2817415"/>
                </a:lnTo>
                <a:lnTo>
                  <a:pt x="2522" y="2766333"/>
                </a:lnTo>
                <a:lnTo>
                  <a:pt x="2413" y="2715230"/>
                </a:lnTo>
                <a:lnTo>
                  <a:pt x="2312" y="2664108"/>
                </a:lnTo>
                <a:lnTo>
                  <a:pt x="2219" y="2612967"/>
                </a:lnTo>
                <a:lnTo>
                  <a:pt x="2133" y="2561807"/>
                </a:lnTo>
                <a:lnTo>
                  <a:pt x="2054" y="2510631"/>
                </a:lnTo>
                <a:lnTo>
                  <a:pt x="1982" y="2459438"/>
                </a:lnTo>
                <a:lnTo>
                  <a:pt x="1917" y="2408229"/>
                </a:lnTo>
                <a:lnTo>
                  <a:pt x="1857" y="2357005"/>
                </a:lnTo>
                <a:lnTo>
                  <a:pt x="1802" y="2305768"/>
                </a:lnTo>
                <a:lnTo>
                  <a:pt x="1753" y="2254517"/>
                </a:lnTo>
                <a:lnTo>
                  <a:pt x="1709" y="2203253"/>
                </a:lnTo>
                <a:lnTo>
                  <a:pt x="1669" y="2151978"/>
                </a:lnTo>
                <a:lnTo>
                  <a:pt x="1633" y="2100692"/>
                </a:lnTo>
                <a:lnTo>
                  <a:pt x="1600" y="2049396"/>
                </a:lnTo>
                <a:lnTo>
                  <a:pt x="1571" y="1998091"/>
                </a:lnTo>
                <a:lnTo>
                  <a:pt x="1545" y="1946777"/>
                </a:lnTo>
                <a:lnTo>
                  <a:pt x="1521" y="1895455"/>
                </a:lnTo>
                <a:lnTo>
                  <a:pt x="1500" y="1844127"/>
                </a:lnTo>
                <a:lnTo>
                  <a:pt x="1480" y="1792793"/>
                </a:lnTo>
                <a:lnTo>
                  <a:pt x="1462" y="1741453"/>
                </a:lnTo>
                <a:lnTo>
                  <a:pt x="1444" y="1690109"/>
                </a:lnTo>
                <a:lnTo>
                  <a:pt x="1428" y="1638762"/>
                </a:lnTo>
                <a:lnTo>
                  <a:pt x="1411" y="1587412"/>
                </a:lnTo>
                <a:lnTo>
                  <a:pt x="1395" y="1536059"/>
                </a:lnTo>
                <a:lnTo>
                  <a:pt x="1378" y="1484706"/>
                </a:lnTo>
                <a:lnTo>
                  <a:pt x="1360" y="1433352"/>
                </a:lnTo>
                <a:lnTo>
                  <a:pt x="1341" y="1381999"/>
                </a:lnTo>
                <a:lnTo>
                  <a:pt x="1321" y="1330646"/>
                </a:lnTo>
                <a:lnTo>
                  <a:pt x="1298" y="1279296"/>
                </a:lnTo>
                <a:lnTo>
                  <a:pt x="1273" y="1227949"/>
                </a:lnTo>
                <a:lnTo>
                  <a:pt x="1246" y="1176605"/>
                </a:lnTo>
                <a:lnTo>
                  <a:pt x="1215" y="1125266"/>
                </a:lnTo>
                <a:lnTo>
                  <a:pt x="1181" y="1073932"/>
                </a:lnTo>
                <a:lnTo>
                  <a:pt x="1143" y="1022603"/>
                </a:lnTo>
                <a:lnTo>
                  <a:pt x="22180" y="997254"/>
                </a:lnTo>
                <a:lnTo>
                  <a:pt x="49014" y="970869"/>
                </a:lnTo>
                <a:lnTo>
                  <a:pt x="82780" y="951189"/>
                </a:lnTo>
                <a:lnTo>
                  <a:pt x="124611" y="945956"/>
                </a:lnTo>
                <a:lnTo>
                  <a:pt x="175641" y="962913"/>
                </a:lnTo>
                <a:lnTo>
                  <a:pt x="180212" y="966977"/>
                </a:lnTo>
                <a:lnTo>
                  <a:pt x="185166" y="970026"/>
                </a:lnTo>
                <a:lnTo>
                  <a:pt x="190500" y="971803"/>
                </a:lnTo>
                <a:lnTo>
                  <a:pt x="191388" y="972185"/>
                </a:lnTo>
                <a:lnTo>
                  <a:pt x="192150" y="972693"/>
                </a:lnTo>
                <a:lnTo>
                  <a:pt x="192912" y="973327"/>
                </a:lnTo>
                <a:lnTo>
                  <a:pt x="192912" y="972947"/>
                </a:lnTo>
                <a:lnTo>
                  <a:pt x="201721" y="976907"/>
                </a:lnTo>
                <a:lnTo>
                  <a:pt x="210804" y="979677"/>
                </a:lnTo>
                <a:lnTo>
                  <a:pt x="220148" y="981305"/>
                </a:lnTo>
                <a:lnTo>
                  <a:pt x="229743" y="981837"/>
                </a:lnTo>
                <a:lnTo>
                  <a:pt x="268044" y="973087"/>
                </a:lnTo>
                <a:lnTo>
                  <a:pt x="301303" y="948719"/>
                </a:lnTo>
                <a:lnTo>
                  <a:pt x="327528" y="911556"/>
                </a:lnTo>
                <a:lnTo>
                  <a:pt x="344725" y="864419"/>
                </a:lnTo>
                <a:lnTo>
                  <a:pt x="350900" y="810133"/>
                </a:lnTo>
                <a:lnTo>
                  <a:pt x="344725" y="755908"/>
                </a:lnTo>
                <a:lnTo>
                  <a:pt x="327528" y="708809"/>
                </a:lnTo>
                <a:lnTo>
                  <a:pt x="301303" y="671665"/>
                </a:lnTo>
                <a:lnTo>
                  <a:pt x="268044" y="647304"/>
                </a:lnTo>
                <a:lnTo>
                  <a:pt x="229743" y="638556"/>
                </a:lnTo>
                <a:lnTo>
                  <a:pt x="220678" y="639040"/>
                </a:lnTo>
                <a:lnTo>
                  <a:pt x="211804" y="640524"/>
                </a:lnTo>
                <a:lnTo>
                  <a:pt x="203168" y="643056"/>
                </a:lnTo>
                <a:lnTo>
                  <a:pt x="194818" y="646684"/>
                </a:lnTo>
                <a:lnTo>
                  <a:pt x="194818" y="646176"/>
                </a:lnTo>
                <a:lnTo>
                  <a:pt x="129415" y="672818"/>
                </a:lnTo>
                <a:lnTo>
                  <a:pt x="81733" y="674943"/>
                </a:lnTo>
                <a:lnTo>
                  <a:pt x="47334" y="660431"/>
                </a:lnTo>
                <a:lnTo>
                  <a:pt x="21781" y="637166"/>
                </a:lnTo>
                <a:lnTo>
                  <a:pt x="635" y="613028"/>
                </a:lnTo>
                <a:lnTo>
                  <a:pt x="714" y="561826"/>
                </a:lnTo>
                <a:lnTo>
                  <a:pt x="764" y="510645"/>
                </a:lnTo>
                <a:lnTo>
                  <a:pt x="785" y="459486"/>
                </a:lnTo>
                <a:lnTo>
                  <a:pt x="780" y="408347"/>
                </a:lnTo>
                <a:lnTo>
                  <a:pt x="751" y="357229"/>
                </a:lnTo>
                <a:lnTo>
                  <a:pt x="698" y="306133"/>
                </a:lnTo>
                <a:lnTo>
                  <a:pt x="624" y="255058"/>
                </a:lnTo>
                <a:lnTo>
                  <a:pt x="531" y="204004"/>
                </a:lnTo>
                <a:lnTo>
                  <a:pt x="420" y="152971"/>
                </a:lnTo>
                <a:lnTo>
                  <a:pt x="293" y="101959"/>
                </a:lnTo>
                <a:lnTo>
                  <a:pt x="153" y="5096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12485" y="2729102"/>
            <a:ext cx="1844166" cy="32681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12485" y="2729102"/>
            <a:ext cx="1844675" cy="3268345"/>
          </a:xfrm>
          <a:custGeom>
            <a:avLst/>
            <a:gdLst/>
            <a:ahLst/>
            <a:cxnLst/>
            <a:rect l="l" t="t" r="r" b="b"/>
            <a:pathLst>
              <a:path w="1844675" h="3268345">
                <a:moveTo>
                  <a:pt x="1844166" y="0"/>
                </a:moveTo>
                <a:lnTo>
                  <a:pt x="818896" y="3268129"/>
                </a:lnTo>
                <a:lnTo>
                  <a:pt x="808101" y="3268129"/>
                </a:lnTo>
                <a:lnTo>
                  <a:pt x="501268" y="2821178"/>
                </a:lnTo>
                <a:lnTo>
                  <a:pt x="471334" y="2813521"/>
                </a:lnTo>
                <a:lnTo>
                  <a:pt x="438791" y="2810709"/>
                </a:lnTo>
                <a:lnTo>
                  <a:pt x="404260" y="2820112"/>
                </a:lnTo>
                <a:lnTo>
                  <a:pt x="368364" y="2849105"/>
                </a:lnTo>
                <a:lnTo>
                  <a:pt x="331724" y="2905061"/>
                </a:lnTo>
                <a:lnTo>
                  <a:pt x="331597" y="2904693"/>
                </a:lnTo>
                <a:lnTo>
                  <a:pt x="270611" y="2945299"/>
                </a:lnTo>
                <a:lnTo>
                  <a:pt x="229407" y="2943812"/>
                </a:lnTo>
                <a:lnTo>
                  <a:pt x="186832" y="2927788"/>
                </a:lnTo>
                <a:lnTo>
                  <a:pt x="146116" y="2898443"/>
                </a:lnTo>
                <a:lnTo>
                  <a:pt x="110489" y="2856992"/>
                </a:lnTo>
                <a:lnTo>
                  <a:pt x="85149" y="2808664"/>
                </a:lnTo>
                <a:lnTo>
                  <a:pt x="72940" y="2760026"/>
                </a:lnTo>
                <a:lnTo>
                  <a:pt x="73795" y="2714546"/>
                </a:lnTo>
                <a:lnTo>
                  <a:pt x="87646" y="2675692"/>
                </a:lnTo>
                <a:lnTo>
                  <a:pt x="114426" y="2646934"/>
                </a:lnTo>
                <a:lnTo>
                  <a:pt x="149860" y="2633726"/>
                </a:lnTo>
                <a:lnTo>
                  <a:pt x="149733" y="2633345"/>
                </a:lnTo>
                <a:lnTo>
                  <a:pt x="150622" y="2633345"/>
                </a:lnTo>
                <a:lnTo>
                  <a:pt x="151637" y="2633345"/>
                </a:lnTo>
                <a:lnTo>
                  <a:pt x="152526" y="2633218"/>
                </a:lnTo>
                <a:lnTo>
                  <a:pt x="157861" y="2631694"/>
                </a:lnTo>
                <a:lnTo>
                  <a:pt x="163702" y="2631440"/>
                </a:lnTo>
                <a:lnTo>
                  <a:pt x="169799" y="2632202"/>
                </a:lnTo>
                <a:lnTo>
                  <a:pt x="227197" y="2614259"/>
                </a:lnTo>
                <a:lnTo>
                  <a:pt x="259318" y="2580100"/>
                </a:lnTo>
                <a:lnTo>
                  <a:pt x="274079" y="2538368"/>
                </a:lnTo>
                <a:lnTo>
                  <a:pt x="279400" y="2497709"/>
                </a:lnTo>
                <a:lnTo>
                  <a:pt x="0" y="2090801"/>
                </a:lnTo>
                <a:lnTo>
                  <a:pt x="5334" y="2090801"/>
                </a:lnTo>
                <a:lnTo>
                  <a:pt x="195579" y="1484503"/>
                </a:lnTo>
                <a:lnTo>
                  <a:pt x="222994" y="1466231"/>
                </a:lnTo>
                <a:lnTo>
                  <a:pt x="256584" y="1447996"/>
                </a:lnTo>
                <a:lnTo>
                  <a:pt x="295149" y="1438033"/>
                </a:lnTo>
                <a:lnTo>
                  <a:pt x="337486" y="1444578"/>
                </a:lnTo>
                <a:lnTo>
                  <a:pt x="382397" y="1475867"/>
                </a:lnTo>
                <a:lnTo>
                  <a:pt x="385572" y="1481074"/>
                </a:lnTo>
                <a:lnTo>
                  <a:pt x="389509" y="1485392"/>
                </a:lnTo>
                <a:lnTo>
                  <a:pt x="394080" y="1488567"/>
                </a:lnTo>
                <a:lnTo>
                  <a:pt x="394715" y="1489202"/>
                </a:lnTo>
                <a:lnTo>
                  <a:pt x="395350" y="1489964"/>
                </a:lnTo>
                <a:lnTo>
                  <a:pt x="395986" y="1490726"/>
                </a:lnTo>
                <a:lnTo>
                  <a:pt x="396113" y="1490345"/>
                </a:lnTo>
                <a:lnTo>
                  <a:pt x="403391" y="1496663"/>
                </a:lnTo>
                <a:lnTo>
                  <a:pt x="411289" y="1501933"/>
                </a:lnTo>
                <a:lnTo>
                  <a:pt x="419758" y="1506204"/>
                </a:lnTo>
                <a:lnTo>
                  <a:pt x="428751" y="1509522"/>
                </a:lnTo>
                <a:lnTo>
                  <a:pt x="467967" y="1512117"/>
                </a:lnTo>
                <a:lnTo>
                  <a:pt x="506835" y="1498315"/>
                </a:lnTo>
                <a:lnTo>
                  <a:pt x="542631" y="1470248"/>
                </a:lnTo>
                <a:lnTo>
                  <a:pt x="572629" y="1430050"/>
                </a:lnTo>
                <a:lnTo>
                  <a:pt x="594105" y="1379855"/>
                </a:lnTo>
                <a:lnTo>
                  <a:pt x="603813" y="1326115"/>
                </a:lnTo>
                <a:lnTo>
                  <a:pt x="600903" y="1276046"/>
                </a:lnTo>
                <a:lnTo>
                  <a:pt x="586470" y="1232920"/>
                </a:lnTo>
                <a:lnTo>
                  <a:pt x="561614" y="1200010"/>
                </a:lnTo>
                <a:lnTo>
                  <a:pt x="527430" y="1180592"/>
                </a:lnTo>
                <a:lnTo>
                  <a:pt x="500659" y="1177323"/>
                </a:lnTo>
                <a:lnTo>
                  <a:pt x="491616" y="1178433"/>
                </a:lnTo>
                <a:lnTo>
                  <a:pt x="491743" y="1177925"/>
                </a:lnTo>
                <a:lnTo>
                  <a:pt x="423514" y="1184761"/>
                </a:lnTo>
                <a:lnTo>
                  <a:pt x="377840" y="1174279"/>
                </a:lnTo>
                <a:lnTo>
                  <a:pt x="330748" y="1123890"/>
                </a:lnTo>
                <a:lnTo>
                  <a:pt x="317626" y="1095248"/>
                </a:lnTo>
                <a:lnTo>
                  <a:pt x="516763" y="460629"/>
                </a:lnTo>
                <a:lnTo>
                  <a:pt x="956817" y="307975"/>
                </a:lnTo>
                <a:lnTo>
                  <a:pt x="987575" y="319415"/>
                </a:lnTo>
                <a:lnTo>
                  <a:pt x="1019996" y="336097"/>
                </a:lnTo>
                <a:lnTo>
                  <a:pt x="1047974" y="361284"/>
                </a:lnTo>
                <a:lnTo>
                  <a:pt x="1065399" y="398236"/>
                </a:lnTo>
                <a:lnTo>
                  <a:pt x="1066164" y="450214"/>
                </a:lnTo>
                <a:lnTo>
                  <a:pt x="1063878" y="455802"/>
                </a:lnTo>
                <a:lnTo>
                  <a:pt x="1062736" y="461518"/>
                </a:lnTo>
                <a:lnTo>
                  <a:pt x="1062736" y="467233"/>
                </a:lnTo>
                <a:lnTo>
                  <a:pt x="1062736" y="468122"/>
                </a:lnTo>
                <a:lnTo>
                  <a:pt x="1062481" y="469011"/>
                </a:lnTo>
                <a:lnTo>
                  <a:pt x="1062227" y="469900"/>
                </a:lnTo>
                <a:lnTo>
                  <a:pt x="1062609" y="469773"/>
                </a:lnTo>
                <a:lnTo>
                  <a:pt x="1061813" y="479434"/>
                </a:lnTo>
                <a:lnTo>
                  <a:pt x="1087660" y="540605"/>
                </a:lnTo>
                <a:lnTo>
                  <a:pt x="1121802" y="563733"/>
                </a:lnTo>
                <a:lnTo>
                  <a:pt x="1165630" y="575943"/>
                </a:lnTo>
                <a:lnTo>
                  <a:pt x="1215804" y="576303"/>
                </a:lnTo>
                <a:lnTo>
                  <a:pt x="1268984" y="563880"/>
                </a:lnTo>
                <a:lnTo>
                  <a:pt x="1317999" y="539828"/>
                </a:lnTo>
                <a:lnTo>
                  <a:pt x="1356585" y="507802"/>
                </a:lnTo>
                <a:lnTo>
                  <a:pt x="1382753" y="470620"/>
                </a:lnTo>
                <a:lnTo>
                  <a:pt x="1394516" y="431096"/>
                </a:lnTo>
                <a:lnTo>
                  <a:pt x="1389888" y="392049"/>
                </a:lnTo>
                <a:lnTo>
                  <a:pt x="1386333" y="383702"/>
                </a:lnTo>
                <a:lnTo>
                  <a:pt x="1381934" y="375856"/>
                </a:lnTo>
                <a:lnTo>
                  <a:pt x="1376654" y="368581"/>
                </a:lnTo>
                <a:lnTo>
                  <a:pt x="1370457" y="361950"/>
                </a:lnTo>
                <a:lnTo>
                  <a:pt x="1370838" y="361823"/>
                </a:lnTo>
                <a:lnTo>
                  <a:pt x="1326180" y="312790"/>
                </a:lnTo>
                <a:lnTo>
                  <a:pt x="1306980" y="271104"/>
                </a:lnTo>
                <a:lnTo>
                  <a:pt x="1306171" y="235544"/>
                </a:lnTo>
                <a:lnTo>
                  <a:pt x="1316689" y="204891"/>
                </a:lnTo>
                <a:lnTo>
                  <a:pt x="1331467" y="177926"/>
                </a:lnTo>
                <a:lnTo>
                  <a:pt x="1844166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43986" y="4828413"/>
            <a:ext cx="3282441" cy="11858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43986" y="4828413"/>
            <a:ext cx="3282950" cy="1186180"/>
          </a:xfrm>
          <a:custGeom>
            <a:avLst/>
            <a:gdLst/>
            <a:ahLst/>
            <a:cxnLst/>
            <a:rect l="l" t="t" r="r" b="b"/>
            <a:pathLst>
              <a:path w="3282950" h="1186179">
                <a:moveTo>
                  <a:pt x="830072" y="0"/>
                </a:moveTo>
                <a:lnTo>
                  <a:pt x="1464945" y="2793"/>
                </a:lnTo>
                <a:lnTo>
                  <a:pt x="1517313" y="50816"/>
                </a:lnTo>
                <a:lnTo>
                  <a:pt x="1537813" y="84870"/>
                </a:lnTo>
                <a:lnTo>
                  <a:pt x="1543615" y="127221"/>
                </a:lnTo>
                <a:lnTo>
                  <a:pt x="1526539" y="179069"/>
                </a:lnTo>
                <a:lnTo>
                  <a:pt x="1522476" y="183642"/>
                </a:lnTo>
                <a:lnTo>
                  <a:pt x="1519554" y="188594"/>
                </a:lnTo>
                <a:lnTo>
                  <a:pt x="1517777" y="193929"/>
                </a:lnTo>
                <a:lnTo>
                  <a:pt x="1517396" y="194818"/>
                </a:lnTo>
                <a:lnTo>
                  <a:pt x="1516761" y="195580"/>
                </a:lnTo>
                <a:lnTo>
                  <a:pt x="1516252" y="196342"/>
                </a:lnTo>
                <a:lnTo>
                  <a:pt x="1516634" y="196342"/>
                </a:lnTo>
                <a:lnTo>
                  <a:pt x="1512673" y="205168"/>
                </a:lnTo>
                <a:lnTo>
                  <a:pt x="1509903" y="214280"/>
                </a:lnTo>
                <a:lnTo>
                  <a:pt x="1508275" y="223631"/>
                </a:lnTo>
                <a:lnTo>
                  <a:pt x="1507743" y="233172"/>
                </a:lnTo>
                <a:lnTo>
                  <a:pt x="1516492" y="271473"/>
                </a:lnTo>
                <a:lnTo>
                  <a:pt x="1540853" y="304732"/>
                </a:lnTo>
                <a:lnTo>
                  <a:pt x="1577997" y="330957"/>
                </a:lnTo>
                <a:lnTo>
                  <a:pt x="1625096" y="348154"/>
                </a:lnTo>
                <a:lnTo>
                  <a:pt x="1679321" y="354330"/>
                </a:lnTo>
                <a:lnTo>
                  <a:pt x="1733607" y="348154"/>
                </a:lnTo>
                <a:lnTo>
                  <a:pt x="1780744" y="330957"/>
                </a:lnTo>
                <a:lnTo>
                  <a:pt x="1817907" y="304732"/>
                </a:lnTo>
                <a:lnTo>
                  <a:pt x="1842275" y="271473"/>
                </a:lnTo>
                <a:lnTo>
                  <a:pt x="1851025" y="233172"/>
                </a:lnTo>
                <a:lnTo>
                  <a:pt x="1850540" y="224107"/>
                </a:lnTo>
                <a:lnTo>
                  <a:pt x="1849056" y="215233"/>
                </a:lnTo>
                <a:lnTo>
                  <a:pt x="1846524" y="206597"/>
                </a:lnTo>
                <a:lnTo>
                  <a:pt x="1842897" y="198247"/>
                </a:lnTo>
                <a:lnTo>
                  <a:pt x="1843277" y="198247"/>
                </a:lnTo>
                <a:lnTo>
                  <a:pt x="1816728" y="133129"/>
                </a:lnTo>
                <a:lnTo>
                  <a:pt x="1814496" y="85586"/>
                </a:lnTo>
                <a:lnTo>
                  <a:pt x="1828803" y="51248"/>
                </a:lnTo>
                <a:lnTo>
                  <a:pt x="1851869" y="25742"/>
                </a:lnTo>
                <a:lnTo>
                  <a:pt x="1875916" y="4699"/>
                </a:lnTo>
                <a:lnTo>
                  <a:pt x="2478913" y="7366"/>
                </a:lnTo>
                <a:lnTo>
                  <a:pt x="2747899" y="397382"/>
                </a:lnTo>
                <a:lnTo>
                  <a:pt x="2742739" y="438130"/>
                </a:lnTo>
                <a:lnTo>
                  <a:pt x="2728150" y="480187"/>
                </a:lnTo>
                <a:lnTo>
                  <a:pt x="2696035" y="514719"/>
                </a:lnTo>
                <a:lnTo>
                  <a:pt x="2638298" y="532892"/>
                </a:lnTo>
                <a:lnTo>
                  <a:pt x="2632202" y="532130"/>
                </a:lnTo>
                <a:lnTo>
                  <a:pt x="2626360" y="532384"/>
                </a:lnTo>
                <a:lnTo>
                  <a:pt x="2621026" y="533908"/>
                </a:lnTo>
                <a:lnTo>
                  <a:pt x="2620137" y="534035"/>
                </a:lnTo>
                <a:lnTo>
                  <a:pt x="2619121" y="534035"/>
                </a:lnTo>
                <a:lnTo>
                  <a:pt x="2618232" y="534035"/>
                </a:lnTo>
                <a:lnTo>
                  <a:pt x="2618359" y="534416"/>
                </a:lnTo>
                <a:lnTo>
                  <a:pt x="2608857" y="536051"/>
                </a:lnTo>
                <a:lnTo>
                  <a:pt x="2599785" y="538829"/>
                </a:lnTo>
                <a:lnTo>
                  <a:pt x="2556145" y="576382"/>
                </a:lnTo>
                <a:lnTo>
                  <a:pt x="2542294" y="615236"/>
                </a:lnTo>
                <a:lnTo>
                  <a:pt x="2541439" y="660716"/>
                </a:lnTo>
                <a:lnTo>
                  <a:pt x="2553648" y="709354"/>
                </a:lnTo>
                <a:lnTo>
                  <a:pt x="2578989" y="757682"/>
                </a:lnTo>
                <a:lnTo>
                  <a:pt x="2614615" y="799133"/>
                </a:lnTo>
                <a:lnTo>
                  <a:pt x="2655331" y="828478"/>
                </a:lnTo>
                <a:lnTo>
                  <a:pt x="2697906" y="844502"/>
                </a:lnTo>
                <a:lnTo>
                  <a:pt x="2739110" y="845989"/>
                </a:lnTo>
                <a:lnTo>
                  <a:pt x="2775712" y="831723"/>
                </a:lnTo>
                <a:lnTo>
                  <a:pt x="2782915" y="826225"/>
                </a:lnTo>
                <a:lnTo>
                  <a:pt x="2789428" y="820010"/>
                </a:lnTo>
                <a:lnTo>
                  <a:pt x="2795178" y="813067"/>
                </a:lnTo>
                <a:lnTo>
                  <a:pt x="2800096" y="805383"/>
                </a:lnTo>
                <a:lnTo>
                  <a:pt x="2800223" y="805751"/>
                </a:lnTo>
                <a:lnTo>
                  <a:pt x="2837517" y="749092"/>
                </a:lnTo>
                <a:lnTo>
                  <a:pt x="2874000" y="720176"/>
                </a:lnTo>
                <a:lnTo>
                  <a:pt x="2909045" y="711252"/>
                </a:lnTo>
                <a:lnTo>
                  <a:pt x="2942024" y="714569"/>
                </a:lnTo>
                <a:lnTo>
                  <a:pt x="2972308" y="722376"/>
                </a:lnTo>
                <a:lnTo>
                  <a:pt x="3282441" y="1172070"/>
                </a:lnTo>
                <a:lnTo>
                  <a:pt x="0" y="1185862"/>
                </a:lnTo>
                <a:lnTo>
                  <a:pt x="328422" y="716788"/>
                </a:lnTo>
                <a:lnTo>
                  <a:pt x="324742" y="686589"/>
                </a:lnTo>
                <a:lnTo>
                  <a:pt x="315228" y="656037"/>
                </a:lnTo>
                <a:lnTo>
                  <a:pt x="293711" y="628100"/>
                </a:lnTo>
                <a:lnTo>
                  <a:pt x="254022" y="605747"/>
                </a:lnTo>
                <a:lnTo>
                  <a:pt x="189992" y="591947"/>
                </a:lnTo>
                <a:lnTo>
                  <a:pt x="190245" y="591693"/>
                </a:lnTo>
                <a:lnTo>
                  <a:pt x="130579" y="549167"/>
                </a:lnTo>
                <a:lnTo>
                  <a:pt x="117250" y="510161"/>
                </a:lnTo>
                <a:lnTo>
                  <a:pt x="117003" y="464680"/>
                </a:lnTo>
                <a:lnTo>
                  <a:pt x="129856" y="416195"/>
                </a:lnTo>
                <a:lnTo>
                  <a:pt x="155829" y="368173"/>
                </a:lnTo>
                <a:lnTo>
                  <a:pt x="191998" y="327234"/>
                </a:lnTo>
                <a:lnTo>
                  <a:pt x="233105" y="298463"/>
                </a:lnTo>
                <a:lnTo>
                  <a:pt x="275889" y="283024"/>
                </a:lnTo>
                <a:lnTo>
                  <a:pt x="317088" y="282081"/>
                </a:lnTo>
                <a:lnTo>
                  <a:pt x="353440" y="296799"/>
                </a:lnTo>
                <a:lnTo>
                  <a:pt x="361031" y="302779"/>
                </a:lnTo>
                <a:lnTo>
                  <a:pt x="367776" y="309499"/>
                </a:lnTo>
                <a:lnTo>
                  <a:pt x="373639" y="316980"/>
                </a:lnTo>
                <a:lnTo>
                  <a:pt x="378587" y="325247"/>
                </a:lnTo>
                <a:lnTo>
                  <a:pt x="378840" y="324993"/>
                </a:lnTo>
                <a:lnTo>
                  <a:pt x="379095" y="325881"/>
                </a:lnTo>
                <a:lnTo>
                  <a:pt x="379475" y="326770"/>
                </a:lnTo>
                <a:lnTo>
                  <a:pt x="379984" y="327532"/>
                </a:lnTo>
                <a:lnTo>
                  <a:pt x="383286" y="332105"/>
                </a:lnTo>
                <a:lnTo>
                  <a:pt x="385699" y="337312"/>
                </a:lnTo>
                <a:lnTo>
                  <a:pt x="387096" y="343281"/>
                </a:lnTo>
                <a:lnTo>
                  <a:pt x="424350" y="390530"/>
                </a:lnTo>
                <a:lnTo>
                  <a:pt x="467677" y="408384"/>
                </a:lnTo>
                <a:lnTo>
                  <a:pt x="511861" y="407306"/>
                </a:lnTo>
                <a:lnTo>
                  <a:pt x="551688" y="397763"/>
                </a:lnTo>
                <a:lnTo>
                  <a:pt x="830072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26463" y="2623185"/>
            <a:ext cx="1851025" cy="34015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26463" y="2623185"/>
            <a:ext cx="1851025" cy="3401695"/>
          </a:xfrm>
          <a:custGeom>
            <a:avLst/>
            <a:gdLst/>
            <a:ahLst/>
            <a:cxnLst/>
            <a:rect l="l" t="t" r="r" b="b"/>
            <a:pathLst>
              <a:path w="1851025" h="3401695">
                <a:moveTo>
                  <a:pt x="733932" y="0"/>
                </a:moveTo>
                <a:lnTo>
                  <a:pt x="783332" y="7733"/>
                </a:lnTo>
                <a:lnTo>
                  <a:pt x="849372" y="36533"/>
                </a:lnTo>
                <a:lnTo>
                  <a:pt x="888264" y="68208"/>
                </a:lnTo>
                <a:lnTo>
                  <a:pt x="914774" y="105162"/>
                </a:lnTo>
                <a:lnTo>
                  <a:pt x="926904" y="144578"/>
                </a:lnTo>
                <a:lnTo>
                  <a:pt x="922655" y="183641"/>
                </a:lnTo>
                <a:lnTo>
                  <a:pt x="918958" y="192516"/>
                </a:lnTo>
                <a:lnTo>
                  <a:pt x="914320" y="200818"/>
                </a:lnTo>
                <a:lnTo>
                  <a:pt x="908706" y="208502"/>
                </a:lnTo>
                <a:lnTo>
                  <a:pt x="902081" y="215518"/>
                </a:lnTo>
                <a:lnTo>
                  <a:pt x="902462" y="215645"/>
                </a:lnTo>
                <a:lnTo>
                  <a:pt x="901700" y="216153"/>
                </a:lnTo>
                <a:lnTo>
                  <a:pt x="900938" y="216788"/>
                </a:lnTo>
                <a:lnTo>
                  <a:pt x="900303" y="217424"/>
                </a:lnTo>
                <a:lnTo>
                  <a:pt x="896874" y="221868"/>
                </a:lnTo>
                <a:lnTo>
                  <a:pt x="892429" y="225678"/>
                </a:lnTo>
                <a:lnTo>
                  <a:pt x="886968" y="228600"/>
                </a:lnTo>
                <a:lnTo>
                  <a:pt x="851300" y="278336"/>
                </a:lnTo>
                <a:lnTo>
                  <a:pt x="846613" y="325786"/>
                </a:lnTo>
                <a:lnTo>
                  <a:pt x="860643" y="368617"/>
                </a:lnTo>
                <a:lnTo>
                  <a:pt x="881126" y="404494"/>
                </a:lnTo>
                <a:lnTo>
                  <a:pt x="1345311" y="562482"/>
                </a:lnTo>
                <a:lnTo>
                  <a:pt x="1537715" y="1189354"/>
                </a:lnTo>
                <a:lnTo>
                  <a:pt x="1524652" y="1219370"/>
                </a:lnTo>
                <a:lnTo>
                  <a:pt x="1506266" y="1250501"/>
                </a:lnTo>
                <a:lnTo>
                  <a:pt x="1479706" y="1276671"/>
                </a:lnTo>
                <a:lnTo>
                  <a:pt x="1442118" y="1291800"/>
                </a:lnTo>
                <a:lnTo>
                  <a:pt x="1390650" y="1289812"/>
                </a:lnTo>
                <a:lnTo>
                  <a:pt x="1385062" y="1287145"/>
                </a:lnTo>
                <a:lnTo>
                  <a:pt x="1379474" y="1285747"/>
                </a:lnTo>
                <a:lnTo>
                  <a:pt x="1373886" y="1285620"/>
                </a:lnTo>
                <a:lnTo>
                  <a:pt x="1372997" y="1285494"/>
                </a:lnTo>
                <a:lnTo>
                  <a:pt x="1371981" y="1285113"/>
                </a:lnTo>
                <a:lnTo>
                  <a:pt x="1371091" y="1284858"/>
                </a:lnTo>
                <a:lnTo>
                  <a:pt x="1371219" y="1285239"/>
                </a:lnTo>
                <a:lnTo>
                  <a:pt x="1361680" y="1283968"/>
                </a:lnTo>
                <a:lnTo>
                  <a:pt x="1352153" y="1283922"/>
                </a:lnTo>
                <a:lnTo>
                  <a:pt x="1299188" y="1306641"/>
                </a:lnTo>
                <a:lnTo>
                  <a:pt x="1274325" y="1339537"/>
                </a:lnTo>
                <a:lnTo>
                  <a:pt x="1259873" y="1382662"/>
                </a:lnTo>
                <a:lnTo>
                  <a:pt x="1256925" y="1432718"/>
                </a:lnTo>
                <a:lnTo>
                  <a:pt x="1266570" y="1486408"/>
                </a:lnTo>
                <a:lnTo>
                  <a:pt x="1288108" y="1536603"/>
                </a:lnTo>
                <a:lnTo>
                  <a:pt x="1318137" y="1576801"/>
                </a:lnTo>
                <a:lnTo>
                  <a:pt x="1353932" y="1604868"/>
                </a:lnTo>
                <a:lnTo>
                  <a:pt x="1392770" y="1618670"/>
                </a:lnTo>
                <a:lnTo>
                  <a:pt x="1431925" y="1616075"/>
                </a:lnTo>
                <a:lnTo>
                  <a:pt x="1440465" y="1612993"/>
                </a:lnTo>
                <a:lnTo>
                  <a:pt x="1448530" y="1609042"/>
                </a:lnTo>
                <a:lnTo>
                  <a:pt x="1456070" y="1604162"/>
                </a:lnTo>
                <a:lnTo>
                  <a:pt x="1463039" y="1598295"/>
                </a:lnTo>
                <a:lnTo>
                  <a:pt x="1463166" y="1598676"/>
                </a:lnTo>
                <a:lnTo>
                  <a:pt x="1516935" y="1555113"/>
                </a:lnTo>
                <a:lnTo>
                  <a:pt x="1561206" y="1538916"/>
                </a:lnTo>
                <a:lnTo>
                  <a:pt x="1597821" y="1541910"/>
                </a:lnTo>
                <a:lnTo>
                  <a:pt x="1628620" y="1555918"/>
                </a:lnTo>
                <a:lnTo>
                  <a:pt x="1655445" y="1572767"/>
                </a:lnTo>
                <a:lnTo>
                  <a:pt x="1851025" y="2210054"/>
                </a:lnTo>
                <a:lnTo>
                  <a:pt x="1576577" y="2600960"/>
                </a:lnTo>
                <a:lnTo>
                  <a:pt x="1544868" y="2609489"/>
                </a:lnTo>
                <a:lnTo>
                  <a:pt x="1508678" y="2614757"/>
                </a:lnTo>
                <a:lnTo>
                  <a:pt x="1471147" y="2610515"/>
                </a:lnTo>
                <a:lnTo>
                  <a:pt x="1435414" y="2590515"/>
                </a:lnTo>
                <a:lnTo>
                  <a:pt x="1404620" y="2548509"/>
                </a:lnTo>
                <a:lnTo>
                  <a:pt x="1403223" y="2542540"/>
                </a:lnTo>
                <a:lnTo>
                  <a:pt x="1400810" y="2537333"/>
                </a:lnTo>
                <a:lnTo>
                  <a:pt x="1397508" y="2532760"/>
                </a:lnTo>
                <a:lnTo>
                  <a:pt x="1397000" y="2531998"/>
                </a:lnTo>
                <a:lnTo>
                  <a:pt x="1396619" y="2531110"/>
                </a:lnTo>
                <a:lnTo>
                  <a:pt x="1396364" y="2530221"/>
                </a:lnTo>
                <a:lnTo>
                  <a:pt x="1396111" y="2530475"/>
                </a:lnTo>
                <a:lnTo>
                  <a:pt x="1334563" y="2487309"/>
                </a:lnTo>
                <a:lnTo>
                  <a:pt x="1293358" y="2488252"/>
                </a:lnTo>
                <a:lnTo>
                  <a:pt x="1250593" y="2503691"/>
                </a:lnTo>
                <a:lnTo>
                  <a:pt x="1209510" y="2532462"/>
                </a:lnTo>
                <a:lnTo>
                  <a:pt x="1173353" y="2573401"/>
                </a:lnTo>
                <a:lnTo>
                  <a:pt x="1147380" y="2621423"/>
                </a:lnTo>
                <a:lnTo>
                  <a:pt x="1134527" y="2669908"/>
                </a:lnTo>
                <a:lnTo>
                  <a:pt x="1134774" y="2715389"/>
                </a:lnTo>
                <a:lnTo>
                  <a:pt x="1148103" y="2754395"/>
                </a:lnTo>
                <a:lnTo>
                  <a:pt x="1174495" y="2783459"/>
                </a:lnTo>
                <a:lnTo>
                  <a:pt x="1207770" y="2796921"/>
                </a:lnTo>
                <a:lnTo>
                  <a:pt x="1207516" y="2797175"/>
                </a:lnTo>
                <a:lnTo>
                  <a:pt x="1273795" y="2811806"/>
                </a:lnTo>
                <a:lnTo>
                  <a:pt x="1313807" y="2835618"/>
                </a:lnTo>
                <a:lnTo>
                  <a:pt x="1343217" y="2897275"/>
                </a:lnTo>
                <a:lnTo>
                  <a:pt x="1346708" y="2928366"/>
                </a:lnTo>
                <a:lnTo>
                  <a:pt x="1014476" y="3401567"/>
                </a:lnTo>
                <a:lnTo>
                  <a:pt x="0" y="104520"/>
                </a:lnTo>
                <a:lnTo>
                  <a:pt x="505332" y="276478"/>
                </a:lnTo>
                <a:lnTo>
                  <a:pt x="534316" y="264672"/>
                </a:lnTo>
                <a:lnTo>
                  <a:pt x="562915" y="247707"/>
                </a:lnTo>
                <a:lnTo>
                  <a:pt x="585900" y="219667"/>
                </a:lnTo>
                <a:lnTo>
                  <a:pt x="598040" y="174631"/>
                </a:lnTo>
                <a:lnTo>
                  <a:pt x="594106" y="106679"/>
                </a:lnTo>
                <a:lnTo>
                  <a:pt x="594487" y="106806"/>
                </a:lnTo>
                <a:lnTo>
                  <a:pt x="593814" y="97712"/>
                </a:lnTo>
                <a:lnTo>
                  <a:pt x="594248" y="88725"/>
                </a:lnTo>
                <a:lnTo>
                  <a:pt x="595755" y="79857"/>
                </a:lnTo>
                <a:lnTo>
                  <a:pt x="598297" y="71119"/>
                </a:lnTo>
                <a:lnTo>
                  <a:pt x="617364" y="39629"/>
                </a:lnTo>
                <a:lnTo>
                  <a:pt x="648160" y="16748"/>
                </a:lnTo>
                <a:lnTo>
                  <a:pt x="687933" y="3272"/>
                </a:lnTo>
                <a:lnTo>
                  <a:pt x="733932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83388" y="2158745"/>
            <a:ext cx="2832911" cy="30239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83388" y="2158745"/>
            <a:ext cx="2833370" cy="3024505"/>
          </a:xfrm>
          <a:custGeom>
            <a:avLst/>
            <a:gdLst/>
            <a:ahLst/>
            <a:cxnLst/>
            <a:rect l="l" t="t" r="r" b="b"/>
            <a:pathLst>
              <a:path w="2833370" h="3024504">
                <a:moveTo>
                  <a:pt x="1414900" y="0"/>
                </a:moveTo>
                <a:lnTo>
                  <a:pt x="1939410" y="401192"/>
                </a:lnTo>
                <a:lnTo>
                  <a:pt x="1969427" y="398969"/>
                </a:lnTo>
                <a:lnTo>
                  <a:pt x="1999895" y="390724"/>
                </a:lnTo>
                <a:lnTo>
                  <a:pt x="2028308" y="370432"/>
                </a:lnTo>
                <a:lnTo>
                  <a:pt x="2052162" y="332072"/>
                </a:lnTo>
                <a:lnTo>
                  <a:pt x="2068950" y="269620"/>
                </a:lnTo>
                <a:lnTo>
                  <a:pt x="2069331" y="269875"/>
                </a:lnTo>
                <a:lnTo>
                  <a:pt x="2114770" y="212509"/>
                </a:lnTo>
                <a:lnTo>
                  <a:pt x="2154446" y="201238"/>
                </a:lnTo>
                <a:lnTo>
                  <a:pt x="2199888" y="203383"/>
                </a:lnTo>
                <a:lnTo>
                  <a:pt x="2247641" y="218782"/>
                </a:lnTo>
                <a:lnTo>
                  <a:pt x="2294248" y="247268"/>
                </a:lnTo>
                <a:lnTo>
                  <a:pt x="2333250" y="285503"/>
                </a:lnTo>
                <a:lnTo>
                  <a:pt x="2359827" y="328047"/>
                </a:lnTo>
                <a:lnTo>
                  <a:pt x="2372987" y="371590"/>
                </a:lnTo>
                <a:lnTo>
                  <a:pt x="2371737" y="412824"/>
                </a:lnTo>
                <a:lnTo>
                  <a:pt x="2355081" y="448437"/>
                </a:lnTo>
                <a:lnTo>
                  <a:pt x="2325490" y="471931"/>
                </a:lnTo>
                <a:lnTo>
                  <a:pt x="2325744" y="472186"/>
                </a:lnTo>
                <a:lnTo>
                  <a:pt x="2324855" y="472439"/>
                </a:lnTo>
                <a:lnTo>
                  <a:pt x="2323966" y="472820"/>
                </a:lnTo>
                <a:lnTo>
                  <a:pt x="2323077" y="473201"/>
                </a:lnTo>
                <a:lnTo>
                  <a:pt x="2318378" y="476250"/>
                </a:lnTo>
                <a:lnTo>
                  <a:pt x="2312917" y="478408"/>
                </a:lnTo>
                <a:lnTo>
                  <a:pt x="2306948" y="479551"/>
                </a:lnTo>
                <a:lnTo>
                  <a:pt x="2259736" y="512056"/>
                </a:lnTo>
                <a:lnTo>
                  <a:pt x="2238908" y="551656"/>
                </a:lnTo>
                <a:lnTo>
                  <a:pt x="2235940" y="593494"/>
                </a:lnTo>
                <a:lnTo>
                  <a:pt x="2242305" y="632713"/>
                </a:lnTo>
                <a:lnTo>
                  <a:pt x="2751194" y="1021841"/>
                </a:lnTo>
                <a:lnTo>
                  <a:pt x="2550280" y="1672970"/>
                </a:lnTo>
                <a:lnTo>
                  <a:pt x="2563191" y="1700505"/>
                </a:lnTo>
                <a:lnTo>
                  <a:pt x="2581752" y="1726583"/>
                </a:lnTo>
                <a:lnTo>
                  <a:pt x="2610914" y="1746424"/>
                </a:lnTo>
                <a:lnTo>
                  <a:pt x="2655627" y="1755250"/>
                </a:lnTo>
                <a:lnTo>
                  <a:pt x="2720841" y="1748281"/>
                </a:lnTo>
                <a:lnTo>
                  <a:pt x="2720714" y="1748789"/>
                </a:lnTo>
                <a:lnTo>
                  <a:pt x="2729757" y="1747680"/>
                </a:lnTo>
                <a:lnTo>
                  <a:pt x="2738764" y="1747726"/>
                </a:lnTo>
                <a:lnTo>
                  <a:pt x="2747700" y="1748843"/>
                </a:lnTo>
                <a:lnTo>
                  <a:pt x="2790712" y="1770367"/>
                </a:lnTo>
                <a:lnTo>
                  <a:pt x="2815568" y="1803277"/>
                </a:lnTo>
                <a:lnTo>
                  <a:pt x="2830000" y="1846403"/>
                </a:lnTo>
                <a:lnTo>
                  <a:pt x="2832911" y="1896472"/>
                </a:lnTo>
                <a:lnTo>
                  <a:pt x="2823203" y="1950211"/>
                </a:lnTo>
                <a:lnTo>
                  <a:pt x="2801727" y="2000407"/>
                </a:lnTo>
                <a:lnTo>
                  <a:pt x="2771729" y="2040605"/>
                </a:lnTo>
                <a:lnTo>
                  <a:pt x="2735933" y="2068672"/>
                </a:lnTo>
                <a:lnTo>
                  <a:pt x="2697065" y="2082474"/>
                </a:lnTo>
                <a:lnTo>
                  <a:pt x="2657849" y="2079878"/>
                </a:lnTo>
                <a:lnTo>
                  <a:pt x="2648856" y="2076561"/>
                </a:lnTo>
                <a:lnTo>
                  <a:pt x="2640387" y="2072290"/>
                </a:lnTo>
                <a:lnTo>
                  <a:pt x="2632489" y="2067020"/>
                </a:lnTo>
                <a:lnTo>
                  <a:pt x="2625210" y="2060702"/>
                </a:lnTo>
                <a:lnTo>
                  <a:pt x="2625083" y="2061083"/>
                </a:lnTo>
                <a:lnTo>
                  <a:pt x="2624448" y="2060320"/>
                </a:lnTo>
                <a:lnTo>
                  <a:pt x="2623813" y="2059558"/>
                </a:lnTo>
                <a:lnTo>
                  <a:pt x="2623178" y="2058923"/>
                </a:lnTo>
                <a:lnTo>
                  <a:pt x="2618606" y="2055748"/>
                </a:lnTo>
                <a:lnTo>
                  <a:pt x="2614669" y="2051430"/>
                </a:lnTo>
                <a:lnTo>
                  <a:pt x="2611494" y="2046223"/>
                </a:lnTo>
                <a:lnTo>
                  <a:pt x="2569929" y="2016335"/>
                </a:lnTo>
                <a:lnTo>
                  <a:pt x="2530460" y="2008130"/>
                </a:lnTo>
                <a:lnTo>
                  <a:pt x="2494058" y="2015097"/>
                </a:lnTo>
                <a:lnTo>
                  <a:pt x="2461691" y="2030727"/>
                </a:lnTo>
                <a:lnTo>
                  <a:pt x="2434329" y="2048509"/>
                </a:lnTo>
                <a:lnTo>
                  <a:pt x="2240781" y="2675254"/>
                </a:lnTo>
                <a:lnTo>
                  <a:pt x="1635499" y="2675254"/>
                </a:lnTo>
                <a:lnTo>
                  <a:pt x="1611570" y="2696218"/>
                </a:lnTo>
                <a:lnTo>
                  <a:pt x="1588871" y="2721710"/>
                </a:lnTo>
                <a:lnTo>
                  <a:pt x="1574975" y="2755987"/>
                </a:lnTo>
                <a:lnTo>
                  <a:pt x="1577453" y="2803303"/>
                </a:lnTo>
                <a:lnTo>
                  <a:pt x="1603876" y="2867914"/>
                </a:lnTo>
                <a:lnTo>
                  <a:pt x="1603495" y="2867914"/>
                </a:lnTo>
                <a:lnTo>
                  <a:pt x="1607123" y="2876264"/>
                </a:lnTo>
                <a:lnTo>
                  <a:pt x="1609655" y="2884900"/>
                </a:lnTo>
                <a:lnTo>
                  <a:pt x="1611139" y="2893774"/>
                </a:lnTo>
                <a:lnTo>
                  <a:pt x="1611623" y="2902839"/>
                </a:lnTo>
                <a:lnTo>
                  <a:pt x="1602874" y="2941140"/>
                </a:lnTo>
                <a:lnTo>
                  <a:pt x="1578506" y="2974399"/>
                </a:lnTo>
                <a:lnTo>
                  <a:pt x="1541343" y="3000624"/>
                </a:lnTo>
                <a:lnTo>
                  <a:pt x="1494206" y="3017821"/>
                </a:lnTo>
                <a:lnTo>
                  <a:pt x="1439919" y="3023997"/>
                </a:lnTo>
                <a:lnTo>
                  <a:pt x="1385694" y="3017821"/>
                </a:lnTo>
                <a:lnTo>
                  <a:pt x="1338596" y="3000624"/>
                </a:lnTo>
                <a:lnTo>
                  <a:pt x="1301452" y="2974399"/>
                </a:lnTo>
                <a:lnTo>
                  <a:pt x="1277091" y="2941140"/>
                </a:lnTo>
                <a:lnTo>
                  <a:pt x="1268342" y="2902839"/>
                </a:lnTo>
                <a:lnTo>
                  <a:pt x="1268874" y="2893298"/>
                </a:lnTo>
                <a:lnTo>
                  <a:pt x="1270501" y="2883947"/>
                </a:lnTo>
                <a:lnTo>
                  <a:pt x="1273272" y="2874835"/>
                </a:lnTo>
                <a:lnTo>
                  <a:pt x="1277232" y="2866009"/>
                </a:lnTo>
                <a:lnTo>
                  <a:pt x="1276851" y="2866009"/>
                </a:lnTo>
                <a:lnTo>
                  <a:pt x="1277359" y="2865247"/>
                </a:lnTo>
                <a:lnTo>
                  <a:pt x="1277994" y="2864485"/>
                </a:lnTo>
                <a:lnTo>
                  <a:pt x="1278375" y="2863596"/>
                </a:lnTo>
                <a:lnTo>
                  <a:pt x="1280153" y="2858261"/>
                </a:lnTo>
                <a:lnTo>
                  <a:pt x="1283074" y="2853309"/>
                </a:lnTo>
                <a:lnTo>
                  <a:pt x="1287138" y="2848736"/>
                </a:lnTo>
                <a:lnTo>
                  <a:pt x="1304069" y="2798215"/>
                </a:lnTo>
                <a:lnTo>
                  <a:pt x="1299200" y="2756709"/>
                </a:lnTo>
                <a:lnTo>
                  <a:pt x="1280024" y="2723116"/>
                </a:lnTo>
                <a:lnTo>
                  <a:pt x="1254033" y="2696332"/>
                </a:lnTo>
                <a:lnTo>
                  <a:pt x="1228718" y="2675254"/>
                </a:lnTo>
                <a:lnTo>
                  <a:pt x="589019" y="2675254"/>
                </a:lnTo>
                <a:lnTo>
                  <a:pt x="390645" y="2032508"/>
                </a:lnTo>
                <a:lnTo>
                  <a:pt x="364652" y="2016537"/>
                </a:lnTo>
                <a:lnTo>
                  <a:pt x="334733" y="2004840"/>
                </a:lnTo>
                <a:lnTo>
                  <a:pt x="299370" y="2004189"/>
                </a:lnTo>
                <a:lnTo>
                  <a:pt x="257045" y="2021356"/>
                </a:lnTo>
                <a:lnTo>
                  <a:pt x="206241" y="2063114"/>
                </a:lnTo>
                <a:lnTo>
                  <a:pt x="206114" y="2062733"/>
                </a:lnTo>
                <a:lnTo>
                  <a:pt x="135845" y="2083109"/>
                </a:lnTo>
                <a:lnTo>
                  <a:pt x="97007" y="2069307"/>
                </a:lnTo>
                <a:lnTo>
                  <a:pt x="61211" y="2041240"/>
                </a:lnTo>
                <a:lnTo>
                  <a:pt x="31183" y="2001042"/>
                </a:lnTo>
                <a:lnTo>
                  <a:pt x="9645" y="1950846"/>
                </a:lnTo>
                <a:lnTo>
                  <a:pt x="0" y="1897157"/>
                </a:lnTo>
                <a:lnTo>
                  <a:pt x="2948" y="1847101"/>
                </a:lnTo>
                <a:lnTo>
                  <a:pt x="17400" y="1803976"/>
                </a:lnTo>
                <a:lnTo>
                  <a:pt x="42263" y="1771080"/>
                </a:lnTo>
                <a:lnTo>
                  <a:pt x="76447" y="1751710"/>
                </a:lnTo>
                <a:lnTo>
                  <a:pt x="95228" y="1748361"/>
                </a:lnTo>
                <a:lnTo>
                  <a:pt x="104755" y="1748407"/>
                </a:lnTo>
                <a:lnTo>
                  <a:pt x="114293" y="1749678"/>
                </a:lnTo>
                <a:lnTo>
                  <a:pt x="114166" y="1749297"/>
                </a:lnTo>
                <a:lnTo>
                  <a:pt x="115055" y="1749552"/>
                </a:lnTo>
                <a:lnTo>
                  <a:pt x="116071" y="1749933"/>
                </a:lnTo>
                <a:lnTo>
                  <a:pt x="116960" y="1750059"/>
                </a:lnTo>
                <a:lnTo>
                  <a:pt x="122548" y="1750186"/>
                </a:lnTo>
                <a:lnTo>
                  <a:pt x="128136" y="1751583"/>
                </a:lnTo>
                <a:lnTo>
                  <a:pt x="133724" y="1754251"/>
                </a:lnTo>
                <a:lnTo>
                  <a:pt x="192287" y="1754758"/>
                </a:lnTo>
                <a:lnTo>
                  <a:pt x="232657" y="1733359"/>
                </a:lnTo>
                <a:lnTo>
                  <a:pt x="259312" y="1699672"/>
                </a:lnTo>
                <a:lnTo>
                  <a:pt x="276726" y="1663318"/>
                </a:lnTo>
                <a:lnTo>
                  <a:pt x="78606" y="1021841"/>
                </a:lnTo>
                <a:lnTo>
                  <a:pt x="570985" y="645413"/>
                </a:lnTo>
                <a:lnTo>
                  <a:pt x="576241" y="615615"/>
                </a:lnTo>
                <a:lnTo>
                  <a:pt x="575876" y="583872"/>
                </a:lnTo>
                <a:lnTo>
                  <a:pt x="563295" y="551166"/>
                </a:lnTo>
                <a:lnTo>
                  <a:pt x="531902" y="518479"/>
                </a:lnTo>
                <a:lnTo>
                  <a:pt x="475100" y="486790"/>
                </a:lnTo>
                <a:lnTo>
                  <a:pt x="475481" y="486409"/>
                </a:lnTo>
                <a:lnTo>
                  <a:pt x="430885" y="428379"/>
                </a:lnTo>
                <a:lnTo>
                  <a:pt x="429627" y="387176"/>
                </a:lnTo>
                <a:lnTo>
                  <a:pt x="442768" y="343632"/>
                </a:lnTo>
                <a:lnTo>
                  <a:pt x="469308" y="301058"/>
                </a:lnTo>
                <a:lnTo>
                  <a:pt x="508247" y="262763"/>
                </a:lnTo>
                <a:lnTo>
                  <a:pt x="554792" y="234262"/>
                </a:lnTo>
                <a:lnTo>
                  <a:pt x="602508" y="218825"/>
                </a:lnTo>
                <a:lnTo>
                  <a:pt x="647931" y="216622"/>
                </a:lnTo>
                <a:lnTo>
                  <a:pt x="687600" y="227824"/>
                </a:lnTo>
                <a:lnTo>
                  <a:pt x="718051" y="252602"/>
                </a:lnTo>
                <a:lnTo>
                  <a:pt x="733672" y="287146"/>
                </a:lnTo>
                <a:lnTo>
                  <a:pt x="734053" y="286892"/>
                </a:lnTo>
                <a:lnTo>
                  <a:pt x="734053" y="287908"/>
                </a:lnTo>
                <a:lnTo>
                  <a:pt x="734180" y="288798"/>
                </a:lnTo>
                <a:lnTo>
                  <a:pt x="734307" y="289687"/>
                </a:lnTo>
                <a:lnTo>
                  <a:pt x="736212" y="295020"/>
                </a:lnTo>
                <a:lnTo>
                  <a:pt x="736974" y="300863"/>
                </a:lnTo>
                <a:lnTo>
                  <a:pt x="736593" y="306958"/>
                </a:lnTo>
                <a:lnTo>
                  <a:pt x="753169" y="355250"/>
                </a:lnTo>
                <a:lnTo>
                  <a:pt x="780535" y="384711"/>
                </a:lnTo>
                <a:lnTo>
                  <a:pt x="814180" y="400072"/>
                </a:lnTo>
                <a:lnTo>
                  <a:pt x="849593" y="406063"/>
                </a:lnTo>
                <a:lnTo>
                  <a:pt x="882262" y="407415"/>
                </a:lnTo>
                <a:lnTo>
                  <a:pt x="14149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61359" y="2145348"/>
            <a:ext cx="2672588" cy="16633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87796" y="1972055"/>
            <a:ext cx="396239" cy="5669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346318" y="2002941"/>
            <a:ext cx="91579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577583" y="3884676"/>
            <a:ext cx="396240" cy="5669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198416" y="3951351"/>
            <a:ext cx="64389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762500" y="5373623"/>
            <a:ext cx="396239" cy="5669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239513" y="5363336"/>
            <a:ext cx="8884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39795" y="3890771"/>
            <a:ext cx="396240" cy="5669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475221" y="3951351"/>
            <a:ext cx="64389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Perks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625596" y="1930907"/>
            <a:ext cx="396239" cy="5669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151601" y="1973115"/>
            <a:ext cx="73291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74678" y="3268583"/>
            <a:ext cx="151533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8290" marR="5080" indent="-276225" algn="ctr">
              <a:lnSpc>
                <a:spcPct val="100000"/>
              </a:lnSpc>
            </a:pPr>
            <a:r>
              <a:rPr lang="en-US" sz="24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91110" y="1103148"/>
            <a:ext cx="216159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3363" indent="-220663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lang="en-US" sz="1400" b="1" spc="-30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Lives</a:t>
            </a:r>
          </a:p>
          <a:p>
            <a:pPr marL="233363" indent="-220663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lang="en-US" sz="1400" b="1" spc="-30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Communities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marR="5080" indent="-220663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lang="en-US" sz="1400" b="1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Global Reach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19785" y="4163441"/>
            <a:ext cx="225874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3363" indent="-220663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lang="en-US" sz="1400" b="1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Every-Other Friday Off</a:t>
            </a:r>
          </a:p>
          <a:p>
            <a:pPr marL="233363" indent="-220663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lang="en-US" sz="1400" b="1" spc="-5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California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marR="5080" indent="-220663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Ocean, Skiing, Hiking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38028" y="6145276"/>
            <a:ext cx="2749768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3363" indent="-233363">
              <a:lnSpc>
                <a:spcPct val="100000"/>
              </a:lnSpc>
              <a:buFont typeface="Arial"/>
              <a:buChar char="•"/>
              <a:tabLst>
                <a:tab pos="158750" algn="l"/>
              </a:tabLst>
            </a:pPr>
            <a:r>
              <a:rPr lang="en-US" sz="1400" b="1" spc="-30" dirty="0">
                <a:solidFill>
                  <a:srgbClr val="00AF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Cutting-Edge Technologies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marR="5080" indent="-233363">
              <a:buFont typeface="Arial"/>
              <a:buChar char="•"/>
              <a:tabLst>
                <a:tab pos="158750" algn="l"/>
              </a:tabLst>
            </a:pPr>
            <a:r>
              <a:rPr lang="en-US" sz="1400" b="1" dirty="0">
                <a:solidFill>
                  <a:srgbClr val="00AF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with Academia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marR="5080" indent="-233363">
              <a:lnSpc>
                <a:spcPct val="100000"/>
              </a:lnSpc>
              <a:buFont typeface="Arial"/>
              <a:buChar char="•"/>
              <a:tabLst>
                <a:tab pos="158750" algn="l"/>
              </a:tabLst>
            </a:pPr>
            <a:r>
              <a:rPr lang="en-US" sz="1400" b="1" dirty="0">
                <a:solidFill>
                  <a:srgbClr val="00AF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the Future Together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416740" y="4182082"/>
            <a:ext cx="1951205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3363" indent="-220663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lang="en-US" sz="1400" b="1" spc="-5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Salary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marR="5080" indent="-220663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lang="en-US" sz="1400" b="1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401k Match</a:t>
            </a:r>
          </a:p>
          <a:p>
            <a:pPr marL="233363" marR="5080" indent="-220663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lang="en-US" sz="1400" b="1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  <a:p>
            <a:pPr marL="233363" marR="5080" indent="-220663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lang="en-US" sz="1400" b="1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Generous Time Off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marR="5080" indent="-220663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lang="en-US" sz="1400" b="1" dirty="0">
                <a:solidFill>
                  <a:srgbClr val="6F2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Tuition Reimbursement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007987" y="1177290"/>
            <a:ext cx="253471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400" b="1" spc="-3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Collaborate with Top Minds</a:t>
            </a:r>
            <a:endParaRPr sz="14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99085" marR="508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Be Valued</a:t>
            </a:r>
            <a:endParaRPr sz="14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00A517C0-203A-2347-87CD-67EC05AF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015" y="6185674"/>
            <a:ext cx="1233386" cy="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963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6" b="22176"/>
          <a:stretch>
            <a:fillRect/>
          </a:stretch>
        </p:blipFill>
        <p:spPr>
          <a:xfrm flipH="1">
            <a:off x="0" y="0"/>
            <a:ext cx="9144000" cy="3816350"/>
          </a:xfrm>
        </p:spPr>
      </p:pic>
      <p:sp>
        <p:nvSpPr>
          <p:cNvPr id="3" name="Rectangle 2"/>
          <p:cNvSpPr/>
          <p:nvPr/>
        </p:nvSpPr>
        <p:spPr>
          <a:xfrm flipH="1">
            <a:off x="0" y="3817088"/>
            <a:ext cx="9144000" cy="30409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45" y="3879839"/>
            <a:ext cx="9113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ato Regular"/>
                <a:cs typeface="Lato Regular"/>
              </a:rPr>
              <a:t>THANK YOU</a:t>
            </a:r>
            <a:endParaRPr lang="id-ID" sz="3200" b="1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75949" y="4494505"/>
            <a:ext cx="1192101" cy="36576"/>
            <a:chOff x="275363" y="2265374"/>
            <a:chExt cx="3631536" cy="36576"/>
          </a:xfrm>
        </p:grpSpPr>
        <p:sp>
          <p:nvSpPr>
            <p:cNvPr id="9" name="Rectangle 8"/>
            <p:cNvSpPr/>
            <p:nvPr/>
          </p:nvSpPr>
          <p:spPr>
            <a:xfrm flipV="1">
              <a:off x="275363" y="2265374"/>
              <a:ext cx="540352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Calibri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890926" y="2265374"/>
              <a:ext cx="540352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Calibri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1525663" y="2265374"/>
              <a:ext cx="540352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Calibri Ligh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2141357" y="2265374"/>
              <a:ext cx="540352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Calibri Ligh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2756921" y="2265374"/>
              <a:ext cx="540352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Calibri Ligh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3366544" y="2265374"/>
              <a:ext cx="540355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>
                <a:latin typeface="Calibri Light"/>
              </a:endParaRPr>
            </a:p>
          </p:txBody>
        </p:sp>
      </p:grpSp>
      <p:sp>
        <p:nvSpPr>
          <p:cNvPr id="16" name="Subtitle 2"/>
          <p:cNvSpPr txBox="1">
            <a:spLocks/>
          </p:cNvSpPr>
          <p:nvPr/>
        </p:nvSpPr>
        <p:spPr>
          <a:xfrm>
            <a:off x="160020" y="5400130"/>
            <a:ext cx="2834640" cy="1457870"/>
          </a:xfrm>
          <a:prstGeom prst="rect">
            <a:avLst/>
          </a:prstGeom>
        </p:spPr>
        <p:txBody>
          <a:bodyPr vert="horz" lIns="243797" tIns="121899" rIns="243797" bIns="12189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EB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endParaRPr lang="en-US" sz="1200" b="1" dirty="0">
              <a:solidFill>
                <a:srgbClr val="EB2A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Kinemetrics</a:t>
            </a:r>
          </a:p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222 Vista Avenue</a:t>
            </a:r>
          </a:p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Pasadena, CA 91107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154680" y="5400130"/>
            <a:ext cx="2834640" cy="1457870"/>
          </a:xfrm>
          <a:prstGeom prst="rect">
            <a:avLst/>
          </a:prstGeom>
        </p:spPr>
        <p:txBody>
          <a:bodyPr vert="horz" lIns="243797" tIns="121899" rIns="243797" bIns="12189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EB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&amp; Fax</a:t>
            </a:r>
            <a:endParaRPr lang="en-US" sz="1200" b="1" dirty="0">
              <a:solidFill>
                <a:srgbClr val="EB2A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Line: +1-626-795-2220</a:t>
            </a:r>
          </a:p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Fax: +1-626-795-0868</a:t>
            </a:r>
          </a:p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sales@kmi.com</a:t>
            </a:r>
            <a:endParaRPr lang="en-US" sz="12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6149340" y="5400130"/>
            <a:ext cx="2834640" cy="1457870"/>
          </a:xfrm>
          <a:prstGeom prst="rect">
            <a:avLst/>
          </a:prstGeom>
        </p:spPr>
        <p:txBody>
          <a:bodyPr vert="horz" lIns="243797" tIns="121899" rIns="243797" bIns="12189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EB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  <a:endParaRPr lang="en-US" sz="1200" b="1" dirty="0">
              <a:solidFill>
                <a:srgbClr val="EB2A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osskinemetrics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twitter.com/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osskinemetrics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linkedin.com/company/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kinemetrics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6591" y="4645133"/>
            <a:ext cx="1433349" cy="64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2794" y="0"/>
            <a:ext cx="9144000" cy="3816350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773543" y="5227496"/>
            <a:ext cx="3603824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 eaLnBrk="0" hangingPunct="0"/>
            <a:r>
              <a:rPr lang="en-US" sz="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Advancement Through Innovation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763588" y="6520005"/>
            <a:ext cx="3603824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 eaLnBrk="0" hangingPunct="0"/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64753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916" y="217795"/>
            <a:ext cx="8133884" cy="564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666666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KMI Partners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3535" y="707775"/>
            <a:ext cx="8027581" cy="424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Our success would be impossible without…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52896" y="6520005"/>
            <a:ext cx="3603824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 eaLnBrk="0" hangingPunct="0"/>
            <a:r>
              <a:rPr lang="en-US" sz="800" dirty="0">
                <a:solidFill>
                  <a:srgbClr val="242C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Advancement Through Innovation | Company Proprietary and Confidential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31" y="6185674"/>
            <a:ext cx="1233386" cy="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8640" y="1660201"/>
            <a:ext cx="42035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IRIS (GSN, PASSCAL, DMC, EarthScope/USArray Programs)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AFTAC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Geological Survey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UNAVCO (EarthScope – PBO)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Caltech, Pasadena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IGPP, UC San Diego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Alaska, Fairbanks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Los Angeles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Santa Barbara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Berkeley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Nevada, Reno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Colorado, Boulder</a:t>
            </a:r>
          </a:p>
          <a:p>
            <a:pPr lvl="0"/>
            <a:endParaRPr lang="en-US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32182" y="1277134"/>
            <a:ext cx="461181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Defense, DPC, Italy (KMI operator)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CTBTO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ORFEUS, Holland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Geophone, Germany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GeoScope IPGP, France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ZAMG, Austria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NEIP, Romania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Geological Survey, Slovenia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ERI, University of Tokyo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 TWS, Malaysia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JAMSTEC, Japan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KMA, Korea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KACST/KSU, Saudi Arabia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Aramco, Saudi Arabia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CAA, Qatar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SQU, Oman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GeoScience, Australia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….and many others… </a:t>
            </a:r>
          </a:p>
        </p:txBody>
      </p:sp>
    </p:spTree>
    <p:extLst>
      <p:ext uri="{BB962C8B-B14F-4D97-AF65-F5344CB8AC3E}">
        <p14:creationId xmlns:p14="http://schemas.microsoft.com/office/powerpoint/2010/main" val="3136880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916" y="116195"/>
            <a:ext cx="8133884" cy="564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666666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IRIS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3535" y="568075"/>
            <a:ext cx="8027581" cy="424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rgbClr val="66666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Incorporate Research Institutions for Seismology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52896" y="6520005"/>
            <a:ext cx="3603824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 eaLnBrk="0" hangingPunct="0"/>
            <a:r>
              <a:rPr lang="en-US" sz="800" dirty="0">
                <a:solidFill>
                  <a:srgbClr val="242C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Advancement Through Innovation | Company Proprietary and Confidential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31" y="6185674"/>
            <a:ext cx="1233386" cy="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11791" y="899442"/>
            <a:ext cx="8150225" cy="670566"/>
          </a:xfrm>
          <a:prstGeom prst="rect">
            <a:avLst/>
          </a:prstGeom>
          <a:noFill/>
        </p:spPr>
        <p:txBody>
          <a:bodyPr/>
          <a:lstStyle>
            <a:lvl1pPr marL="0" indent="0" algn="l" defTabSz="456797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456797" indent="0" algn="l" defTabSz="456797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913595" indent="0" algn="l" defTabSz="456797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3pPr>
            <a:lvl4pPr marL="1370394" indent="0" algn="l" defTabSz="456797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4pPr>
            <a:lvl5pPr marL="1827190" indent="0" algn="l" defTabSz="456797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5pPr>
            <a:lvl6pPr marL="2512386" indent="-228400" algn="l" defTabSz="4567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185" indent="-228400" algn="l" defTabSz="4567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983" indent="-228400" algn="l" defTabSz="4567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780" indent="-228400" algn="l" defTabSz="4567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EB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Non-profit consortium of US Universities that conduct research in seismology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EB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mainly by the US National Science Foundation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EB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active and highly funded research venue in the US for passive seismology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22976" y="1707462"/>
            <a:ext cx="3505200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Alabama 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Alaska, Fairbanks 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Arizona 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Arizona State University 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Arkansas at Little Rock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Auburn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Boise State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Boston College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Boston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Brown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California Institute of Technology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California, Berkeley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California, Los Angeles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California, Riverside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California, San Diego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California, Santa Barbara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California, Santa Cruz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Carnegie Institution of Washington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Colorado, Boulder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Colorado School of Mines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Columbia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Connecticut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Cornell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Delaware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Duke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Florida International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Florida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Georgia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Georgia Institute of Technology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Harvard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Hawaii at Manoa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Idaho State University		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IGPP/Lawrence Livermore National Laboratory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IGPP/Los Alamos National Laboratory</a:t>
            </a:r>
          </a:p>
          <a:p>
            <a:pPr algn="l" eaLnBrk="1" hangingPunct="1"/>
            <a:endParaRPr lang="en-US" altLang="en-US" sz="2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315376" y="1697937"/>
            <a:ext cx="35052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Illinois at Urbana Champaign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Indiana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Indiana University/Purdue University at Fort Wayne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Kansas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Kansas State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Kentucky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Lamar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Lawrence Berkeley Laboratory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Lehigh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Louisiana State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Macalester College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Massachusetts Institute of Technology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Memphis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Miami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Michigan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Michigan State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Michigan Technological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Minnesota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Missouri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Montana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Nevada, Las Vegas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Nevada, Reno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New Orleans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New Mexico Institute of Mining &amp; Technology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New Mexico State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State University of New York at Binghamton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State University of New York at Stony Brook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North Carolina, Chapel Hill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Northern Illinois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Northwestern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The University of Oklahoma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Oklahoma State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Oregon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Oregon State University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088739" y="1678887"/>
            <a:ext cx="2306637" cy="444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 Neue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Pennsylvania State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Princeton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Puerto Rico at Mayagüez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Purdue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Rensselaer Polytechnic Institute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Rice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Rutgers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Saint Louis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San Diego State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San Jose State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South Carolina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Southern California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Southern Methodist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Stanford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Syracuse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Tennessee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Texas A&amp;M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Texas Tech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Texas at Austin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Texas at Dallas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Texas at El Paso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Tulsa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Utah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Virginia Polytechnic Institute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Central Washington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Washington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Washington University, St. Louis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West Virginia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Wisconsin, Madison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Wisconsin, Milwaukee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Wisconsin, Oshkosh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Woods Hole Oceanographic Institution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Wright State University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University of Wyoming</a:t>
            </a:r>
          </a:p>
          <a:p>
            <a:pPr algn="l" eaLnBrk="1" hangingPunct="1"/>
            <a:r>
              <a:rPr lang="en-US" altLang="en-US" sz="8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Yale University</a:t>
            </a:r>
          </a:p>
          <a:p>
            <a:pPr algn="l" eaLnBrk="1" hangingPunct="1"/>
            <a:endParaRPr lang="en-US" altLang="en-US" sz="2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C43DC4-6E38-2141-8842-CA78ADBFCCF8}"/>
              </a:ext>
            </a:extLst>
          </p:cNvPr>
          <p:cNvSpPr txBox="1"/>
          <p:nvPr/>
        </p:nvSpPr>
        <p:spPr>
          <a:xfrm>
            <a:off x="624147" y="6081151"/>
            <a:ext cx="5195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Thank you for being a Partner for last 49 years! </a:t>
            </a:r>
          </a:p>
        </p:txBody>
      </p:sp>
    </p:spTree>
    <p:extLst>
      <p:ext uri="{BB962C8B-B14F-4D97-AF65-F5344CB8AC3E}">
        <p14:creationId xmlns:p14="http://schemas.microsoft.com/office/powerpoint/2010/main" val="23385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 flipH="1">
            <a:off x="4777446" y="2207105"/>
            <a:ext cx="3281706" cy="715484"/>
            <a:chOff x="1392530" y="2481978"/>
            <a:chExt cx="3062709" cy="667825"/>
          </a:xfrm>
        </p:grpSpPr>
        <p:cxnSp>
          <p:nvCxnSpPr>
            <p:cNvPr id="29" name="Straight Connector 28"/>
            <p:cNvCxnSpPr/>
            <p:nvPr/>
          </p:nvCxnSpPr>
          <p:spPr>
            <a:xfrm flipH="1" flipV="1">
              <a:off x="3555062" y="2481981"/>
              <a:ext cx="900177" cy="6678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1392530" y="2481978"/>
              <a:ext cx="21625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flipH="1" flipV="1">
            <a:off x="7149927" y="3299658"/>
            <a:ext cx="1640852" cy="609335"/>
            <a:chOff x="1392530" y="2481978"/>
            <a:chExt cx="3062709" cy="667825"/>
          </a:xfrm>
        </p:grpSpPr>
        <p:cxnSp>
          <p:nvCxnSpPr>
            <p:cNvPr id="33" name="Straight Connector 32"/>
            <p:cNvCxnSpPr/>
            <p:nvPr/>
          </p:nvCxnSpPr>
          <p:spPr>
            <a:xfrm flipH="1" flipV="1">
              <a:off x="3555062" y="2481981"/>
              <a:ext cx="900177" cy="6678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1392530" y="2481978"/>
              <a:ext cx="21625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03200" y="2494296"/>
            <a:ext cx="2308105" cy="631701"/>
            <a:chOff x="1392530" y="2481978"/>
            <a:chExt cx="3216464" cy="579427"/>
          </a:xfrm>
        </p:grpSpPr>
        <p:cxnSp>
          <p:nvCxnSpPr>
            <p:cNvPr id="22" name="Straight Connector 21"/>
            <p:cNvCxnSpPr/>
            <p:nvPr/>
          </p:nvCxnSpPr>
          <p:spPr>
            <a:xfrm flipH="1" flipV="1">
              <a:off x="3555062" y="2481979"/>
              <a:ext cx="1053932" cy="57942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92530" y="2481978"/>
              <a:ext cx="21625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52916" y="116195"/>
            <a:ext cx="8133884" cy="564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666666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Our Background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3535" y="568075"/>
            <a:ext cx="8027581" cy="424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Instrumentation, Application, Manufacturing, and Service Company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52896" y="6520005"/>
            <a:ext cx="3603824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 eaLnBrk="0" hangingPunct="0"/>
            <a:r>
              <a:rPr lang="en-US" sz="800" dirty="0">
                <a:solidFill>
                  <a:srgbClr val="242C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Advancement Through Innovation | Company Proprietary and Confidential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31" y="6185674"/>
            <a:ext cx="1233386" cy="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"/>
          <p:cNvSpPr>
            <a:spLocks/>
          </p:cNvSpPr>
          <p:nvPr/>
        </p:nvSpPr>
        <p:spPr bwMode="auto">
          <a:xfrm>
            <a:off x="1509773" y="2199199"/>
            <a:ext cx="6347765" cy="3132454"/>
          </a:xfrm>
          <a:custGeom>
            <a:avLst/>
            <a:gdLst/>
            <a:ahLst/>
            <a:cxnLst/>
            <a:rect l="0" t="0" r="r" b="b"/>
            <a:pathLst>
              <a:path w="21576" h="21592">
                <a:moveTo>
                  <a:pt x="19480" y="19500"/>
                </a:moveTo>
                <a:cubicBezTo>
                  <a:pt x="19507" y="19513"/>
                  <a:pt x="19612" y="19311"/>
                  <a:pt x="19622" y="19387"/>
                </a:cubicBezTo>
                <a:cubicBezTo>
                  <a:pt x="19633" y="19462"/>
                  <a:pt x="19570" y="19753"/>
                  <a:pt x="19543" y="19778"/>
                </a:cubicBezTo>
                <a:cubicBezTo>
                  <a:pt x="19517" y="19803"/>
                  <a:pt x="19422" y="19853"/>
                  <a:pt x="19438" y="19715"/>
                </a:cubicBezTo>
                <a:cubicBezTo>
                  <a:pt x="19454" y="19576"/>
                  <a:pt x="19338" y="19576"/>
                  <a:pt x="19396" y="19437"/>
                </a:cubicBezTo>
                <a:cubicBezTo>
                  <a:pt x="19396" y="19437"/>
                  <a:pt x="19454" y="19488"/>
                  <a:pt x="19480" y="19500"/>
                </a:cubicBezTo>
                <a:close/>
                <a:moveTo>
                  <a:pt x="19033" y="18568"/>
                </a:moveTo>
                <a:cubicBezTo>
                  <a:pt x="19038" y="18606"/>
                  <a:pt x="19107" y="18618"/>
                  <a:pt x="19107" y="18744"/>
                </a:cubicBezTo>
                <a:cubicBezTo>
                  <a:pt x="19107" y="18870"/>
                  <a:pt x="19107" y="18946"/>
                  <a:pt x="19122" y="18971"/>
                </a:cubicBezTo>
                <a:cubicBezTo>
                  <a:pt x="19138" y="18996"/>
                  <a:pt x="19222" y="18971"/>
                  <a:pt x="19259" y="19122"/>
                </a:cubicBezTo>
                <a:cubicBezTo>
                  <a:pt x="19296" y="19273"/>
                  <a:pt x="19322" y="19135"/>
                  <a:pt x="19343" y="19072"/>
                </a:cubicBezTo>
                <a:cubicBezTo>
                  <a:pt x="19365" y="19009"/>
                  <a:pt x="19438" y="19097"/>
                  <a:pt x="19459" y="19147"/>
                </a:cubicBezTo>
                <a:cubicBezTo>
                  <a:pt x="19480" y="19198"/>
                  <a:pt x="19538" y="19047"/>
                  <a:pt x="19617" y="18996"/>
                </a:cubicBezTo>
                <a:cubicBezTo>
                  <a:pt x="19696" y="18946"/>
                  <a:pt x="19686" y="18958"/>
                  <a:pt x="19707" y="18883"/>
                </a:cubicBezTo>
                <a:cubicBezTo>
                  <a:pt x="19727" y="18807"/>
                  <a:pt x="19743" y="18606"/>
                  <a:pt x="19791" y="18454"/>
                </a:cubicBezTo>
                <a:cubicBezTo>
                  <a:pt x="19838" y="18303"/>
                  <a:pt x="20007" y="18074"/>
                  <a:pt x="20007" y="17872"/>
                </a:cubicBezTo>
                <a:cubicBezTo>
                  <a:pt x="20007" y="17671"/>
                  <a:pt x="19896" y="17169"/>
                  <a:pt x="19838" y="16954"/>
                </a:cubicBezTo>
                <a:cubicBezTo>
                  <a:pt x="19780" y="16740"/>
                  <a:pt x="19757" y="16519"/>
                  <a:pt x="19762" y="16406"/>
                </a:cubicBezTo>
                <a:cubicBezTo>
                  <a:pt x="19768" y="16293"/>
                  <a:pt x="19585" y="16299"/>
                  <a:pt x="19538" y="16211"/>
                </a:cubicBezTo>
                <a:cubicBezTo>
                  <a:pt x="19491" y="16123"/>
                  <a:pt x="19486" y="15858"/>
                  <a:pt x="19459" y="15706"/>
                </a:cubicBezTo>
                <a:cubicBezTo>
                  <a:pt x="19433" y="15555"/>
                  <a:pt x="19380" y="15455"/>
                  <a:pt x="19328" y="15316"/>
                </a:cubicBezTo>
                <a:cubicBezTo>
                  <a:pt x="19275" y="15177"/>
                  <a:pt x="19249" y="14862"/>
                  <a:pt x="19233" y="14888"/>
                </a:cubicBezTo>
                <a:cubicBezTo>
                  <a:pt x="19217" y="14913"/>
                  <a:pt x="19170" y="15278"/>
                  <a:pt x="19207" y="15392"/>
                </a:cubicBezTo>
                <a:cubicBezTo>
                  <a:pt x="19244" y="15505"/>
                  <a:pt x="19191" y="15732"/>
                  <a:pt x="19165" y="15883"/>
                </a:cubicBezTo>
                <a:cubicBezTo>
                  <a:pt x="19138" y="16035"/>
                  <a:pt x="19075" y="15858"/>
                  <a:pt x="19023" y="15782"/>
                </a:cubicBezTo>
                <a:cubicBezTo>
                  <a:pt x="18970" y="15707"/>
                  <a:pt x="18896" y="15656"/>
                  <a:pt x="18860" y="15568"/>
                </a:cubicBezTo>
                <a:cubicBezTo>
                  <a:pt x="18823" y="15480"/>
                  <a:pt x="18923" y="15240"/>
                  <a:pt x="18896" y="15152"/>
                </a:cubicBezTo>
                <a:cubicBezTo>
                  <a:pt x="18870" y="15064"/>
                  <a:pt x="18728" y="15140"/>
                  <a:pt x="18712" y="15140"/>
                </a:cubicBezTo>
                <a:cubicBezTo>
                  <a:pt x="18697" y="15140"/>
                  <a:pt x="18665" y="15014"/>
                  <a:pt x="18634" y="15014"/>
                </a:cubicBezTo>
                <a:cubicBezTo>
                  <a:pt x="18602" y="15014"/>
                  <a:pt x="18607" y="15266"/>
                  <a:pt x="18607" y="15266"/>
                </a:cubicBezTo>
                <a:cubicBezTo>
                  <a:pt x="18607" y="15266"/>
                  <a:pt x="18576" y="15177"/>
                  <a:pt x="18528" y="15064"/>
                </a:cubicBezTo>
                <a:cubicBezTo>
                  <a:pt x="18481" y="14951"/>
                  <a:pt x="18533" y="15140"/>
                  <a:pt x="18486" y="15253"/>
                </a:cubicBezTo>
                <a:cubicBezTo>
                  <a:pt x="18439" y="15366"/>
                  <a:pt x="18455" y="15329"/>
                  <a:pt x="18433" y="15455"/>
                </a:cubicBezTo>
                <a:cubicBezTo>
                  <a:pt x="18413" y="15581"/>
                  <a:pt x="18365" y="15530"/>
                  <a:pt x="18318" y="15404"/>
                </a:cubicBezTo>
                <a:cubicBezTo>
                  <a:pt x="18270" y="15278"/>
                  <a:pt x="18244" y="15366"/>
                  <a:pt x="18212" y="15404"/>
                </a:cubicBezTo>
                <a:cubicBezTo>
                  <a:pt x="18181" y="15442"/>
                  <a:pt x="18155" y="15656"/>
                  <a:pt x="18139" y="15706"/>
                </a:cubicBezTo>
                <a:cubicBezTo>
                  <a:pt x="18123" y="15757"/>
                  <a:pt x="17972" y="15616"/>
                  <a:pt x="17945" y="15679"/>
                </a:cubicBezTo>
                <a:cubicBezTo>
                  <a:pt x="17919" y="15742"/>
                  <a:pt x="17949" y="16148"/>
                  <a:pt x="17949" y="16198"/>
                </a:cubicBezTo>
                <a:cubicBezTo>
                  <a:pt x="17949" y="16249"/>
                  <a:pt x="17839" y="16223"/>
                  <a:pt x="17802" y="16287"/>
                </a:cubicBezTo>
                <a:cubicBezTo>
                  <a:pt x="17765" y="16350"/>
                  <a:pt x="17708" y="16312"/>
                  <a:pt x="17671" y="16312"/>
                </a:cubicBezTo>
                <a:cubicBezTo>
                  <a:pt x="17634" y="16312"/>
                  <a:pt x="17508" y="16551"/>
                  <a:pt x="17466" y="16614"/>
                </a:cubicBezTo>
                <a:cubicBezTo>
                  <a:pt x="17423" y="16677"/>
                  <a:pt x="17352" y="16904"/>
                  <a:pt x="17373" y="16967"/>
                </a:cubicBezTo>
                <a:cubicBezTo>
                  <a:pt x="17394" y="17030"/>
                  <a:pt x="17508" y="17181"/>
                  <a:pt x="17481" y="17207"/>
                </a:cubicBezTo>
                <a:cubicBezTo>
                  <a:pt x="17455" y="17232"/>
                  <a:pt x="17439" y="17408"/>
                  <a:pt x="17502" y="17559"/>
                </a:cubicBezTo>
                <a:cubicBezTo>
                  <a:pt x="17565" y="17711"/>
                  <a:pt x="17544" y="17749"/>
                  <a:pt x="17550" y="17824"/>
                </a:cubicBezTo>
                <a:cubicBezTo>
                  <a:pt x="17555" y="17900"/>
                  <a:pt x="17581" y="17925"/>
                  <a:pt x="17623" y="18051"/>
                </a:cubicBezTo>
                <a:cubicBezTo>
                  <a:pt x="17665" y="18177"/>
                  <a:pt x="17550" y="18278"/>
                  <a:pt x="17534" y="18354"/>
                </a:cubicBezTo>
                <a:cubicBezTo>
                  <a:pt x="17518" y="18429"/>
                  <a:pt x="17571" y="18542"/>
                  <a:pt x="17602" y="18606"/>
                </a:cubicBezTo>
                <a:cubicBezTo>
                  <a:pt x="17634" y="18668"/>
                  <a:pt x="17713" y="18631"/>
                  <a:pt x="17760" y="18593"/>
                </a:cubicBezTo>
                <a:cubicBezTo>
                  <a:pt x="17808" y="18555"/>
                  <a:pt x="17860" y="18454"/>
                  <a:pt x="17892" y="18442"/>
                </a:cubicBezTo>
                <a:cubicBezTo>
                  <a:pt x="17923" y="18429"/>
                  <a:pt x="18102" y="18548"/>
                  <a:pt x="18102" y="18548"/>
                </a:cubicBezTo>
                <a:cubicBezTo>
                  <a:pt x="18102" y="18548"/>
                  <a:pt x="18123" y="18227"/>
                  <a:pt x="18160" y="18126"/>
                </a:cubicBezTo>
                <a:cubicBezTo>
                  <a:pt x="18197" y="18026"/>
                  <a:pt x="18313" y="18114"/>
                  <a:pt x="18313" y="18114"/>
                </a:cubicBezTo>
                <a:cubicBezTo>
                  <a:pt x="18313" y="18114"/>
                  <a:pt x="18360" y="18038"/>
                  <a:pt x="18486" y="17975"/>
                </a:cubicBezTo>
                <a:cubicBezTo>
                  <a:pt x="18612" y="17912"/>
                  <a:pt x="18560" y="18038"/>
                  <a:pt x="18607" y="18076"/>
                </a:cubicBezTo>
                <a:cubicBezTo>
                  <a:pt x="18654" y="18114"/>
                  <a:pt x="18717" y="18139"/>
                  <a:pt x="18754" y="18202"/>
                </a:cubicBezTo>
                <a:cubicBezTo>
                  <a:pt x="18791" y="18265"/>
                  <a:pt x="18754" y="18416"/>
                  <a:pt x="18749" y="18479"/>
                </a:cubicBezTo>
                <a:cubicBezTo>
                  <a:pt x="18744" y="18542"/>
                  <a:pt x="18839" y="18517"/>
                  <a:pt x="18844" y="18454"/>
                </a:cubicBezTo>
                <a:cubicBezTo>
                  <a:pt x="18849" y="18391"/>
                  <a:pt x="18875" y="18328"/>
                  <a:pt x="18928" y="18253"/>
                </a:cubicBezTo>
                <a:cubicBezTo>
                  <a:pt x="18981" y="18177"/>
                  <a:pt x="18938" y="18366"/>
                  <a:pt x="18960" y="18479"/>
                </a:cubicBezTo>
                <a:cubicBezTo>
                  <a:pt x="18981" y="18593"/>
                  <a:pt x="19012" y="18326"/>
                  <a:pt x="19012" y="18454"/>
                </a:cubicBezTo>
                <a:cubicBezTo>
                  <a:pt x="19012" y="18492"/>
                  <a:pt x="19028" y="18530"/>
                  <a:pt x="19033" y="18568"/>
                </a:cubicBezTo>
                <a:close/>
                <a:moveTo>
                  <a:pt x="168" y="3457"/>
                </a:moveTo>
                <a:cubicBezTo>
                  <a:pt x="95" y="3469"/>
                  <a:pt x="0" y="3558"/>
                  <a:pt x="0" y="3558"/>
                </a:cubicBezTo>
                <a:cubicBezTo>
                  <a:pt x="0" y="3558"/>
                  <a:pt x="26" y="3671"/>
                  <a:pt x="74" y="3747"/>
                </a:cubicBezTo>
                <a:cubicBezTo>
                  <a:pt x="121" y="3822"/>
                  <a:pt x="237" y="3822"/>
                  <a:pt x="237" y="3822"/>
                </a:cubicBezTo>
                <a:cubicBezTo>
                  <a:pt x="237" y="3822"/>
                  <a:pt x="316" y="3835"/>
                  <a:pt x="347" y="3772"/>
                </a:cubicBezTo>
                <a:cubicBezTo>
                  <a:pt x="379" y="3709"/>
                  <a:pt x="416" y="3721"/>
                  <a:pt x="437" y="3734"/>
                </a:cubicBezTo>
                <a:cubicBezTo>
                  <a:pt x="458" y="3747"/>
                  <a:pt x="421" y="3911"/>
                  <a:pt x="363" y="3898"/>
                </a:cubicBezTo>
                <a:cubicBezTo>
                  <a:pt x="305" y="3885"/>
                  <a:pt x="237" y="3911"/>
                  <a:pt x="189" y="3999"/>
                </a:cubicBezTo>
                <a:cubicBezTo>
                  <a:pt x="142" y="4087"/>
                  <a:pt x="100" y="4100"/>
                  <a:pt x="121" y="4200"/>
                </a:cubicBezTo>
                <a:cubicBezTo>
                  <a:pt x="142" y="4301"/>
                  <a:pt x="221" y="4427"/>
                  <a:pt x="226" y="4490"/>
                </a:cubicBezTo>
                <a:cubicBezTo>
                  <a:pt x="232" y="4553"/>
                  <a:pt x="321" y="4452"/>
                  <a:pt x="331" y="4389"/>
                </a:cubicBezTo>
                <a:cubicBezTo>
                  <a:pt x="342" y="4326"/>
                  <a:pt x="395" y="4326"/>
                  <a:pt x="379" y="4465"/>
                </a:cubicBezTo>
                <a:cubicBezTo>
                  <a:pt x="363" y="4604"/>
                  <a:pt x="431" y="4629"/>
                  <a:pt x="431" y="4629"/>
                </a:cubicBezTo>
                <a:cubicBezTo>
                  <a:pt x="431" y="4629"/>
                  <a:pt x="463" y="4503"/>
                  <a:pt x="479" y="4528"/>
                </a:cubicBezTo>
                <a:cubicBezTo>
                  <a:pt x="495" y="4553"/>
                  <a:pt x="547" y="4667"/>
                  <a:pt x="547" y="4667"/>
                </a:cubicBezTo>
                <a:cubicBezTo>
                  <a:pt x="547" y="4667"/>
                  <a:pt x="616" y="4553"/>
                  <a:pt x="637" y="4629"/>
                </a:cubicBezTo>
                <a:cubicBezTo>
                  <a:pt x="658" y="4704"/>
                  <a:pt x="605" y="4767"/>
                  <a:pt x="573" y="4805"/>
                </a:cubicBezTo>
                <a:cubicBezTo>
                  <a:pt x="542" y="4843"/>
                  <a:pt x="426" y="4944"/>
                  <a:pt x="400" y="4982"/>
                </a:cubicBezTo>
                <a:cubicBezTo>
                  <a:pt x="374" y="5019"/>
                  <a:pt x="274" y="5133"/>
                  <a:pt x="247" y="5133"/>
                </a:cubicBezTo>
                <a:cubicBezTo>
                  <a:pt x="221" y="5133"/>
                  <a:pt x="210" y="5284"/>
                  <a:pt x="258" y="5272"/>
                </a:cubicBezTo>
                <a:cubicBezTo>
                  <a:pt x="305" y="5259"/>
                  <a:pt x="437" y="5145"/>
                  <a:pt x="473" y="5108"/>
                </a:cubicBezTo>
                <a:cubicBezTo>
                  <a:pt x="510" y="5070"/>
                  <a:pt x="524" y="5233"/>
                  <a:pt x="618" y="5119"/>
                </a:cubicBezTo>
                <a:cubicBezTo>
                  <a:pt x="713" y="5006"/>
                  <a:pt x="742" y="4830"/>
                  <a:pt x="768" y="4843"/>
                </a:cubicBezTo>
                <a:cubicBezTo>
                  <a:pt x="794" y="4856"/>
                  <a:pt x="800" y="4944"/>
                  <a:pt x="842" y="4969"/>
                </a:cubicBezTo>
                <a:cubicBezTo>
                  <a:pt x="884" y="4994"/>
                  <a:pt x="921" y="4894"/>
                  <a:pt x="947" y="4856"/>
                </a:cubicBezTo>
                <a:cubicBezTo>
                  <a:pt x="973" y="4818"/>
                  <a:pt x="994" y="4667"/>
                  <a:pt x="968" y="4679"/>
                </a:cubicBezTo>
                <a:cubicBezTo>
                  <a:pt x="942" y="4692"/>
                  <a:pt x="873" y="4679"/>
                  <a:pt x="873" y="4679"/>
                </a:cubicBezTo>
                <a:cubicBezTo>
                  <a:pt x="873" y="4679"/>
                  <a:pt x="947" y="4579"/>
                  <a:pt x="947" y="4516"/>
                </a:cubicBezTo>
                <a:cubicBezTo>
                  <a:pt x="947" y="4452"/>
                  <a:pt x="957" y="4351"/>
                  <a:pt x="1000" y="4314"/>
                </a:cubicBezTo>
                <a:cubicBezTo>
                  <a:pt x="1042" y="4276"/>
                  <a:pt x="1042" y="4301"/>
                  <a:pt x="1015" y="4452"/>
                </a:cubicBezTo>
                <a:cubicBezTo>
                  <a:pt x="989" y="4604"/>
                  <a:pt x="1068" y="4540"/>
                  <a:pt x="1099" y="4477"/>
                </a:cubicBezTo>
                <a:cubicBezTo>
                  <a:pt x="1131" y="4414"/>
                  <a:pt x="1169" y="4586"/>
                  <a:pt x="1227" y="4498"/>
                </a:cubicBezTo>
                <a:cubicBezTo>
                  <a:pt x="1285" y="4409"/>
                  <a:pt x="1268" y="4238"/>
                  <a:pt x="1299" y="4238"/>
                </a:cubicBezTo>
                <a:cubicBezTo>
                  <a:pt x="1331" y="4238"/>
                  <a:pt x="1389" y="4377"/>
                  <a:pt x="1420" y="4326"/>
                </a:cubicBezTo>
                <a:cubicBezTo>
                  <a:pt x="1452" y="4276"/>
                  <a:pt x="1533" y="4431"/>
                  <a:pt x="1585" y="4431"/>
                </a:cubicBezTo>
                <a:cubicBezTo>
                  <a:pt x="1638" y="4431"/>
                  <a:pt x="1815" y="4553"/>
                  <a:pt x="1846" y="4553"/>
                </a:cubicBezTo>
                <a:cubicBezTo>
                  <a:pt x="1878" y="4553"/>
                  <a:pt x="1973" y="4641"/>
                  <a:pt x="1978" y="4805"/>
                </a:cubicBezTo>
                <a:cubicBezTo>
                  <a:pt x="1983" y="4969"/>
                  <a:pt x="2015" y="4956"/>
                  <a:pt x="2046" y="4956"/>
                </a:cubicBezTo>
                <a:cubicBezTo>
                  <a:pt x="2078" y="4956"/>
                  <a:pt x="2151" y="5019"/>
                  <a:pt x="2151" y="5082"/>
                </a:cubicBezTo>
                <a:cubicBezTo>
                  <a:pt x="2151" y="5145"/>
                  <a:pt x="2130" y="5398"/>
                  <a:pt x="2183" y="5461"/>
                </a:cubicBezTo>
                <a:cubicBezTo>
                  <a:pt x="2236" y="5523"/>
                  <a:pt x="2283" y="5625"/>
                  <a:pt x="2304" y="5599"/>
                </a:cubicBezTo>
                <a:cubicBezTo>
                  <a:pt x="2325" y="5574"/>
                  <a:pt x="2304" y="5372"/>
                  <a:pt x="2278" y="5347"/>
                </a:cubicBezTo>
                <a:cubicBezTo>
                  <a:pt x="2251" y="5322"/>
                  <a:pt x="2267" y="5234"/>
                  <a:pt x="2257" y="5183"/>
                </a:cubicBezTo>
                <a:cubicBezTo>
                  <a:pt x="2246" y="5133"/>
                  <a:pt x="2288" y="5133"/>
                  <a:pt x="2304" y="5221"/>
                </a:cubicBezTo>
                <a:cubicBezTo>
                  <a:pt x="2320" y="5309"/>
                  <a:pt x="2362" y="5473"/>
                  <a:pt x="2388" y="5473"/>
                </a:cubicBezTo>
                <a:cubicBezTo>
                  <a:pt x="2415" y="5473"/>
                  <a:pt x="2472" y="5625"/>
                  <a:pt x="2457" y="5713"/>
                </a:cubicBezTo>
                <a:cubicBezTo>
                  <a:pt x="2441" y="5801"/>
                  <a:pt x="2462" y="5980"/>
                  <a:pt x="2509" y="5980"/>
                </a:cubicBezTo>
                <a:cubicBezTo>
                  <a:pt x="2557" y="5980"/>
                  <a:pt x="2625" y="6104"/>
                  <a:pt x="2646" y="6116"/>
                </a:cubicBezTo>
                <a:cubicBezTo>
                  <a:pt x="2667" y="6128"/>
                  <a:pt x="2679" y="6238"/>
                  <a:pt x="2679" y="6276"/>
                </a:cubicBezTo>
                <a:cubicBezTo>
                  <a:pt x="2679" y="6314"/>
                  <a:pt x="2720" y="6481"/>
                  <a:pt x="2720" y="6570"/>
                </a:cubicBezTo>
                <a:cubicBezTo>
                  <a:pt x="2720" y="6658"/>
                  <a:pt x="2704" y="7011"/>
                  <a:pt x="2699" y="7149"/>
                </a:cubicBezTo>
                <a:cubicBezTo>
                  <a:pt x="2693" y="7288"/>
                  <a:pt x="2741" y="7527"/>
                  <a:pt x="2793" y="7653"/>
                </a:cubicBezTo>
                <a:cubicBezTo>
                  <a:pt x="2846" y="7780"/>
                  <a:pt x="2836" y="8062"/>
                  <a:pt x="2868" y="8112"/>
                </a:cubicBezTo>
                <a:cubicBezTo>
                  <a:pt x="2899" y="8163"/>
                  <a:pt x="2978" y="8258"/>
                  <a:pt x="3025" y="8246"/>
                </a:cubicBezTo>
                <a:cubicBezTo>
                  <a:pt x="3072" y="8233"/>
                  <a:pt x="3104" y="8321"/>
                  <a:pt x="3146" y="8498"/>
                </a:cubicBezTo>
                <a:cubicBezTo>
                  <a:pt x="3188" y="8674"/>
                  <a:pt x="3230" y="8964"/>
                  <a:pt x="3262" y="8989"/>
                </a:cubicBezTo>
                <a:cubicBezTo>
                  <a:pt x="3293" y="9014"/>
                  <a:pt x="3346" y="9103"/>
                  <a:pt x="3319" y="9166"/>
                </a:cubicBezTo>
                <a:cubicBezTo>
                  <a:pt x="3293" y="9229"/>
                  <a:pt x="3251" y="9367"/>
                  <a:pt x="3298" y="9367"/>
                </a:cubicBezTo>
                <a:cubicBezTo>
                  <a:pt x="3346" y="9367"/>
                  <a:pt x="3361" y="9304"/>
                  <a:pt x="3398" y="9418"/>
                </a:cubicBezTo>
                <a:cubicBezTo>
                  <a:pt x="3435" y="9531"/>
                  <a:pt x="3483" y="9594"/>
                  <a:pt x="3477" y="9670"/>
                </a:cubicBezTo>
                <a:cubicBezTo>
                  <a:pt x="3472" y="9745"/>
                  <a:pt x="3519" y="9770"/>
                  <a:pt x="3540" y="9783"/>
                </a:cubicBezTo>
                <a:cubicBezTo>
                  <a:pt x="3561" y="9796"/>
                  <a:pt x="3609" y="10023"/>
                  <a:pt x="3656" y="9922"/>
                </a:cubicBezTo>
                <a:cubicBezTo>
                  <a:pt x="3703" y="9821"/>
                  <a:pt x="3593" y="9670"/>
                  <a:pt x="3561" y="9607"/>
                </a:cubicBezTo>
                <a:cubicBezTo>
                  <a:pt x="3530" y="9544"/>
                  <a:pt x="3561" y="9405"/>
                  <a:pt x="3488" y="9267"/>
                </a:cubicBezTo>
                <a:cubicBezTo>
                  <a:pt x="3414" y="9128"/>
                  <a:pt x="3425" y="9027"/>
                  <a:pt x="3372" y="8926"/>
                </a:cubicBezTo>
                <a:cubicBezTo>
                  <a:pt x="3319" y="8826"/>
                  <a:pt x="3277" y="8737"/>
                  <a:pt x="3330" y="8649"/>
                </a:cubicBezTo>
                <a:cubicBezTo>
                  <a:pt x="3382" y="8561"/>
                  <a:pt x="3388" y="8737"/>
                  <a:pt x="3409" y="8851"/>
                </a:cubicBezTo>
                <a:cubicBezTo>
                  <a:pt x="3430" y="8964"/>
                  <a:pt x="3540" y="9191"/>
                  <a:pt x="3588" y="9292"/>
                </a:cubicBezTo>
                <a:cubicBezTo>
                  <a:pt x="3635" y="9393"/>
                  <a:pt x="3719" y="9745"/>
                  <a:pt x="3745" y="9745"/>
                </a:cubicBezTo>
                <a:cubicBezTo>
                  <a:pt x="3772" y="9745"/>
                  <a:pt x="3845" y="9947"/>
                  <a:pt x="3845" y="9947"/>
                </a:cubicBezTo>
                <a:cubicBezTo>
                  <a:pt x="3845" y="9947"/>
                  <a:pt x="3887" y="10111"/>
                  <a:pt x="3872" y="10161"/>
                </a:cubicBezTo>
                <a:cubicBezTo>
                  <a:pt x="3856" y="10211"/>
                  <a:pt x="3893" y="10401"/>
                  <a:pt x="3930" y="10451"/>
                </a:cubicBezTo>
                <a:cubicBezTo>
                  <a:pt x="3966" y="10502"/>
                  <a:pt x="4127" y="10503"/>
                  <a:pt x="4135" y="10691"/>
                </a:cubicBezTo>
                <a:cubicBezTo>
                  <a:pt x="4137" y="10740"/>
                  <a:pt x="4163" y="10981"/>
                  <a:pt x="4221" y="10981"/>
                </a:cubicBezTo>
                <a:cubicBezTo>
                  <a:pt x="4279" y="10981"/>
                  <a:pt x="4356" y="10918"/>
                  <a:pt x="4371" y="10955"/>
                </a:cubicBezTo>
                <a:cubicBezTo>
                  <a:pt x="4387" y="10993"/>
                  <a:pt x="4435" y="11144"/>
                  <a:pt x="4466" y="11056"/>
                </a:cubicBezTo>
                <a:cubicBezTo>
                  <a:pt x="4498" y="10968"/>
                  <a:pt x="4503" y="10930"/>
                  <a:pt x="4550" y="10930"/>
                </a:cubicBezTo>
                <a:cubicBezTo>
                  <a:pt x="4598" y="10930"/>
                  <a:pt x="4619" y="11018"/>
                  <a:pt x="4645" y="11081"/>
                </a:cubicBezTo>
                <a:cubicBezTo>
                  <a:pt x="4671" y="11144"/>
                  <a:pt x="4745" y="11308"/>
                  <a:pt x="4782" y="11296"/>
                </a:cubicBezTo>
                <a:cubicBezTo>
                  <a:pt x="4819" y="11283"/>
                  <a:pt x="4866" y="11396"/>
                  <a:pt x="4892" y="11359"/>
                </a:cubicBezTo>
                <a:cubicBezTo>
                  <a:pt x="4919" y="11321"/>
                  <a:pt x="4961" y="11384"/>
                  <a:pt x="4982" y="11409"/>
                </a:cubicBezTo>
                <a:cubicBezTo>
                  <a:pt x="5003" y="11434"/>
                  <a:pt x="5047" y="11528"/>
                  <a:pt x="5042" y="11679"/>
                </a:cubicBezTo>
                <a:cubicBezTo>
                  <a:pt x="5036" y="11830"/>
                  <a:pt x="5113" y="11863"/>
                  <a:pt x="5145" y="11901"/>
                </a:cubicBezTo>
                <a:cubicBezTo>
                  <a:pt x="5176" y="11938"/>
                  <a:pt x="5218" y="12026"/>
                  <a:pt x="5245" y="12090"/>
                </a:cubicBezTo>
                <a:cubicBezTo>
                  <a:pt x="5271" y="12152"/>
                  <a:pt x="5329" y="12165"/>
                  <a:pt x="5345" y="12203"/>
                </a:cubicBezTo>
                <a:cubicBezTo>
                  <a:pt x="5360" y="12241"/>
                  <a:pt x="5371" y="12316"/>
                  <a:pt x="5418" y="12254"/>
                </a:cubicBezTo>
                <a:cubicBezTo>
                  <a:pt x="5466" y="12190"/>
                  <a:pt x="5455" y="12077"/>
                  <a:pt x="5455" y="12077"/>
                </a:cubicBezTo>
                <a:cubicBezTo>
                  <a:pt x="5455" y="12077"/>
                  <a:pt x="5508" y="12052"/>
                  <a:pt x="5534" y="12102"/>
                </a:cubicBezTo>
                <a:cubicBezTo>
                  <a:pt x="5560" y="12152"/>
                  <a:pt x="5576" y="12316"/>
                  <a:pt x="5592" y="12341"/>
                </a:cubicBezTo>
                <a:cubicBezTo>
                  <a:pt x="5608" y="12367"/>
                  <a:pt x="5639" y="12556"/>
                  <a:pt x="5618" y="12694"/>
                </a:cubicBezTo>
                <a:cubicBezTo>
                  <a:pt x="5597" y="12833"/>
                  <a:pt x="5602" y="12972"/>
                  <a:pt x="5581" y="12972"/>
                </a:cubicBezTo>
                <a:cubicBezTo>
                  <a:pt x="5560" y="12972"/>
                  <a:pt x="5502" y="13104"/>
                  <a:pt x="5471" y="13142"/>
                </a:cubicBezTo>
                <a:cubicBezTo>
                  <a:pt x="5439" y="13179"/>
                  <a:pt x="5387" y="13387"/>
                  <a:pt x="5392" y="13451"/>
                </a:cubicBezTo>
                <a:cubicBezTo>
                  <a:pt x="5397" y="13514"/>
                  <a:pt x="5415" y="13713"/>
                  <a:pt x="5405" y="13801"/>
                </a:cubicBezTo>
                <a:cubicBezTo>
                  <a:pt x="5394" y="13890"/>
                  <a:pt x="5355" y="13980"/>
                  <a:pt x="5371" y="14118"/>
                </a:cubicBezTo>
                <a:cubicBezTo>
                  <a:pt x="5387" y="14257"/>
                  <a:pt x="5497" y="14295"/>
                  <a:pt x="5502" y="14421"/>
                </a:cubicBezTo>
                <a:cubicBezTo>
                  <a:pt x="5508" y="14547"/>
                  <a:pt x="5587" y="14824"/>
                  <a:pt x="5597" y="14950"/>
                </a:cubicBezTo>
                <a:cubicBezTo>
                  <a:pt x="5608" y="15076"/>
                  <a:pt x="5664" y="15222"/>
                  <a:pt x="5664" y="15398"/>
                </a:cubicBezTo>
                <a:cubicBezTo>
                  <a:pt x="5664" y="15575"/>
                  <a:pt x="5823" y="15681"/>
                  <a:pt x="5850" y="15694"/>
                </a:cubicBezTo>
                <a:cubicBezTo>
                  <a:pt x="5876" y="15706"/>
                  <a:pt x="5923" y="15820"/>
                  <a:pt x="5960" y="15857"/>
                </a:cubicBezTo>
                <a:cubicBezTo>
                  <a:pt x="5997" y="15895"/>
                  <a:pt x="6029" y="15971"/>
                  <a:pt x="6055" y="16072"/>
                </a:cubicBezTo>
                <a:cubicBezTo>
                  <a:pt x="6081" y="16173"/>
                  <a:pt x="6076" y="16324"/>
                  <a:pt x="6076" y="16362"/>
                </a:cubicBezTo>
                <a:cubicBezTo>
                  <a:pt x="6076" y="16399"/>
                  <a:pt x="6060" y="16790"/>
                  <a:pt x="6044" y="17017"/>
                </a:cubicBezTo>
                <a:cubicBezTo>
                  <a:pt x="6029" y="17244"/>
                  <a:pt x="6082" y="17458"/>
                  <a:pt x="6051" y="17521"/>
                </a:cubicBezTo>
                <a:cubicBezTo>
                  <a:pt x="6019" y="17584"/>
                  <a:pt x="5960" y="17609"/>
                  <a:pt x="5992" y="17685"/>
                </a:cubicBezTo>
                <a:cubicBezTo>
                  <a:pt x="6023" y="17761"/>
                  <a:pt x="5955" y="17811"/>
                  <a:pt x="5955" y="17849"/>
                </a:cubicBezTo>
                <a:cubicBezTo>
                  <a:pt x="5955" y="17887"/>
                  <a:pt x="5997" y="18088"/>
                  <a:pt x="5976" y="18176"/>
                </a:cubicBezTo>
                <a:cubicBezTo>
                  <a:pt x="5955" y="18265"/>
                  <a:pt x="5939" y="18391"/>
                  <a:pt x="5923" y="18466"/>
                </a:cubicBezTo>
                <a:cubicBezTo>
                  <a:pt x="5907" y="18542"/>
                  <a:pt x="5871" y="18618"/>
                  <a:pt x="5881" y="18731"/>
                </a:cubicBezTo>
                <a:cubicBezTo>
                  <a:pt x="5892" y="18845"/>
                  <a:pt x="5839" y="18807"/>
                  <a:pt x="5839" y="18920"/>
                </a:cubicBezTo>
                <a:cubicBezTo>
                  <a:pt x="5839" y="19034"/>
                  <a:pt x="5886" y="18983"/>
                  <a:pt x="5876" y="19122"/>
                </a:cubicBezTo>
                <a:cubicBezTo>
                  <a:pt x="5865" y="19261"/>
                  <a:pt x="5839" y="19298"/>
                  <a:pt x="5839" y="19399"/>
                </a:cubicBezTo>
                <a:cubicBezTo>
                  <a:pt x="5839" y="19500"/>
                  <a:pt x="5865" y="19639"/>
                  <a:pt x="5865" y="19676"/>
                </a:cubicBezTo>
                <a:cubicBezTo>
                  <a:pt x="5865" y="19714"/>
                  <a:pt x="5839" y="19840"/>
                  <a:pt x="5802" y="19941"/>
                </a:cubicBezTo>
                <a:cubicBezTo>
                  <a:pt x="5765" y="20042"/>
                  <a:pt x="5739" y="20105"/>
                  <a:pt x="5744" y="20168"/>
                </a:cubicBezTo>
                <a:cubicBezTo>
                  <a:pt x="5750" y="20231"/>
                  <a:pt x="5786" y="20306"/>
                  <a:pt x="5781" y="20344"/>
                </a:cubicBezTo>
                <a:cubicBezTo>
                  <a:pt x="5776" y="20382"/>
                  <a:pt x="5729" y="20508"/>
                  <a:pt x="5734" y="20596"/>
                </a:cubicBezTo>
                <a:cubicBezTo>
                  <a:pt x="5739" y="20685"/>
                  <a:pt x="5786" y="20647"/>
                  <a:pt x="5797" y="20710"/>
                </a:cubicBezTo>
                <a:cubicBezTo>
                  <a:pt x="5807" y="20773"/>
                  <a:pt x="5734" y="20823"/>
                  <a:pt x="5765" y="20886"/>
                </a:cubicBezTo>
                <a:cubicBezTo>
                  <a:pt x="5797" y="20949"/>
                  <a:pt x="5839" y="20937"/>
                  <a:pt x="5829" y="21088"/>
                </a:cubicBezTo>
                <a:cubicBezTo>
                  <a:pt x="5818" y="21239"/>
                  <a:pt x="5886" y="21277"/>
                  <a:pt x="5902" y="21315"/>
                </a:cubicBezTo>
                <a:cubicBezTo>
                  <a:pt x="5918" y="21353"/>
                  <a:pt x="5949" y="21441"/>
                  <a:pt x="5976" y="21441"/>
                </a:cubicBezTo>
                <a:cubicBezTo>
                  <a:pt x="6002" y="21441"/>
                  <a:pt x="6023" y="21403"/>
                  <a:pt x="6034" y="21264"/>
                </a:cubicBezTo>
                <a:cubicBezTo>
                  <a:pt x="6044" y="21126"/>
                  <a:pt x="6118" y="21239"/>
                  <a:pt x="6065" y="21340"/>
                </a:cubicBezTo>
                <a:cubicBezTo>
                  <a:pt x="6013" y="21441"/>
                  <a:pt x="5986" y="21491"/>
                  <a:pt x="6002" y="21491"/>
                </a:cubicBezTo>
                <a:cubicBezTo>
                  <a:pt x="6018" y="21491"/>
                  <a:pt x="6097" y="21592"/>
                  <a:pt x="6139" y="21592"/>
                </a:cubicBezTo>
                <a:cubicBezTo>
                  <a:pt x="6181" y="21592"/>
                  <a:pt x="6265" y="21541"/>
                  <a:pt x="6281" y="21529"/>
                </a:cubicBezTo>
                <a:cubicBezTo>
                  <a:pt x="6297" y="21516"/>
                  <a:pt x="6412" y="21478"/>
                  <a:pt x="6423" y="21441"/>
                </a:cubicBezTo>
                <a:cubicBezTo>
                  <a:pt x="6433" y="21403"/>
                  <a:pt x="6333" y="21416"/>
                  <a:pt x="6286" y="21378"/>
                </a:cubicBezTo>
                <a:cubicBezTo>
                  <a:pt x="6239" y="21340"/>
                  <a:pt x="6155" y="21151"/>
                  <a:pt x="6144" y="21075"/>
                </a:cubicBezTo>
                <a:cubicBezTo>
                  <a:pt x="6133" y="21000"/>
                  <a:pt x="6133" y="20848"/>
                  <a:pt x="6170" y="20798"/>
                </a:cubicBezTo>
                <a:cubicBezTo>
                  <a:pt x="6207" y="20747"/>
                  <a:pt x="6297" y="20571"/>
                  <a:pt x="6318" y="20533"/>
                </a:cubicBezTo>
                <a:cubicBezTo>
                  <a:pt x="6339" y="20496"/>
                  <a:pt x="6370" y="20319"/>
                  <a:pt x="6354" y="20294"/>
                </a:cubicBezTo>
                <a:cubicBezTo>
                  <a:pt x="6339" y="20269"/>
                  <a:pt x="6260" y="20294"/>
                  <a:pt x="6249" y="20256"/>
                </a:cubicBezTo>
                <a:cubicBezTo>
                  <a:pt x="6239" y="20218"/>
                  <a:pt x="6239" y="20168"/>
                  <a:pt x="6291" y="20080"/>
                </a:cubicBezTo>
                <a:cubicBezTo>
                  <a:pt x="6344" y="19991"/>
                  <a:pt x="6370" y="19866"/>
                  <a:pt x="6391" y="19828"/>
                </a:cubicBezTo>
                <a:cubicBezTo>
                  <a:pt x="6412" y="19790"/>
                  <a:pt x="6454" y="19714"/>
                  <a:pt x="6470" y="19626"/>
                </a:cubicBezTo>
                <a:cubicBezTo>
                  <a:pt x="6486" y="19538"/>
                  <a:pt x="6454" y="19588"/>
                  <a:pt x="6423" y="19588"/>
                </a:cubicBezTo>
                <a:cubicBezTo>
                  <a:pt x="6391" y="19588"/>
                  <a:pt x="6376" y="19450"/>
                  <a:pt x="6376" y="19386"/>
                </a:cubicBezTo>
                <a:cubicBezTo>
                  <a:pt x="6376" y="19324"/>
                  <a:pt x="6454" y="19412"/>
                  <a:pt x="6512" y="19437"/>
                </a:cubicBezTo>
                <a:cubicBezTo>
                  <a:pt x="6570" y="19462"/>
                  <a:pt x="6544" y="19374"/>
                  <a:pt x="6539" y="19299"/>
                </a:cubicBezTo>
                <a:cubicBezTo>
                  <a:pt x="6533" y="19223"/>
                  <a:pt x="6549" y="19097"/>
                  <a:pt x="6581" y="19135"/>
                </a:cubicBezTo>
                <a:cubicBezTo>
                  <a:pt x="6612" y="19172"/>
                  <a:pt x="6775" y="19122"/>
                  <a:pt x="6796" y="19109"/>
                </a:cubicBezTo>
                <a:cubicBezTo>
                  <a:pt x="6818" y="19097"/>
                  <a:pt x="6875" y="18870"/>
                  <a:pt x="6896" y="18807"/>
                </a:cubicBezTo>
                <a:cubicBezTo>
                  <a:pt x="6917" y="18744"/>
                  <a:pt x="6923" y="18681"/>
                  <a:pt x="6896" y="18643"/>
                </a:cubicBezTo>
                <a:cubicBezTo>
                  <a:pt x="6870" y="18605"/>
                  <a:pt x="6797" y="18458"/>
                  <a:pt x="6786" y="18420"/>
                </a:cubicBezTo>
                <a:cubicBezTo>
                  <a:pt x="6776" y="18382"/>
                  <a:pt x="6812" y="18164"/>
                  <a:pt x="6823" y="18101"/>
                </a:cubicBezTo>
                <a:cubicBezTo>
                  <a:pt x="6833" y="18038"/>
                  <a:pt x="6823" y="18466"/>
                  <a:pt x="6896" y="18517"/>
                </a:cubicBezTo>
                <a:cubicBezTo>
                  <a:pt x="6970" y="18567"/>
                  <a:pt x="7012" y="18592"/>
                  <a:pt x="7080" y="18441"/>
                </a:cubicBezTo>
                <a:cubicBezTo>
                  <a:pt x="7149" y="18290"/>
                  <a:pt x="7202" y="18189"/>
                  <a:pt x="7207" y="18088"/>
                </a:cubicBezTo>
                <a:cubicBezTo>
                  <a:pt x="7212" y="17987"/>
                  <a:pt x="7228" y="17887"/>
                  <a:pt x="7254" y="17849"/>
                </a:cubicBezTo>
                <a:cubicBezTo>
                  <a:pt x="7280" y="17811"/>
                  <a:pt x="7302" y="17838"/>
                  <a:pt x="7333" y="17674"/>
                </a:cubicBezTo>
                <a:cubicBezTo>
                  <a:pt x="7365" y="17511"/>
                  <a:pt x="7391" y="17635"/>
                  <a:pt x="7422" y="17496"/>
                </a:cubicBezTo>
                <a:cubicBezTo>
                  <a:pt x="7454" y="17357"/>
                  <a:pt x="7370" y="17181"/>
                  <a:pt x="7433" y="17080"/>
                </a:cubicBezTo>
                <a:cubicBezTo>
                  <a:pt x="7496" y="16979"/>
                  <a:pt x="7606" y="16853"/>
                  <a:pt x="7606" y="16853"/>
                </a:cubicBezTo>
                <a:cubicBezTo>
                  <a:pt x="7606" y="16853"/>
                  <a:pt x="7638" y="16815"/>
                  <a:pt x="7701" y="16778"/>
                </a:cubicBezTo>
                <a:cubicBezTo>
                  <a:pt x="7764" y="16740"/>
                  <a:pt x="7833" y="16765"/>
                  <a:pt x="7854" y="16689"/>
                </a:cubicBezTo>
                <a:cubicBezTo>
                  <a:pt x="7875" y="16614"/>
                  <a:pt x="7896" y="16450"/>
                  <a:pt x="7927" y="16362"/>
                </a:cubicBezTo>
                <a:cubicBezTo>
                  <a:pt x="7959" y="16274"/>
                  <a:pt x="7996" y="16135"/>
                  <a:pt x="7980" y="16072"/>
                </a:cubicBezTo>
                <a:cubicBezTo>
                  <a:pt x="7964" y="16009"/>
                  <a:pt x="8022" y="15732"/>
                  <a:pt x="8017" y="15656"/>
                </a:cubicBezTo>
                <a:cubicBezTo>
                  <a:pt x="8012" y="15581"/>
                  <a:pt x="7964" y="15404"/>
                  <a:pt x="8043" y="15253"/>
                </a:cubicBezTo>
                <a:cubicBezTo>
                  <a:pt x="8122" y="15101"/>
                  <a:pt x="8206" y="14875"/>
                  <a:pt x="8211" y="14812"/>
                </a:cubicBezTo>
                <a:cubicBezTo>
                  <a:pt x="8217" y="14749"/>
                  <a:pt x="8280" y="14484"/>
                  <a:pt x="8275" y="14358"/>
                </a:cubicBezTo>
                <a:cubicBezTo>
                  <a:pt x="8269" y="14232"/>
                  <a:pt x="8211" y="14081"/>
                  <a:pt x="8175" y="14043"/>
                </a:cubicBezTo>
                <a:cubicBezTo>
                  <a:pt x="8138" y="14005"/>
                  <a:pt x="8059" y="13993"/>
                  <a:pt x="8027" y="13891"/>
                </a:cubicBezTo>
                <a:cubicBezTo>
                  <a:pt x="7996" y="13791"/>
                  <a:pt x="7906" y="13690"/>
                  <a:pt x="7875" y="13715"/>
                </a:cubicBezTo>
                <a:cubicBezTo>
                  <a:pt x="7843" y="13740"/>
                  <a:pt x="7791" y="13766"/>
                  <a:pt x="7749" y="13702"/>
                </a:cubicBezTo>
                <a:cubicBezTo>
                  <a:pt x="7706" y="13640"/>
                  <a:pt x="7638" y="13564"/>
                  <a:pt x="7612" y="13514"/>
                </a:cubicBezTo>
                <a:cubicBezTo>
                  <a:pt x="7585" y="13463"/>
                  <a:pt x="7517" y="13426"/>
                  <a:pt x="7486" y="13426"/>
                </a:cubicBezTo>
                <a:cubicBezTo>
                  <a:pt x="7454" y="13426"/>
                  <a:pt x="7459" y="13375"/>
                  <a:pt x="7412" y="13526"/>
                </a:cubicBezTo>
                <a:cubicBezTo>
                  <a:pt x="7365" y="13677"/>
                  <a:pt x="7412" y="13728"/>
                  <a:pt x="7328" y="13702"/>
                </a:cubicBezTo>
                <a:cubicBezTo>
                  <a:pt x="7244" y="13677"/>
                  <a:pt x="7338" y="13665"/>
                  <a:pt x="7386" y="13514"/>
                </a:cubicBezTo>
                <a:cubicBezTo>
                  <a:pt x="7433" y="13362"/>
                  <a:pt x="7380" y="13274"/>
                  <a:pt x="7328" y="13312"/>
                </a:cubicBezTo>
                <a:cubicBezTo>
                  <a:pt x="7275" y="13350"/>
                  <a:pt x="7312" y="13426"/>
                  <a:pt x="7228" y="13463"/>
                </a:cubicBezTo>
                <a:cubicBezTo>
                  <a:pt x="7144" y="13501"/>
                  <a:pt x="7144" y="13375"/>
                  <a:pt x="7196" y="13350"/>
                </a:cubicBezTo>
                <a:cubicBezTo>
                  <a:pt x="7249" y="13325"/>
                  <a:pt x="7343" y="13211"/>
                  <a:pt x="7343" y="13161"/>
                </a:cubicBezTo>
                <a:cubicBezTo>
                  <a:pt x="7343" y="13110"/>
                  <a:pt x="7333" y="12972"/>
                  <a:pt x="7291" y="12972"/>
                </a:cubicBezTo>
                <a:cubicBezTo>
                  <a:pt x="7249" y="12972"/>
                  <a:pt x="7259" y="12846"/>
                  <a:pt x="7196" y="12682"/>
                </a:cubicBezTo>
                <a:cubicBezTo>
                  <a:pt x="7133" y="12518"/>
                  <a:pt x="7043" y="12332"/>
                  <a:pt x="6980" y="12358"/>
                </a:cubicBezTo>
                <a:cubicBezTo>
                  <a:pt x="6917" y="12383"/>
                  <a:pt x="6881" y="12505"/>
                  <a:pt x="6849" y="12367"/>
                </a:cubicBezTo>
                <a:cubicBezTo>
                  <a:pt x="6818" y="12228"/>
                  <a:pt x="6781" y="12203"/>
                  <a:pt x="6760" y="12128"/>
                </a:cubicBezTo>
                <a:cubicBezTo>
                  <a:pt x="6738" y="12052"/>
                  <a:pt x="6686" y="12128"/>
                  <a:pt x="6670" y="12090"/>
                </a:cubicBezTo>
                <a:cubicBezTo>
                  <a:pt x="6654" y="12052"/>
                  <a:pt x="6654" y="12052"/>
                  <a:pt x="6654" y="12052"/>
                </a:cubicBezTo>
                <a:cubicBezTo>
                  <a:pt x="6654" y="12052"/>
                  <a:pt x="6586" y="12090"/>
                  <a:pt x="6623" y="11976"/>
                </a:cubicBezTo>
                <a:cubicBezTo>
                  <a:pt x="6660" y="11863"/>
                  <a:pt x="6675" y="11648"/>
                  <a:pt x="6660" y="11661"/>
                </a:cubicBezTo>
                <a:cubicBezTo>
                  <a:pt x="6644" y="11674"/>
                  <a:pt x="6617" y="11850"/>
                  <a:pt x="6591" y="11838"/>
                </a:cubicBezTo>
                <a:cubicBezTo>
                  <a:pt x="6565" y="11825"/>
                  <a:pt x="6586" y="11800"/>
                  <a:pt x="6533" y="11724"/>
                </a:cubicBezTo>
                <a:cubicBezTo>
                  <a:pt x="6481" y="11648"/>
                  <a:pt x="6397" y="11712"/>
                  <a:pt x="6397" y="11775"/>
                </a:cubicBezTo>
                <a:cubicBezTo>
                  <a:pt x="6397" y="11838"/>
                  <a:pt x="6370" y="11888"/>
                  <a:pt x="6370" y="11888"/>
                </a:cubicBezTo>
                <a:cubicBezTo>
                  <a:pt x="6370" y="11888"/>
                  <a:pt x="6354" y="11850"/>
                  <a:pt x="6339" y="11775"/>
                </a:cubicBezTo>
                <a:cubicBezTo>
                  <a:pt x="6323" y="11699"/>
                  <a:pt x="6249" y="11687"/>
                  <a:pt x="6212" y="11762"/>
                </a:cubicBezTo>
                <a:cubicBezTo>
                  <a:pt x="6176" y="11838"/>
                  <a:pt x="6155" y="11573"/>
                  <a:pt x="6128" y="11573"/>
                </a:cubicBezTo>
                <a:cubicBezTo>
                  <a:pt x="6102" y="11573"/>
                  <a:pt x="6049" y="11636"/>
                  <a:pt x="6023" y="11749"/>
                </a:cubicBezTo>
                <a:cubicBezTo>
                  <a:pt x="5997" y="11863"/>
                  <a:pt x="6007" y="12027"/>
                  <a:pt x="5986" y="12014"/>
                </a:cubicBezTo>
                <a:cubicBezTo>
                  <a:pt x="5965" y="12001"/>
                  <a:pt x="5960" y="11787"/>
                  <a:pt x="5965" y="11712"/>
                </a:cubicBezTo>
                <a:cubicBezTo>
                  <a:pt x="5970" y="11636"/>
                  <a:pt x="6028" y="11510"/>
                  <a:pt x="5986" y="11485"/>
                </a:cubicBezTo>
                <a:cubicBezTo>
                  <a:pt x="5944" y="11460"/>
                  <a:pt x="5881" y="11611"/>
                  <a:pt x="5855" y="11623"/>
                </a:cubicBezTo>
                <a:cubicBezTo>
                  <a:pt x="5828" y="11636"/>
                  <a:pt x="5776" y="11724"/>
                  <a:pt x="5744" y="11825"/>
                </a:cubicBezTo>
                <a:cubicBezTo>
                  <a:pt x="5713" y="11926"/>
                  <a:pt x="5697" y="11989"/>
                  <a:pt x="5665" y="12027"/>
                </a:cubicBezTo>
                <a:cubicBezTo>
                  <a:pt x="5634" y="12065"/>
                  <a:pt x="5586" y="12027"/>
                  <a:pt x="5597" y="11989"/>
                </a:cubicBezTo>
                <a:cubicBezTo>
                  <a:pt x="5607" y="11951"/>
                  <a:pt x="5508" y="11812"/>
                  <a:pt x="5492" y="11863"/>
                </a:cubicBezTo>
                <a:cubicBezTo>
                  <a:pt x="5476" y="11913"/>
                  <a:pt x="5429" y="11951"/>
                  <a:pt x="5381" y="12001"/>
                </a:cubicBezTo>
                <a:cubicBezTo>
                  <a:pt x="5334" y="12052"/>
                  <a:pt x="5292" y="11939"/>
                  <a:pt x="5281" y="11888"/>
                </a:cubicBezTo>
                <a:cubicBezTo>
                  <a:pt x="5271" y="11838"/>
                  <a:pt x="5250" y="11825"/>
                  <a:pt x="5244" y="11661"/>
                </a:cubicBezTo>
                <a:cubicBezTo>
                  <a:pt x="5239" y="11497"/>
                  <a:pt x="5255" y="11321"/>
                  <a:pt x="5271" y="11220"/>
                </a:cubicBezTo>
                <a:cubicBezTo>
                  <a:pt x="5287" y="11119"/>
                  <a:pt x="5192" y="10918"/>
                  <a:pt x="5155" y="10930"/>
                </a:cubicBezTo>
                <a:cubicBezTo>
                  <a:pt x="5118" y="10943"/>
                  <a:pt x="5081" y="11031"/>
                  <a:pt x="5045" y="11018"/>
                </a:cubicBezTo>
                <a:cubicBezTo>
                  <a:pt x="5008" y="11006"/>
                  <a:pt x="5024" y="10981"/>
                  <a:pt x="4966" y="10981"/>
                </a:cubicBezTo>
                <a:cubicBezTo>
                  <a:pt x="4908" y="10981"/>
                  <a:pt x="4955" y="10955"/>
                  <a:pt x="4966" y="10842"/>
                </a:cubicBezTo>
                <a:cubicBezTo>
                  <a:pt x="4976" y="10729"/>
                  <a:pt x="4945" y="10578"/>
                  <a:pt x="5003" y="10476"/>
                </a:cubicBezTo>
                <a:cubicBezTo>
                  <a:pt x="5060" y="10376"/>
                  <a:pt x="5039" y="10136"/>
                  <a:pt x="5003" y="10124"/>
                </a:cubicBezTo>
                <a:cubicBezTo>
                  <a:pt x="4966" y="10111"/>
                  <a:pt x="4897" y="10162"/>
                  <a:pt x="4850" y="10149"/>
                </a:cubicBezTo>
                <a:cubicBezTo>
                  <a:pt x="4803" y="10136"/>
                  <a:pt x="4766" y="10237"/>
                  <a:pt x="4781" y="10351"/>
                </a:cubicBezTo>
                <a:cubicBezTo>
                  <a:pt x="4797" y="10464"/>
                  <a:pt x="4755" y="10540"/>
                  <a:pt x="4739" y="10527"/>
                </a:cubicBezTo>
                <a:cubicBezTo>
                  <a:pt x="4724" y="10514"/>
                  <a:pt x="4703" y="10451"/>
                  <a:pt x="4645" y="10552"/>
                </a:cubicBezTo>
                <a:cubicBezTo>
                  <a:pt x="4587" y="10653"/>
                  <a:pt x="4566" y="10615"/>
                  <a:pt x="4508" y="10502"/>
                </a:cubicBezTo>
                <a:cubicBezTo>
                  <a:pt x="4450" y="10388"/>
                  <a:pt x="4387" y="10275"/>
                  <a:pt x="4376" y="10098"/>
                </a:cubicBezTo>
                <a:cubicBezTo>
                  <a:pt x="4366" y="9922"/>
                  <a:pt x="4361" y="9745"/>
                  <a:pt x="4382" y="9644"/>
                </a:cubicBezTo>
                <a:cubicBezTo>
                  <a:pt x="4403" y="9544"/>
                  <a:pt x="4403" y="9367"/>
                  <a:pt x="4371" y="9342"/>
                </a:cubicBezTo>
                <a:cubicBezTo>
                  <a:pt x="4340" y="9317"/>
                  <a:pt x="4408" y="9191"/>
                  <a:pt x="4445" y="9166"/>
                </a:cubicBezTo>
                <a:cubicBezTo>
                  <a:pt x="4482" y="9140"/>
                  <a:pt x="4539" y="9027"/>
                  <a:pt x="4550" y="8977"/>
                </a:cubicBezTo>
                <a:cubicBezTo>
                  <a:pt x="4560" y="8926"/>
                  <a:pt x="4613" y="8939"/>
                  <a:pt x="4671" y="8939"/>
                </a:cubicBezTo>
                <a:cubicBezTo>
                  <a:pt x="4729" y="8939"/>
                  <a:pt x="4739" y="8939"/>
                  <a:pt x="4797" y="9015"/>
                </a:cubicBezTo>
                <a:cubicBezTo>
                  <a:pt x="4855" y="9090"/>
                  <a:pt x="4866" y="8977"/>
                  <a:pt x="4866" y="8939"/>
                </a:cubicBezTo>
                <a:cubicBezTo>
                  <a:pt x="4866" y="8901"/>
                  <a:pt x="4898" y="8874"/>
                  <a:pt x="4961" y="8887"/>
                </a:cubicBezTo>
                <a:cubicBezTo>
                  <a:pt x="5024" y="8899"/>
                  <a:pt x="5102" y="8788"/>
                  <a:pt x="5118" y="8826"/>
                </a:cubicBezTo>
                <a:cubicBezTo>
                  <a:pt x="5134" y="8863"/>
                  <a:pt x="5165" y="9015"/>
                  <a:pt x="5197" y="8964"/>
                </a:cubicBezTo>
                <a:cubicBezTo>
                  <a:pt x="5229" y="8914"/>
                  <a:pt x="5239" y="8826"/>
                  <a:pt x="5250" y="8977"/>
                </a:cubicBezTo>
                <a:cubicBezTo>
                  <a:pt x="5260" y="9128"/>
                  <a:pt x="5286" y="9355"/>
                  <a:pt x="5334" y="9393"/>
                </a:cubicBezTo>
                <a:cubicBezTo>
                  <a:pt x="5381" y="9431"/>
                  <a:pt x="5355" y="9582"/>
                  <a:pt x="5402" y="9595"/>
                </a:cubicBezTo>
                <a:cubicBezTo>
                  <a:pt x="5450" y="9607"/>
                  <a:pt x="5471" y="9355"/>
                  <a:pt x="5455" y="9267"/>
                </a:cubicBezTo>
                <a:cubicBezTo>
                  <a:pt x="5439" y="9178"/>
                  <a:pt x="5407" y="8914"/>
                  <a:pt x="5381" y="8851"/>
                </a:cubicBezTo>
                <a:cubicBezTo>
                  <a:pt x="5355" y="8788"/>
                  <a:pt x="5399" y="8631"/>
                  <a:pt x="5452" y="8581"/>
                </a:cubicBezTo>
                <a:cubicBezTo>
                  <a:pt x="5504" y="8530"/>
                  <a:pt x="5586" y="8271"/>
                  <a:pt x="5623" y="8196"/>
                </a:cubicBezTo>
                <a:cubicBezTo>
                  <a:pt x="5660" y="8120"/>
                  <a:pt x="5780" y="8098"/>
                  <a:pt x="5749" y="7998"/>
                </a:cubicBezTo>
                <a:cubicBezTo>
                  <a:pt x="5717" y="7897"/>
                  <a:pt x="5686" y="7792"/>
                  <a:pt x="5686" y="7717"/>
                </a:cubicBezTo>
                <a:cubicBezTo>
                  <a:pt x="5686" y="7641"/>
                  <a:pt x="5718" y="7666"/>
                  <a:pt x="5734" y="7717"/>
                </a:cubicBezTo>
                <a:cubicBezTo>
                  <a:pt x="5749" y="7767"/>
                  <a:pt x="5812" y="7641"/>
                  <a:pt x="5797" y="7578"/>
                </a:cubicBezTo>
                <a:cubicBezTo>
                  <a:pt x="5781" y="7515"/>
                  <a:pt x="5786" y="7427"/>
                  <a:pt x="5823" y="7440"/>
                </a:cubicBezTo>
                <a:cubicBezTo>
                  <a:pt x="5860" y="7452"/>
                  <a:pt x="5870" y="7376"/>
                  <a:pt x="5855" y="7326"/>
                </a:cubicBezTo>
                <a:cubicBezTo>
                  <a:pt x="5839" y="7276"/>
                  <a:pt x="5891" y="7213"/>
                  <a:pt x="5928" y="7238"/>
                </a:cubicBezTo>
                <a:cubicBezTo>
                  <a:pt x="5965" y="7263"/>
                  <a:pt x="6087" y="7283"/>
                  <a:pt x="6102" y="7233"/>
                </a:cubicBezTo>
                <a:cubicBezTo>
                  <a:pt x="6118" y="7182"/>
                  <a:pt x="6044" y="7074"/>
                  <a:pt x="6044" y="6973"/>
                </a:cubicBezTo>
                <a:cubicBezTo>
                  <a:pt x="6044" y="6872"/>
                  <a:pt x="6107" y="6784"/>
                  <a:pt x="6144" y="6771"/>
                </a:cubicBezTo>
                <a:cubicBezTo>
                  <a:pt x="6181" y="6759"/>
                  <a:pt x="6228" y="6771"/>
                  <a:pt x="6233" y="6734"/>
                </a:cubicBezTo>
                <a:cubicBezTo>
                  <a:pt x="6238" y="6696"/>
                  <a:pt x="6291" y="6595"/>
                  <a:pt x="6296" y="6683"/>
                </a:cubicBezTo>
                <a:cubicBezTo>
                  <a:pt x="6302" y="6771"/>
                  <a:pt x="6296" y="6922"/>
                  <a:pt x="6338" y="6922"/>
                </a:cubicBezTo>
                <a:cubicBezTo>
                  <a:pt x="6381" y="6922"/>
                  <a:pt x="6433" y="6809"/>
                  <a:pt x="6449" y="6797"/>
                </a:cubicBezTo>
                <a:cubicBezTo>
                  <a:pt x="6465" y="6784"/>
                  <a:pt x="6565" y="6734"/>
                  <a:pt x="6586" y="6721"/>
                </a:cubicBezTo>
                <a:cubicBezTo>
                  <a:pt x="6607" y="6708"/>
                  <a:pt x="6733" y="6683"/>
                  <a:pt x="6717" y="6595"/>
                </a:cubicBezTo>
                <a:cubicBezTo>
                  <a:pt x="6701" y="6507"/>
                  <a:pt x="6686" y="6419"/>
                  <a:pt x="6670" y="6381"/>
                </a:cubicBezTo>
                <a:cubicBezTo>
                  <a:pt x="6654" y="6343"/>
                  <a:pt x="6638" y="6393"/>
                  <a:pt x="6617" y="6456"/>
                </a:cubicBezTo>
                <a:cubicBezTo>
                  <a:pt x="6596" y="6519"/>
                  <a:pt x="6559" y="6519"/>
                  <a:pt x="6549" y="6469"/>
                </a:cubicBezTo>
                <a:cubicBezTo>
                  <a:pt x="6538" y="6419"/>
                  <a:pt x="6554" y="6267"/>
                  <a:pt x="6517" y="6318"/>
                </a:cubicBezTo>
                <a:cubicBezTo>
                  <a:pt x="6480" y="6368"/>
                  <a:pt x="6475" y="6419"/>
                  <a:pt x="6454" y="6393"/>
                </a:cubicBezTo>
                <a:cubicBezTo>
                  <a:pt x="6433" y="6368"/>
                  <a:pt x="6412" y="6280"/>
                  <a:pt x="6412" y="6280"/>
                </a:cubicBezTo>
                <a:cubicBezTo>
                  <a:pt x="6412" y="6280"/>
                  <a:pt x="6465" y="6217"/>
                  <a:pt x="6428" y="6104"/>
                </a:cubicBezTo>
                <a:cubicBezTo>
                  <a:pt x="6391" y="5990"/>
                  <a:pt x="6338" y="6015"/>
                  <a:pt x="6286" y="6078"/>
                </a:cubicBezTo>
                <a:cubicBezTo>
                  <a:pt x="6233" y="6141"/>
                  <a:pt x="6238" y="6129"/>
                  <a:pt x="6175" y="6166"/>
                </a:cubicBezTo>
                <a:cubicBezTo>
                  <a:pt x="6112" y="6204"/>
                  <a:pt x="6081" y="6242"/>
                  <a:pt x="6081" y="6242"/>
                </a:cubicBezTo>
                <a:cubicBezTo>
                  <a:pt x="6081" y="6242"/>
                  <a:pt x="6098" y="6046"/>
                  <a:pt x="6135" y="5970"/>
                </a:cubicBezTo>
                <a:cubicBezTo>
                  <a:pt x="6172" y="5895"/>
                  <a:pt x="6286" y="5927"/>
                  <a:pt x="6317" y="5851"/>
                </a:cubicBezTo>
                <a:cubicBezTo>
                  <a:pt x="6349" y="5776"/>
                  <a:pt x="6433" y="5889"/>
                  <a:pt x="6433" y="5889"/>
                </a:cubicBezTo>
                <a:cubicBezTo>
                  <a:pt x="6433" y="5889"/>
                  <a:pt x="6475" y="5788"/>
                  <a:pt x="6475" y="5851"/>
                </a:cubicBezTo>
                <a:cubicBezTo>
                  <a:pt x="6475" y="5914"/>
                  <a:pt x="6465" y="6078"/>
                  <a:pt x="6496" y="6078"/>
                </a:cubicBezTo>
                <a:cubicBezTo>
                  <a:pt x="6528" y="6078"/>
                  <a:pt x="6617" y="5977"/>
                  <a:pt x="6580" y="5952"/>
                </a:cubicBezTo>
                <a:cubicBezTo>
                  <a:pt x="6544" y="5927"/>
                  <a:pt x="6603" y="5880"/>
                  <a:pt x="6640" y="5817"/>
                </a:cubicBezTo>
                <a:cubicBezTo>
                  <a:pt x="6677" y="5754"/>
                  <a:pt x="6749" y="5826"/>
                  <a:pt x="6770" y="5801"/>
                </a:cubicBezTo>
                <a:cubicBezTo>
                  <a:pt x="6791" y="5776"/>
                  <a:pt x="6806" y="5662"/>
                  <a:pt x="6843" y="5662"/>
                </a:cubicBezTo>
                <a:cubicBezTo>
                  <a:pt x="6880" y="5662"/>
                  <a:pt x="6896" y="5776"/>
                  <a:pt x="6843" y="5851"/>
                </a:cubicBezTo>
                <a:cubicBezTo>
                  <a:pt x="6791" y="5927"/>
                  <a:pt x="6786" y="6116"/>
                  <a:pt x="6759" y="6166"/>
                </a:cubicBezTo>
                <a:cubicBezTo>
                  <a:pt x="6733" y="6217"/>
                  <a:pt x="6749" y="6280"/>
                  <a:pt x="6791" y="6267"/>
                </a:cubicBezTo>
                <a:cubicBezTo>
                  <a:pt x="6833" y="6255"/>
                  <a:pt x="6870" y="6280"/>
                  <a:pt x="6906" y="6255"/>
                </a:cubicBezTo>
                <a:cubicBezTo>
                  <a:pt x="6943" y="6229"/>
                  <a:pt x="6964" y="6280"/>
                  <a:pt x="6975" y="6317"/>
                </a:cubicBezTo>
                <a:cubicBezTo>
                  <a:pt x="6985" y="6355"/>
                  <a:pt x="7017" y="6280"/>
                  <a:pt x="7017" y="6280"/>
                </a:cubicBezTo>
                <a:cubicBezTo>
                  <a:pt x="7017" y="6280"/>
                  <a:pt x="7086" y="6242"/>
                  <a:pt x="7106" y="6305"/>
                </a:cubicBezTo>
                <a:cubicBezTo>
                  <a:pt x="7127" y="6368"/>
                  <a:pt x="7143" y="6267"/>
                  <a:pt x="7127" y="6204"/>
                </a:cubicBezTo>
                <a:cubicBezTo>
                  <a:pt x="7112" y="6141"/>
                  <a:pt x="7091" y="6078"/>
                  <a:pt x="7075" y="6003"/>
                </a:cubicBezTo>
                <a:cubicBezTo>
                  <a:pt x="7059" y="5927"/>
                  <a:pt x="7038" y="5902"/>
                  <a:pt x="6996" y="5927"/>
                </a:cubicBezTo>
                <a:cubicBezTo>
                  <a:pt x="6954" y="5952"/>
                  <a:pt x="6943" y="5902"/>
                  <a:pt x="6917" y="5864"/>
                </a:cubicBezTo>
                <a:cubicBezTo>
                  <a:pt x="6891" y="5826"/>
                  <a:pt x="6870" y="5914"/>
                  <a:pt x="6891" y="5826"/>
                </a:cubicBezTo>
                <a:cubicBezTo>
                  <a:pt x="6912" y="5738"/>
                  <a:pt x="6922" y="5713"/>
                  <a:pt x="6938" y="5637"/>
                </a:cubicBezTo>
                <a:cubicBezTo>
                  <a:pt x="6954" y="5561"/>
                  <a:pt x="7022" y="5423"/>
                  <a:pt x="6954" y="5385"/>
                </a:cubicBezTo>
                <a:cubicBezTo>
                  <a:pt x="6885" y="5347"/>
                  <a:pt x="6864" y="5322"/>
                  <a:pt x="6854" y="5246"/>
                </a:cubicBezTo>
                <a:cubicBezTo>
                  <a:pt x="6843" y="5171"/>
                  <a:pt x="6764" y="5032"/>
                  <a:pt x="6743" y="5032"/>
                </a:cubicBezTo>
                <a:cubicBezTo>
                  <a:pt x="6722" y="5032"/>
                  <a:pt x="6622" y="5077"/>
                  <a:pt x="6616" y="5014"/>
                </a:cubicBezTo>
                <a:cubicBezTo>
                  <a:pt x="6611" y="4951"/>
                  <a:pt x="6586" y="4767"/>
                  <a:pt x="6559" y="4704"/>
                </a:cubicBezTo>
                <a:cubicBezTo>
                  <a:pt x="6533" y="4641"/>
                  <a:pt x="6433" y="4364"/>
                  <a:pt x="6417" y="4339"/>
                </a:cubicBezTo>
                <a:cubicBezTo>
                  <a:pt x="6401" y="4314"/>
                  <a:pt x="6381" y="4326"/>
                  <a:pt x="6333" y="4477"/>
                </a:cubicBezTo>
                <a:cubicBezTo>
                  <a:pt x="6286" y="4629"/>
                  <a:pt x="6244" y="4654"/>
                  <a:pt x="6207" y="4616"/>
                </a:cubicBezTo>
                <a:cubicBezTo>
                  <a:pt x="6170" y="4578"/>
                  <a:pt x="6130" y="4617"/>
                  <a:pt x="6093" y="4517"/>
                </a:cubicBezTo>
                <a:cubicBezTo>
                  <a:pt x="6056" y="4416"/>
                  <a:pt x="6165" y="4377"/>
                  <a:pt x="6149" y="4314"/>
                </a:cubicBezTo>
                <a:cubicBezTo>
                  <a:pt x="6133" y="4251"/>
                  <a:pt x="6049" y="4225"/>
                  <a:pt x="5996" y="4213"/>
                </a:cubicBezTo>
                <a:cubicBezTo>
                  <a:pt x="5944" y="4200"/>
                  <a:pt x="5907" y="4062"/>
                  <a:pt x="5828" y="4049"/>
                </a:cubicBezTo>
                <a:cubicBezTo>
                  <a:pt x="5749" y="4036"/>
                  <a:pt x="5654" y="4074"/>
                  <a:pt x="5628" y="4074"/>
                </a:cubicBezTo>
                <a:cubicBezTo>
                  <a:pt x="5602" y="4074"/>
                  <a:pt x="5602" y="4162"/>
                  <a:pt x="5591" y="4301"/>
                </a:cubicBezTo>
                <a:cubicBezTo>
                  <a:pt x="5581" y="4440"/>
                  <a:pt x="5628" y="4477"/>
                  <a:pt x="5581" y="4503"/>
                </a:cubicBezTo>
                <a:cubicBezTo>
                  <a:pt x="5533" y="4528"/>
                  <a:pt x="5512" y="4540"/>
                  <a:pt x="5560" y="4591"/>
                </a:cubicBezTo>
                <a:cubicBezTo>
                  <a:pt x="5607" y="4641"/>
                  <a:pt x="5670" y="4843"/>
                  <a:pt x="5670" y="4843"/>
                </a:cubicBezTo>
                <a:cubicBezTo>
                  <a:pt x="5670" y="4843"/>
                  <a:pt x="5670" y="4956"/>
                  <a:pt x="5633" y="5019"/>
                </a:cubicBezTo>
                <a:cubicBezTo>
                  <a:pt x="5597" y="5082"/>
                  <a:pt x="5560" y="5145"/>
                  <a:pt x="5539" y="5070"/>
                </a:cubicBezTo>
                <a:cubicBezTo>
                  <a:pt x="5518" y="4994"/>
                  <a:pt x="5460" y="5007"/>
                  <a:pt x="5476" y="5082"/>
                </a:cubicBezTo>
                <a:cubicBezTo>
                  <a:pt x="5491" y="5158"/>
                  <a:pt x="5523" y="5196"/>
                  <a:pt x="5523" y="5272"/>
                </a:cubicBezTo>
                <a:cubicBezTo>
                  <a:pt x="5523" y="5347"/>
                  <a:pt x="5570" y="5536"/>
                  <a:pt x="5539" y="5599"/>
                </a:cubicBezTo>
                <a:cubicBezTo>
                  <a:pt x="5507" y="5662"/>
                  <a:pt x="5470" y="5612"/>
                  <a:pt x="5444" y="5625"/>
                </a:cubicBezTo>
                <a:cubicBezTo>
                  <a:pt x="5418" y="5637"/>
                  <a:pt x="5391" y="5524"/>
                  <a:pt x="5413" y="5499"/>
                </a:cubicBezTo>
                <a:cubicBezTo>
                  <a:pt x="5434" y="5473"/>
                  <a:pt x="5407" y="5284"/>
                  <a:pt x="5407" y="5284"/>
                </a:cubicBezTo>
                <a:cubicBezTo>
                  <a:pt x="5407" y="5284"/>
                  <a:pt x="5344" y="5499"/>
                  <a:pt x="5349" y="5385"/>
                </a:cubicBezTo>
                <a:cubicBezTo>
                  <a:pt x="5355" y="5272"/>
                  <a:pt x="5323" y="5259"/>
                  <a:pt x="5323" y="5171"/>
                </a:cubicBezTo>
                <a:cubicBezTo>
                  <a:pt x="5323" y="5083"/>
                  <a:pt x="5277" y="4960"/>
                  <a:pt x="5230" y="4985"/>
                </a:cubicBezTo>
                <a:cubicBezTo>
                  <a:pt x="5182" y="5011"/>
                  <a:pt x="5139" y="5032"/>
                  <a:pt x="5050" y="4994"/>
                </a:cubicBezTo>
                <a:cubicBezTo>
                  <a:pt x="4960" y="4956"/>
                  <a:pt x="4923" y="4931"/>
                  <a:pt x="4850" y="4843"/>
                </a:cubicBezTo>
                <a:cubicBezTo>
                  <a:pt x="4776" y="4755"/>
                  <a:pt x="4750" y="4818"/>
                  <a:pt x="4713" y="4830"/>
                </a:cubicBezTo>
                <a:cubicBezTo>
                  <a:pt x="4676" y="4843"/>
                  <a:pt x="4692" y="4654"/>
                  <a:pt x="4645" y="4629"/>
                </a:cubicBezTo>
                <a:cubicBezTo>
                  <a:pt x="4597" y="4604"/>
                  <a:pt x="4628" y="4575"/>
                  <a:pt x="4617" y="4412"/>
                </a:cubicBezTo>
                <a:cubicBezTo>
                  <a:pt x="4606" y="4248"/>
                  <a:pt x="4576" y="4289"/>
                  <a:pt x="4692" y="4112"/>
                </a:cubicBezTo>
                <a:cubicBezTo>
                  <a:pt x="4808" y="3936"/>
                  <a:pt x="4792" y="3860"/>
                  <a:pt x="4881" y="3835"/>
                </a:cubicBezTo>
                <a:cubicBezTo>
                  <a:pt x="4971" y="3810"/>
                  <a:pt x="5004" y="3949"/>
                  <a:pt x="5004" y="3886"/>
                </a:cubicBezTo>
                <a:cubicBezTo>
                  <a:pt x="5004" y="3823"/>
                  <a:pt x="5034" y="3482"/>
                  <a:pt x="5034" y="3608"/>
                </a:cubicBezTo>
                <a:cubicBezTo>
                  <a:pt x="5034" y="3734"/>
                  <a:pt x="5139" y="3747"/>
                  <a:pt x="5092" y="3835"/>
                </a:cubicBezTo>
                <a:cubicBezTo>
                  <a:pt x="5044" y="3923"/>
                  <a:pt x="5071" y="3936"/>
                  <a:pt x="5108" y="3936"/>
                </a:cubicBezTo>
                <a:cubicBezTo>
                  <a:pt x="5144" y="3936"/>
                  <a:pt x="5213" y="3847"/>
                  <a:pt x="5213" y="3847"/>
                </a:cubicBezTo>
                <a:cubicBezTo>
                  <a:pt x="5213" y="3847"/>
                  <a:pt x="5297" y="3759"/>
                  <a:pt x="5318" y="3835"/>
                </a:cubicBezTo>
                <a:cubicBezTo>
                  <a:pt x="5339" y="3910"/>
                  <a:pt x="5339" y="3986"/>
                  <a:pt x="5376" y="3986"/>
                </a:cubicBezTo>
                <a:cubicBezTo>
                  <a:pt x="5413" y="3986"/>
                  <a:pt x="5491" y="3885"/>
                  <a:pt x="5423" y="3797"/>
                </a:cubicBezTo>
                <a:cubicBezTo>
                  <a:pt x="5355" y="3709"/>
                  <a:pt x="5313" y="3721"/>
                  <a:pt x="5271" y="3621"/>
                </a:cubicBezTo>
                <a:cubicBezTo>
                  <a:pt x="5229" y="3520"/>
                  <a:pt x="5239" y="3558"/>
                  <a:pt x="5192" y="3583"/>
                </a:cubicBezTo>
                <a:cubicBezTo>
                  <a:pt x="5144" y="3608"/>
                  <a:pt x="5144" y="3545"/>
                  <a:pt x="5128" y="3545"/>
                </a:cubicBezTo>
                <a:cubicBezTo>
                  <a:pt x="5113" y="3545"/>
                  <a:pt x="5087" y="3570"/>
                  <a:pt x="5076" y="3520"/>
                </a:cubicBezTo>
                <a:cubicBezTo>
                  <a:pt x="5065" y="3469"/>
                  <a:pt x="5081" y="3457"/>
                  <a:pt x="5134" y="3457"/>
                </a:cubicBezTo>
                <a:cubicBezTo>
                  <a:pt x="5186" y="3457"/>
                  <a:pt x="5250" y="3495"/>
                  <a:pt x="5250" y="3495"/>
                </a:cubicBezTo>
                <a:cubicBezTo>
                  <a:pt x="5250" y="3495"/>
                  <a:pt x="5313" y="3444"/>
                  <a:pt x="5328" y="3431"/>
                </a:cubicBezTo>
                <a:cubicBezTo>
                  <a:pt x="5344" y="3419"/>
                  <a:pt x="5428" y="3394"/>
                  <a:pt x="5413" y="3280"/>
                </a:cubicBezTo>
                <a:cubicBezTo>
                  <a:pt x="5397" y="3167"/>
                  <a:pt x="5344" y="3167"/>
                  <a:pt x="5328" y="3129"/>
                </a:cubicBezTo>
                <a:cubicBezTo>
                  <a:pt x="5313" y="3091"/>
                  <a:pt x="5360" y="3041"/>
                  <a:pt x="5386" y="3016"/>
                </a:cubicBezTo>
                <a:cubicBezTo>
                  <a:pt x="5413" y="2990"/>
                  <a:pt x="5486" y="3016"/>
                  <a:pt x="5486" y="3016"/>
                </a:cubicBezTo>
                <a:cubicBezTo>
                  <a:pt x="5486" y="3016"/>
                  <a:pt x="5534" y="3028"/>
                  <a:pt x="5534" y="2978"/>
                </a:cubicBezTo>
                <a:cubicBezTo>
                  <a:pt x="5534" y="2928"/>
                  <a:pt x="5523" y="2864"/>
                  <a:pt x="5555" y="2902"/>
                </a:cubicBezTo>
                <a:cubicBezTo>
                  <a:pt x="5586" y="2940"/>
                  <a:pt x="5555" y="3053"/>
                  <a:pt x="5602" y="3028"/>
                </a:cubicBezTo>
                <a:cubicBezTo>
                  <a:pt x="5649" y="3003"/>
                  <a:pt x="5660" y="3028"/>
                  <a:pt x="5686" y="3066"/>
                </a:cubicBezTo>
                <a:cubicBezTo>
                  <a:pt x="5712" y="3104"/>
                  <a:pt x="5681" y="3255"/>
                  <a:pt x="5655" y="3280"/>
                </a:cubicBezTo>
                <a:cubicBezTo>
                  <a:pt x="5628" y="3305"/>
                  <a:pt x="5586" y="3356"/>
                  <a:pt x="5644" y="3369"/>
                </a:cubicBezTo>
                <a:cubicBezTo>
                  <a:pt x="5702" y="3381"/>
                  <a:pt x="5744" y="3381"/>
                  <a:pt x="5744" y="3381"/>
                </a:cubicBezTo>
                <a:cubicBezTo>
                  <a:pt x="5744" y="3381"/>
                  <a:pt x="5781" y="3293"/>
                  <a:pt x="5797" y="3217"/>
                </a:cubicBezTo>
                <a:cubicBezTo>
                  <a:pt x="5812" y="3142"/>
                  <a:pt x="5839" y="3192"/>
                  <a:pt x="5860" y="3217"/>
                </a:cubicBezTo>
                <a:cubicBezTo>
                  <a:pt x="5881" y="3242"/>
                  <a:pt x="5960" y="3280"/>
                  <a:pt x="5886" y="3331"/>
                </a:cubicBezTo>
                <a:cubicBezTo>
                  <a:pt x="5812" y="3381"/>
                  <a:pt x="5797" y="3444"/>
                  <a:pt x="5781" y="3507"/>
                </a:cubicBezTo>
                <a:cubicBezTo>
                  <a:pt x="5765" y="3570"/>
                  <a:pt x="5760" y="3608"/>
                  <a:pt x="5692" y="3570"/>
                </a:cubicBezTo>
                <a:cubicBezTo>
                  <a:pt x="5623" y="3532"/>
                  <a:pt x="5586" y="3545"/>
                  <a:pt x="5570" y="3608"/>
                </a:cubicBezTo>
                <a:cubicBezTo>
                  <a:pt x="5555" y="3671"/>
                  <a:pt x="5565" y="3873"/>
                  <a:pt x="5592" y="3847"/>
                </a:cubicBezTo>
                <a:cubicBezTo>
                  <a:pt x="5618" y="3822"/>
                  <a:pt x="5644" y="3822"/>
                  <a:pt x="5676" y="3797"/>
                </a:cubicBezTo>
                <a:cubicBezTo>
                  <a:pt x="5707" y="3772"/>
                  <a:pt x="5833" y="3822"/>
                  <a:pt x="5865" y="3810"/>
                </a:cubicBezTo>
                <a:cubicBezTo>
                  <a:pt x="5897" y="3797"/>
                  <a:pt x="5949" y="3936"/>
                  <a:pt x="5965" y="3910"/>
                </a:cubicBezTo>
                <a:cubicBezTo>
                  <a:pt x="5981" y="3885"/>
                  <a:pt x="6013" y="3961"/>
                  <a:pt x="6044" y="4011"/>
                </a:cubicBezTo>
                <a:cubicBezTo>
                  <a:pt x="6076" y="4062"/>
                  <a:pt x="6065" y="3898"/>
                  <a:pt x="6123" y="3998"/>
                </a:cubicBezTo>
                <a:cubicBezTo>
                  <a:pt x="6181" y="4100"/>
                  <a:pt x="6149" y="4100"/>
                  <a:pt x="6181" y="4100"/>
                </a:cubicBezTo>
                <a:cubicBezTo>
                  <a:pt x="6212" y="4100"/>
                  <a:pt x="6281" y="4112"/>
                  <a:pt x="6281" y="4112"/>
                </a:cubicBezTo>
                <a:cubicBezTo>
                  <a:pt x="6281" y="4112"/>
                  <a:pt x="6286" y="3986"/>
                  <a:pt x="6339" y="4011"/>
                </a:cubicBezTo>
                <a:cubicBezTo>
                  <a:pt x="6391" y="4036"/>
                  <a:pt x="6439" y="4175"/>
                  <a:pt x="6433" y="4074"/>
                </a:cubicBezTo>
                <a:cubicBezTo>
                  <a:pt x="6428" y="3974"/>
                  <a:pt x="6438" y="3898"/>
                  <a:pt x="6396" y="3822"/>
                </a:cubicBezTo>
                <a:cubicBezTo>
                  <a:pt x="6354" y="3747"/>
                  <a:pt x="6286" y="3696"/>
                  <a:pt x="6275" y="3658"/>
                </a:cubicBezTo>
                <a:cubicBezTo>
                  <a:pt x="6265" y="3621"/>
                  <a:pt x="6254" y="3570"/>
                  <a:pt x="6270" y="3545"/>
                </a:cubicBezTo>
                <a:cubicBezTo>
                  <a:pt x="6286" y="3520"/>
                  <a:pt x="6360" y="3557"/>
                  <a:pt x="6402" y="3621"/>
                </a:cubicBezTo>
                <a:cubicBezTo>
                  <a:pt x="6444" y="3684"/>
                  <a:pt x="6481" y="3747"/>
                  <a:pt x="6512" y="3696"/>
                </a:cubicBezTo>
                <a:cubicBezTo>
                  <a:pt x="6544" y="3646"/>
                  <a:pt x="6581" y="3621"/>
                  <a:pt x="6596" y="3583"/>
                </a:cubicBezTo>
                <a:cubicBezTo>
                  <a:pt x="6612" y="3545"/>
                  <a:pt x="6649" y="3431"/>
                  <a:pt x="6649" y="3431"/>
                </a:cubicBezTo>
                <a:cubicBezTo>
                  <a:pt x="6649" y="3431"/>
                  <a:pt x="6491" y="3381"/>
                  <a:pt x="6470" y="3318"/>
                </a:cubicBezTo>
                <a:cubicBezTo>
                  <a:pt x="6449" y="3255"/>
                  <a:pt x="6375" y="3167"/>
                  <a:pt x="6354" y="3167"/>
                </a:cubicBezTo>
                <a:cubicBezTo>
                  <a:pt x="6333" y="3167"/>
                  <a:pt x="6275" y="3255"/>
                  <a:pt x="6254" y="3129"/>
                </a:cubicBezTo>
                <a:cubicBezTo>
                  <a:pt x="6233" y="3003"/>
                  <a:pt x="6233" y="2852"/>
                  <a:pt x="6212" y="2839"/>
                </a:cubicBezTo>
                <a:cubicBezTo>
                  <a:pt x="6191" y="2826"/>
                  <a:pt x="5970" y="2751"/>
                  <a:pt x="5939" y="2713"/>
                </a:cubicBezTo>
                <a:cubicBezTo>
                  <a:pt x="5907" y="2675"/>
                  <a:pt x="5781" y="2587"/>
                  <a:pt x="5734" y="2524"/>
                </a:cubicBezTo>
                <a:cubicBezTo>
                  <a:pt x="5686" y="2461"/>
                  <a:pt x="5618" y="2373"/>
                  <a:pt x="5576" y="2373"/>
                </a:cubicBezTo>
                <a:cubicBezTo>
                  <a:pt x="5534" y="2373"/>
                  <a:pt x="5360" y="2423"/>
                  <a:pt x="5329" y="2411"/>
                </a:cubicBezTo>
                <a:cubicBezTo>
                  <a:pt x="5297" y="2398"/>
                  <a:pt x="5202" y="2436"/>
                  <a:pt x="5165" y="2448"/>
                </a:cubicBezTo>
                <a:cubicBezTo>
                  <a:pt x="5129" y="2461"/>
                  <a:pt x="5213" y="2625"/>
                  <a:pt x="5134" y="2663"/>
                </a:cubicBezTo>
                <a:cubicBezTo>
                  <a:pt x="5055" y="2701"/>
                  <a:pt x="5065" y="2726"/>
                  <a:pt x="5081" y="2537"/>
                </a:cubicBezTo>
                <a:cubicBezTo>
                  <a:pt x="5097" y="2348"/>
                  <a:pt x="5029" y="2297"/>
                  <a:pt x="4960" y="2373"/>
                </a:cubicBezTo>
                <a:cubicBezTo>
                  <a:pt x="4892" y="2448"/>
                  <a:pt x="4781" y="2499"/>
                  <a:pt x="4808" y="2587"/>
                </a:cubicBezTo>
                <a:cubicBezTo>
                  <a:pt x="4834" y="2675"/>
                  <a:pt x="4802" y="2739"/>
                  <a:pt x="4855" y="2826"/>
                </a:cubicBezTo>
                <a:cubicBezTo>
                  <a:pt x="4908" y="2915"/>
                  <a:pt x="4929" y="2940"/>
                  <a:pt x="4997" y="2927"/>
                </a:cubicBezTo>
                <a:cubicBezTo>
                  <a:pt x="5065" y="2915"/>
                  <a:pt x="5134" y="2953"/>
                  <a:pt x="5134" y="2953"/>
                </a:cubicBezTo>
                <a:cubicBezTo>
                  <a:pt x="5134" y="2953"/>
                  <a:pt x="5134" y="3104"/>
                  <a:pt x="5108" y="3129"/>
                </a:cubicBezTo>
                <a:cubicBezTo>
                  <a:pt x="5081" y="3154"/>
                  <a:pt x="5039" y="3154"/>
                  <a:pt x="5029" y="3230"/>
                </a:cubicBezTo>
                <a:cubicBezTo>
                  <a:pt x="5018" y="3305"/>
                  <a:pt x="4965" y="3344"/>
                  <a:pt x="4965" y="3305"/>
                </a:cubicBezTo>
                <a:cubicBezTo>
                  <a:pt x="4965" y="3268"/>
                  <a:pt x="4992" y="3142"/>
                  <a:pt x="4955" y="3079"/>
                </a:cubicBezTo>
                <a:cubicBezTo>
                  <a:pt x="4918" y="3016"/>
                  <a:pt x="4908" y="3003"/>
                  <a:pt x="4865" y="3066"/>
                </a:cubicBezTo>
                <a:cubicBezTo>
                  <a:pt x="4823" y="3129"/>
                  <a:pt x="4818" y="3154"/>
                  <a:pt x="4797" y="3053"/>
                </a:cubicBezTo>
                <a:cubicBezTo>
                  <a:pt x="4776" y="2953"/>
                  <a:pt x="4713" y="2864"/>
                  <a:pt x="4713" y="2864"/>
                </a:cubicBezTo>
                <a:cubicBezTo>
                  <a:pt x="4713" y="2864"/>
                  <a:pt x="4671" y="2739"/>
                  <a:pt x="4639" y="2675"/>
                </a:cubicBezTo>
                <a:cubicBezTo>
                  <a:pt x="4608" y="2612"/>
                  <a:pt x="4550" y="2625"/>
                  <a:pt x="4545" y="2688"/>
                </a:cubicBezTo>
                <a:cubicBezTo>
                  <a:pt x="4539" y="2751"/>
                  <a:pt x="4555" y="2814"/>
                  <a:pt x="4576" y="2928"/>
                </a:cubicBezTo>
                <a:cubicBezTo>
                  <a:pt x="4597" y="3041"/>
                  <a:pt x="4607" y="3185"/>
                  <a:pt x="4570" y="3197"/>
                </a:cubicBezTo>
                <a:cubicBezTo>
                  <a:pt x="4533" y="3210"/>
                  <a:pt x="4539" y="3293"/>
                  <a:pt x="4502" y="3318"/>
                </a:cubicBezTo>
                <a:cubicBezTo>
                  <a:pt x="4466" y="3344"/>
                  <a:pt x="4450" y="3280"/>
                  <a:pt x="4450" y="3179"/>
                </a:cubicBezTo>
                <a:cubicBezTo>
                  <a:pt x="4450" y="3079"/>
                  <a:pt x="4434" y="2990"/>
                  <a:pt x="4445" y="2953"/>
                </a:cubicBezTo>
                <a:cubicBezTo>
                  <a:pt x="4455" y="2915"/>
                  <a:pt x="4403" y="2978"/>
                  <a:pt x="4350" y="2953"/>
                </a:cubicBezTo>
                <a:cubicBezTo>
                  <a:pt x="4297" y="2927"/>
                  <a:pt x="4255" y="3003"/>
                  <a:pt x="4308" y="3041"/>
                </a:cubicBezTo>
                <a:cubicBezTo>
                  <a:pt x="4360" y="3079"/>
                  <a:pt x="4371" y="3230"/>
                  <a:pt x="4324" y="3268"/>
                </a:cubicBezTo>
                <a:cubicBezTo>
                  <a:pt x="4276" y="3305"/>
                  <a:pt x="4097" y="3268"/>
                  <a:pt x="4039" y="3268"/>
                </a:cubicBezTo>
                <a:cubicBezTo>
                  <a:pt x="3982" y="3268"/>
                  <a:pt x="3898" y="3305"/>
                  <a:pt x="3882" y="3230"/>
                </a:cubicBezTo>
                <a:cubicBezTo>
                  <a:pt x="3866" y="3154"/>
                  <a:pt x="3929" y="3104"/>
                  <a:pt x="3966" y="3104"/>
                </a:cubicBezTo>
                <a:cubicBezTo>
                  <a:pt x="4003" y="3104"/>
                  <a:pt x="4113" y="3116"/>
                  <a:pt x="4155" y="2978"/>
                </a:cubicBezTo>
                <a:cubicBezTo>
                  <a:pt x="4197" y="2839"/>
                  <a:pt x="4103" y="2814"/>
                  <a:pt x="4061" y="2814"/>
                </a:cubicBezTo>
                <a:cubicBezTo>
                  <a:pt x="4019" y="2814"/>
                  <a:pt x="3987" y="2776"/>
                  <a:pt x="3940" y="2663"/>
                </a:cubicBezTo>
                <a:cubicBezTo>
                  <a:pt x="3892" y="2549"/>
                  <a:pt x="3971" y="2474"/>
                  <a:pt x="3961" y="2423"/>
                </a:cubicBezTo>
                <a:cubicBezTo>
                  <a:pt x="3950" y="2373"/>
                  <a:pt x="3898" y="2411"/>
                  <a:pt x="3850" y="2411"/>
                </a:cubicBezTo>
                <a:cubicBezTo>
                  <a:pt x="3803" y="2411"/>
                  <a:pt x="3729" y="2323"/>
                  <a:pt x="3729" y="2423"/>
                </a:cubicBezTo>
                <a:cubicBezTo>
                  <a:pt x="3729" y="2524"/>
                  <a:pt x="3787" y="2814"/>
                  <a:pt x="3750" y="2751"/>
                </a:cubicBezTo>
                <a:cubicBezTo>
                  <a:pt x="3713" y="2688"/>
                  <a:pt x="3719" y="2600"/>
                  <a:pt x="3692" y="2524"/>
                </a:cubicBezTo>
                <a:cubicBezTo>
                  <a:pt x="3666" y="2448"/>
                  <a:pt x="3624" y="2461"/>
                  <a:pt x="3571" y="2474"/>
                </a:cubicBezTo>
                <a:cubicBezTo>
                  <a:pt x="3519" y="2486"/>
                  <a:pt x="3429" y="2524"/>
                  <a:pt x="3403" y="2512"/>
                </a:cubicBezTo>
                <a:cubicBezTo>
                  <a:pt x="3377" y="2499"/>
                  <a:pt x="3398" y="2499"/>
                  <a:pt x="3340" y="2436"/>
                </a:cubicBezTo>
                <a:cubicBezTo>
                  <a:pt x="3282" y="2373"/>
                  <a:pt x="3256" y="2385"/>
                  <a:pt x="3214" y="2323"/>
                </a:cubicBezTo>
                <a:cubicBezTo>
                  <a:pt x="3172" y="2259"/>
                  <a:pt x="3208" y="2234"/>
                  <a:pt x="3135" y="2221"/>
                </a:cubicBezTo>
                <a:cubicBezTo>
                  <a:pt x="3061" y="2209"/>
                  <a:pt x="3066" y="2310"/>
                  <a:pt x="2993" y="2285"/>
                </a:cubicBezTo>
                <a:cubicBezTo>
                  <a:pt x="2919" y="2259"/>
                  <a:pt x="2898" y="2297"/>
                  <a:pt x="2824" y="2285"/>
                </a:cubicBezTo>
                <a:cubicBezTo>
                  <a:pt x="2751" y="2272"/>
                  <a:pt x="2714" y="2259"/>
                  <a:pt x="2703" y="2348"/>
                </a:cubicBezTo>
                <a:cubicBezTo>
                  <a:pt x="2693" y="2436"/>
                  <a:pt x="2672" y="2587"/>
                  <a:pt x="2640" y="2587"/>
                </a:cubicBezTo>
                <a:cubicBezTo>
                  <a:pt x="2609" y="2587"/>
                  <a:pt x="2572" y="2675"/>
                  <a:pt x="2672" y="2688"/>
                </a:cubicBezTo>
                <a:cubicBezTo>
                  <a:pt x="2772" y="2701"/>
                  <a:pt x="2714" y="2814"/>
                  <a:pt x="2803" y="2801"/>
                </a:cubicBezTo>
                <a:cubicBezTo>
                  <a:pt x="2893" y="2789"/>
                  <a:pt x="2972" y="2789"/>
                  <a:pt x="2993" y="2688"/>
                </a:cubicBezTo>
                <a:cubicBezTo>
                  <a:pt x="3014" y="2587"/>
                  <a:pt x="3030" y="2587"/>
                  <a:pt x="3040" y="2625"/>
                </a:cubicBezTo>
                <a:cubicBezTo>
                  <a:pt x="3051" y="2663"/>
                  <a:pt x="3130" y="2890"/>
                  <a:pt x="3130" y="2890"/>
                </a:cubicBezTo>
                <a:cubicBezTo>
                  <a:pt x="3130" y="2890"/>
                  <a:pt x="3182" y="2990"/>
                  <a:pt x="3203" y="3016"/>
                </a:cubicBezTo>
                <a:cubicBezTo>
                  <a:pt x="3224" y="3041"/>
                  <a:pt x="3182" y="3154"/>
                  <a:pt x="3140" y="3091"/>
                </a:cubicBezTo>
                <a:cubicBezTo>
                  <a:pt x="3098" y="3028"/>
                  <a:pt x="3019" y="3041"/>
                  <a:pt x="2987" y="2978"/>
                </a:cubicBezTo>
                <a:cubicBezTo>
                  <a:pt x="2956" y="2915"/>
                  <a:pt x="2871" y="2888"/>
                  <a:pt x="2834" y="2901"/>
                </a:cubicBezTo>
                <a:cubicBezTo>
                  <a:pt x="2797" y="2913"/>
                  <a:pt x="2677" y="2890"/>
                  <a:pt x="2656" y="2890"/>
                </a:cubicBezTo>
                <a:cubicBezTo>
                  <a:pt x="2635" y="2890"/>
                  <a:pt x="2567" y="3016"/>
                  <a:pt x="2567" y="3016"/>
                </a:cubicBezTo>
                <a:cubicBezTo>
                  <a:pt x="2567" y="3016"/>
                  <a:pt x="2540" y="2915"/>
                  <a:pt x="2525" y="2864"/>
                </a:cubicBezTo>
                <a:cubicBezTo>
                  <a:pt x="2509" y="2814"/>
                  <a:pt x="2482" y="2915"/>
                  <a:pt x="2461" y="2928"/>
                </a:cubicBezTo>
                <a:cubicBezTo>
                  <a:pt x="2440" y="2940"/>
                  <a:pt x="2377" y="2827"/>
                  <a:pt x="2314" y="2877"/>
                </a:cubicBezTo>
                <a:cubicBezTo>
                  <a:pt x="2251" y="2928"/>
                  <a:pt x="2272" y="2978"/>
                  <a:pt x="2183" y="2965"/>
                </a:cubicBezTo>
                <a:cubicBezTo>
                  <a:pt x="2093" y="2953"/>
                  <a:pt x="2072" y="2915"/>
                  <a:pt x="2041" y="2927"/>
                </a:cubicBezTo>
                <a:cubicBezTo>
                  <a:pt x="2009" y="2940"/>
                  <a:pt x="2009" y="2940"/>
                  <a:pt x="2009" y="2940"/>
                </a:cubicBezTo>
                <a:cubicBezTo>
                  <a:pt x="2009" y="2940"/>
                  <a:pt x="2014" y="2990"/>
                  <a:pt x="1977" y="3041"/>
                </a:cubicBezTo>
                <a:cubicBezTo>
                  <a:pt x="1941" y="3091"/>
                  <a:pt x="1914" y="3154"/>
                  <a:pt x="1888" y="3079"/>
                </a:cubicBezTo>
                <a:cubicBezTo>
                  <a:pt x="1862" y="3003"/>
                  <a:pt x="1846" y="3003"/>
                  <a:pt x="1830" y="2990"/>
                </a:cubicBezTo>
                <a:cubicBezTo>
                  <a:pt x="1814" y="2978"/>
                  <a:pt x="1783" y="2915"/>
                  <a:pt x="1714" y="2953"/>
                </a:cubicBezTo>
                <a:cubicBezTo>
                  <a:pt x="1646" y="2990"/>
                  <a:pt x="1572" y="2767"/>
                  <a:pt x="1551" y="2767"/>
                </a:cubicBezTo>
                <a:cubicBezTo>
                  <a:pt x="1530" y="2767"/>
                  <a:pt x="1309" y="2877"/>
                  <a:pt x="1267" y="2852"/>
                </a:cubicBezTo>
                <a:cubicBezTo>
                  <a:pt x="1225" y="2826"/>
                  <a:pt x="1103" y="2716"/>
                  <a:pt x="1061" y="2729"/>
                </a:cubicBezTo>
                <a:cubicBezTo>
                  <a:pt x="1019" y="2741"/>
                  <a:pt x="934" y="2767"/>
                  <a:pt x="934" y="2767"/>
                </a:cubicBezTo>
                <a:cubicBezTo>
                  <a:pt x="934" y="2767"/>
                  <a:pt x="846" y="2726"/>
                  <a:pt x="831" y="2726"/>
                </a:cubicBezTo>
                <a:cubicBezTo>
                  <a:pt x="815" y="2726"/>
                  <a:pt x="757" y="2789"/>
                  <a:pt x="731" y="2726"/>
                </a:cubicBezTo>
                <a:cubicBezTo>
                  <a:pt x="704" y="2663"/>
                  <a:pt x="657" y="2625"/>
                  <a:pt x="657" y="2625"/>
                </a:cubicBezTo>
                <a:cubicBezTo>
                  <a:pt x="657" y="2625"/>
                  <a:pt x="636" y="2764"/>
                  <a:pt x="599" y="2789"/>
                </a:cubicBezTo>
                <a:cubicBezTo>
                  <a:pt x="562" y="2814"/>
                  <a:pt x="483" y="2864"/>
                  <a:pt x="468" y="2839"/>
                </a:cubicBezTo>
                <a:cubicBezTo>
                  <a:pt x="452" y="2814"/>
                  <a:pt x="315" y="2940"/>
                  <a:pt x="315" y="2940"/>
                </a:cubicBezTo>
                <a:cubicBezTo>
                  <a:pt x="315" y="2940"/>
                  <a:pt x="238" y="2980"/>
                  <a:pt x="217" y="2968"/>
                </a:cubicBezTo>
                <a:cubicBezTo>
                  <a:pt x="196" y="2955"/>
                  <a:pt x="105" y="3053"/>
                  <a:pt x="115" y="3104"/>
                </a:cubicBezTo>
                <a:cubicBezTo>
                  <a:pt x="126" y="3155"/>
                  <a:pt x="115" y="3255"/>
                  <a:pt x="199" y="3255"/>
                </a:cubicBezTo>
                <a:cubicBezTo>
                  <a:pt x="283" y="3255"/>
                  <a:pt x="289" y="3331"/>
                  <a:pt x="320" y="3344"/>
                </a:cubicBezTo>
                <a:cubicBezTo>
                  <a:pt x="352" y="3356"/>
                  <a:pt x="362" y="3344"/>
                  <a:pt x="399" y="3419"/>
                </a:cubicBezTo>
                <a:cubicBezTo>
                  <a:pt x="436" y="3495"/>
                  <a:pt x="436" y="3570"/>
                  <a:pt x="389" y="3558"/>
                </a:cubicBezTo>
                <a:cubicBezTo>
                  <a:pt x="341" y="3545"/>
                  <a:pt x="289" y="3520"/>
                  <a:pt x="257" y="3457"/>
                </a:cubicBezTo>
                <a:cubicBezTo>
                  <a:pt x="226" y="3394"/>
                  <a:pt x="226" y="3394"/>
                  <a:pt x="226" y="3394"/>
                </a:cubicBezTo>
                <a:lnTo>
                  <a:pt x="168" y="3457"/>
                </a:lnTo>
                <a:close/>
                <a:moveTo>
                  <a:pt x="5013" y="6847"/>
                </a:moveTo>
                <a:cubicBezTo>
                  <a:pt x="5019" y="6771"/>
                  <a:pt x="4998" y="6583"/>
                  <a:pt x="5019" y="6482"/>
                </a:cubicBezTo>
                <a:cubicBezTo>
                  <a:pt x="5040" y="6381"/>
                  <a:pt x="5103" y="6343"/>
                  <a:pt x="5145" y="6330"/>
                </a:cubicBezTo>
                <a:cubicBezTo>
                  <a:pt x="5187" y="6318"/>
                  <a:pt x="5277" y="6393"/>
                  <a:pt x="5292" y="6381"/>
                </a:cubicBezTo>
                <a:cubicBezTo>
                  <a:pt x="5308" y="6368"/>
                  <a:pt x="5382" y="6368"/>
                  <a:pt x="5418" y="6381"/>
                </a:cubicBezTo>
                <a:cubicBezTo>
                  <a:pt x="5455" y="6393"/>
                  <a:pt x="5508" y="6620"/>
                  <a:pt x="5482" y="6633"/>
                </a:cubicBezTo>
                <a:cubicBezTo>
                  <a:pt x="5455" y="6646"/>
                  <a:pt x="5413" y="6583"/>
                  <a:pt x="5413" y="6494"/>
                </a:cubicBezTo>
                <a:cubicBezTo>
                  <a:pt x="5413" y="6406"/>
                  <a:pt x="5376" y="6658"/>
                  <a:pt x="5397" y="6734"/>
                </a:cubicBezTo>
                <a:cubicBezTo>
                  <a:pt x="5418" y="6809"/>
                  <a:pt x="5355" y="6898"/>
                  <a:pt x="5334" y="6898"/>
                </a:cubicBezTo>
                <a:cubicBezTo>
                  <a:pt x="5313" y="6898"/>
                  <a:pt x="5297" y="6784"/>
                  <a:pt x="5303" y="6671"/>
                </a:cubicBezTo>
                <a:cubicBezTo>
                  <a:pt x="5308" y="6557"/>
                  <a:pt x="5271" y="6457"/>
                  <a:pt x="5213" y="6469"/>
                </a:cubicBezTo>
                <a:cubicBezTo>
                  <a:pt x="5155" y="6482"/>
                  <a:pt x="5129" y="6595"/>
                  <a:pt x="5108" y="6633"/>
                </a:cubicBezTo>
                <a:cubicBezTo>
                  <a:pt x="5087" y="6671"/>
                  <a:pt x="5087" y="6885"/>
                  <a:pt x="5092" y="6935"/>
                </a:cubicBezTo>
                <a:cubicBezTo>
                  <a:pt x="5098" y="6986"/>
                  <a:pt x="5098" y="7164"/>
                  <a:pt x="5045" y="7150"/>
                </a:cubicBezTo>
                <a:cubicBezTo>
                  <a:pt x="4998" y="7137"/>
                  <a:pt x="5008" y="6923"/>
                  <a:pt x="5013" y="6847"/>
                </a:cubicBezTo>
                <a:close/>
                <a:moveTo>
                  <a:pt x="5350" y="7074"/>
                </a:moveTo>
                <a:cubicBezTo>
                  <a:pt x="5355" y="7036"/>
                  <a:pt x="5450" y="6948"/>
                  <a:pt x="5450" y="6948"/>
                </a:cubicBezTo>
                <a:cubicBezTo>
                  <a:pt x="5450" y="6948"/>
                  <a:pt x="5561" y="6646"/>
                  <a:pt x="5576" y="6671"/>
                </a:cubicBezTo>
                <a:cubicBezTo>
                  <a:pt x="5592" y="6696"/>
                  <a:pt x="5703" y="6633"/>
                  <a:pt x="5724" y="6696"/>
                </a:cubicBezTo>
                <a:cubicBezTo>
                  <a:pt x="5745" y="6759"/>
                  <a:pt x="5703" y="6771"/>
                  <a:pt x="5650" y="6822"/>
                </a:cubicBezTo>
                <a:cubicBezTo>
                  <a:pt x="5597" y="6873"/>
                  <a:pt x="5581" y="6860"/>
                  <a:pt x="5561" y="6923"/>
                </a:cubicBezTo>
                <a:cubicBezTo>
                  <a:pt x="5540" y="6986"/>
                  <a:pt x="5471" y="7011"/>
                  <a:pt x="5440" y="7086"/>
                </a:cubicBezTo>
                <a:cubicBezTo>
                  <a:pt x="5408" y="7162"/>
                  <a:pt x="5352" y="7207"/>
                  <a:pt x="5340" y="7149"/>
                </a:cubicBezTo>
                <a:cubicBezTo>
                  <a:pt x="5324" y="7074"/>
                  <a:pt x="5345" y="7112"/>
                  <a:pt x="5350" y="7074"/>
                </a:cubicBezTo>
                <a:close/>
                <a:moveTo>
                  <a:pt x="4882" y="6041"/>
                </a:moveTo>
                <a:cubicBezTo>
                  <a:pt x="4950" y="5978"/>
                  <a:pt x="5024" y="5801"/>
                  <a:pt x="5056" y="5877"/>
                </a:cubicBezTo>
                <a:cubicBezTo>
                  <a:pt x="5087" y="5952"/>
                  <a:pt x="5145" y="6041"/>
                  <a:pt x="5182" y="6053"/>
                </a:cubicBezTo>
                <a:cubicBezTo>
                  <a:pt x="5219" y="6066"/>
                  <a:pt x="5171" y="6217"/>
                  <a:pt x="5155" y="6230"/>
                </a:cubicBezTo>
                <a:cubicBezTo>
                  <a:pt x="5140" y="6242"/>
                  <a:pt x="5082" y="6204"/>
                  <a:pt x="5034" y="6204"/>
                </a:cubicBezTo>
                <a:cubicBezTo>
                  <a:pt x="4987" y="6204"/>
                  <a:pt x="4998" y="6129"/>
                  <a:pt x="4977" y="6141"/>
                </a:cubicBezTo>
                <a:cubicBezTo>
                  <a:pt x="4956" y="6154"/>
                  <a:pt x="4908" y="6179"/>
                  <a:pt x="4877" y="6217"/>
                </a:cubicBezTo>
                <a:cubicBezTo>
                  <a:pt x="4845" y="6255"/>
                  <a:pt x="4793" y="6247"/>
                  <a:pt x="4793" y="6179"/>
                </a:cubicBezTo>
                <a:cubicBezTo>
                  <a:pt x="4793" y="6079"/>
                  <a:pt x="4813" y="6104"/>
                  <a:pt x="4882" y="6041"/>
                </a:cubicBezTo>
                <a:close/>
                <a:moveTo>
                  <a:pt x="2699" y="5852"/>
                </a:moveTo>
                <a:cubicBezTo>
                  <a:pt x="2715" y="5852"/>
                  <a:pt x="2793" y="6003"/>
                  <a:pt x="2815" y="6053"/>
                </a:cubicBezTo>
                <a:cubicBezTo>
                  <a:pt x="2836" y="6104"/>
                  <a:pt x="2836" y="6242"/>
                  <a:pt x="2809" y="6255"/>
                </a:cubicBezTo>
                <a:cubicBezTo>
                  <a:pt x="2783" y="6268"/>
                  <a:pt x="2767" y="6116"/>
                  <a:pt x="2762" y="6053"/>
                </a:cubicBezTo>
                <a:cubicBezTo>
                  <a:pt x="2757" y="5990"/>
                  <a:pt x="2704" y="5990"/>
                  <a:pt x="2678" y="5952"/>
                </a:cubicBezTo>
                <a:cubicBezTo>
                  <a:pt x="2651" y="5915"/>
                  <a:pt x="2593" y="5729"/>
                  <a:pt x="2636" y="5763"/>
                </a:cubicBezTo>
                <a:cubicBezTo>
                  <a:pt x="2651" y="5776"/>
                  <a:pt x="2683" y="5852"/>
                  <a:pt x="2699" y="5852"/>
                </a:cubicBezTo>
                <a:close/>
                <a:moveTo>
                  <a:pt x="5234" y="4033"/>
                </a:moveTo>
                <a:cubicBezTo>
                  <a:pt x="5220" y="4070"/>
                  <a:pt x="5297" y="4125"/>
                  <a:pt x="5312" y="4074"/>
                </a:cubicBezTo>
                <a:cubicBezTo>
                  <a:pt x="5326" y="4024"/>
                  <a:pt x="5269" y="3940"/>
                  <a:pt x="5234" y="4033"/>
                </a:cubicBezTo>
                <a:close/>
                <a:moveTo>
                  <a:pt x="5438" y="4108"/>
                </a:moveTo>
                <a:cubicBezTo>
                  <a:pt x="5382" y="4146"/>
                  <a:pt x="5434" y="4243"/>
                  <a:pt x="5469" y="4209"/>
                </a:cubicBezTo>
                <a:cubicBezTo>
                  <a:pt x="5504" y="4176"/>
                  <a:pt x="5487" y="4074"/>
                  <a:pt x="5438" y="4108"/>
                </a:cubicBezTo>
                <a:close/>
                <a:moveTo>
                  <a:pt x="3961" y="1991"/>
                </a:moveTo>
                <a:cubicBezTo>
                  <a:pt x="3935" y="2046"/>
                  <a:pt x="3961" y="2218"/>
                  <a:pt x="3951" y="2234"/>
                </a:cubicBezTo>
                <a:cubicBezTo>
                  <a:pt x="3940" y="2251"/>
                  <a:pt x="3954" y="2327"/>
                  <a:pt x="3982" y="2310"/>
                </a:cubicBezTo>
                <a:cubicBezTo>
                  <a:pt x="4010" y="2293"/>
                  <a:pt x="4024" y="2134"/>
                  <a:pt x="4045" y="2134"/>
                </a:cubicBezTo>
                <a:cubicBezTo>
                  <a:pt x="4067" y="2134"/>
                  <a:pt x="4175" y="2075"/>
                  <a:pt x="4193" y="2167"/>
                </a:cubicBezTo>
                <a:cubicBezTo>
                  <a:pt x="4210" y="2259"/>
                  <a:pt x="4210" y="2218"/>
                  <a:pt x="4259" y="2226"/>
                </a:cubicBezTo>
                <a:cubicBezTo>
                  <a:pt x="4308" y="2234"/>
                  <a:pt x="4347" y="2109"/>
                  <a:pt x="4351" y="2066"/>
                </a:cubicBezTo>
                <a:cubicBezTo>
                  <a:pt x="4354" y="2024"/>
                  <a:pt x="4326" y="1940"/>
                  <a:pt x="4259" y="1957"/>
                </a:cubicBezTo>
                <a:cubicBezTo>
                  <a:pt x="4193" y="1974"/>
                  <a:pt x="3989" y="1932"/>
                  <a:pt x="3961" y="1991"/>
                </a:cubicBezTo>
                <a:close/>
                <a:moveTo>
                  <a:pt x="4091" y="2436"/>
                </a:moveTo>
                <a:cubicBezTo>
                  <a:pt x="4067" y="2473"/>
                  <a:pt x="4081" y="2596"/>
                  <a:pt x="4119" y="2604"/>
                </a:cubicBezTo>
                <a:cubicBezTo>
                  <a:pt x="4158" y="2613"/>
                  <a:pt x="4224" y="2545"/>
                  <a:pt x="4231" y="2596"/>
                </a:cubicBezTo>
                <a:cubicBezTo>
                  <a:pt x="4238" y="2646"/>
                  <a:pt x="4263" y="2873"/>
                  <a:pt x="4326" y="2798"/>
                </a:cubicBezTo>
                <a:cubicBezTo>
                  <a:pt x="4389" y="2722"/>
                  <a:pt x="4386" y="2655"/>
                  <a:pt x="4403" y="2646"/>
                </a:cubicBezTo>
                <a:cubicBezTo>
                  <a:pt x="4421" y="2638"/>
                  <a:pt x="4400" y="2453"/>
                  <a:pt x="4372" y="2411"/>
                </a:cubicBezTo>
                <a:cubicBezTo>
                  <a:pt x="4344" y="2369"/>
                  <a:pt x="4252" y="2394"/>
                  <a:pt x="4228" y="2420"/>
                </a:cubicBezTo>
                <a:cubicBezTo>
                  <a:pt x="4203" y="2445"/>
                  <a:pt x="4130" y="2377"/>
                  <a:pt x="4091" y="2436"/>
                </a:cubicBezTo>
                <a:close/>
                <a:moveTo>
                  <a:pt x="4487" y="2512"/>
                </a:moveTo>
                <a:cubicBezTo>
                  <a:pt x="4491" y="2535"/>
                  <a:pt x="4519" y="2579"/>
                  <a:pt x="4565" y="2562"/>
                </a:cubicBezTo>
                <a:cubicBezTo>
                  <a:pt x="4610" y="2545"/>
                  <a:pt x="4677" y="2529"/>
                  <a:pt x="4708" y="2520"/>
                </a:cubicBezTo>
                <a:cubicBezTo>
                  <a:pt x="4740" y="2512"/>
                  <a:pt x="4747" y="2386"/>
                  <a:pt x="4712" y="2377"/>
                </a:cubicBezTo>
                <a:cubicBezTo>
                  <a:pt x="4677" y="2369"/>
                  <a:pt x="4649" y="2294"/>
                  <a:pt x="4617" y="2319"/>
                </a:cubicBezTo>
                <a:cubicBezTo>
                  <a:pt x="4586" y="2344"/>
                  <a:pt x="4477" y="2453"/>
                  <a:pt x="4487" y="2512"/>
                </a:cubicBezTo>
                <a:close/>
                <a:moveTo>
                  <a:pt x="4477" y="2159"/>
                </a:moveTo>
                <a:cubicBezTo>
                  <a:pt x="4462" y="2247"/>
                  <a:pt x="4617" y="2293"/>
                  <a:pt x="4600" y="2193"/>
                </a:cubicBezTo>
                <a:cubicBezTo>
                  <a:pt x="4582" y="2092"/>
                  <a:pt x="4494" y="2058"/>
                  <a:pt x="4477" y="2159"/>
                </a:cubicBezTo>
                <a:close/>
                <a:moveTo>
                  <a:pt x="4505" y="1730"/>
                </a:moveTo>
                <a:cubicBezTo>
                  <a:pt x="4460" y="1705"/>
                  <a:pt x="4386" y="1672"/>
                  <a:pt x="4386" y="1646"/>
                </a:cubicBezTo>
                <a:cubicBezTo>
                  <a:pt x="4386" y="1621"/>
                  <a:pt x="4365" y="1764"/>
                  <a:pt x="4403" y="1806"/>
                </a:cubicBezTo>
                <a:cubicBezTo>
                  <a:pt x="4442" y="1848"/>
                  <a:pt x="4505" y="1924"/>
                  <a:pt x="4551" y="1966"/>
                </a:cubicBezTo>
                <a:cubicBezTo>
                  <a:pt x="4596" y="2008"/>
                  <a:pt x="4684" y="2016"/>
                  <a:pt x="4712" y="2100"/>
                </a:cubicBezTo>
                <a:cubicBezTo>
                  <a:pt x="4740" y="2184"/>
                  <a:pt x="4835" y="2251"/>
                  <a:pt x="4835" y="2251"/>
                </a:cubicBezTo>
                <a:lnTo>
                  <a:pt x="4947" y="2277"/>
                </a:lnTo>
                <a:cubicBezTo>
                  <a:pt x="4947" y="2277"/>
                  <a:pt x="5024" y="2234"/>
                  <a:pt x="5105" y="2251"/>
                </a:cubicBezTo>
                <a:cubicBezTo>
                  <a:pt x="5185" y="2268"/>
                  <a:pt x="5304" y="2294"/>
                  <a:pt x="5371" y="2285"/>
                </a:cubicBezTo>
                <a:cubicBezTo>
                  <a:pt x="5438" y="2277"/>
                  <a:pt x="5448" y="2226"/>
                  <a:pt x="5455" y="2193"/>
                </a:cubicBezTo>
                <a:cubicBezTo>
                  <a:pt x="5462" y="2159"/>
                  <a:pt x="5333" y="2092"/>
                  <a:pt x="5301" y="2100"/>
                </a:cubicBezTo>
                <a:cubicBezTo>
                  <a:pt x="5269" y="2108"/>
                  <a:pt x="5090" y="2108"/>
                  <a:pt x="5038" y="2100"/>
                </a:cubicBezTo>
                <a:cubicBezTo>
                  <a:pt x="4985" y="2091"/>
                  <a:pt x="4919" y="2091"/>
                  <a:pt x="4877" y="2100"/>
                </a:cubicBezTo>
                <a:cubicBezTo>
                  <a:pt x="4835" y="2108"/>
                  <a:pt x="4803" y="2033"/>
                  <a:pt x="4771" y="1991"/>
                </a:cubicBezTo>
                <a:cubicBezTo>
                  <a:pt x="4740" y="1949"/>
                  <a:pt x="4670" y="1815"/>
                  <a:pt x="4628" y="1797"/>
                </a:cubicBezTo>
                <a:cubicBezTo>
                  <a:pt x="4586" y="1781"/>
                  <a:pt x="4593" y="1781"/>
                  <a:pt x="4505" y="1730"/>
                </a:cubicBezTo>
                <a:close/>
                <a:moveTo>
                  <a:pt x="8905" y="3478"/>
                </a:moveTo>
                <a:cubicBezTo>
                  <a:pt x="8891" y="3534"/>
                  <a:pt x="8863" y="3537"/>
                  <a:pt x="8891" y="3654"/>
                </a:cubicBezTo>
                <a:cubicBezTo>
                  <a:pt x="8919" y="3772"/>
                  <a:pt x="8940" y="3839"/>
                  <a:pt x="8965" y="3831"/>
                </a:cubicBezTo>
                <a:cubicBezTo>
                  <a:pt x="8989" y="3822"/>
                  <a:pt x="9074" y="3814"/>
                  <a:pt x="9084" y="3881"/>
                </a:cubicBezTo>
                <a:cubicBezTo>
                  <a:pt x="9095" y="3949"/>
                  <a:pt x="9123" y="4008"/>
                  <a:pt x="9182" y="3965"/>
                </a:cubicBezTo>
                <a:cubicBezTo>
                  <a:pt x="9242" y="3923"/>
                  <a:pt x="9291" y="3898"/>
                  <a:pt x="9305" y="3848"/>
                </a:cubicBezTo>
                <a:cubicBezTo>
                  <a:pt x="9319" y="3797"/>
                  <a:pt x="9414" y="3789"/>
                  <a:pt x="9414" y="3789"/>
                </a:cubicBezTo>
                <a:cubicBezTo>
                  <a:pt x="9414" y="3789"/>
                  <a:pt x="9491" y="3646"/>
                  <a:pt x="9463" y="3588"/>
                </a:cubicBezTo>
                <a:cubicBezTo>
                  <a:pt x="9435" y="3529"/>
                  <a:pt x="9368" y="3486"/>
                  <a:pt x="9336" y="3478"/>
                </a:cubicBezTo>
                <a:cubicBezTo>
                  <a:pt x="9305" y="3470"/>
                  <a:pt x="9273" y="3537"/>
                  <a:pt x="9203" y="3537"/>
                </a:cubicBezTo>
                <a:cubicBezTo>
                  <a:pt x="9133" y="3537"/>
                  <a:pt x="9088" y="3604"/>
                  <a:pt x="9059" y="3537"/>
                </a:cubicBezTo>
                <a:cubicBezTo>
                  <a:pt x="9032" y="3470"/>
                  <a:pt x="8916" y="3436"/>
                  <a:pt x="8905" y="3478"/>
                </a:cubicBezTo>
                <a:close/>
                <a:moveTo>
                  <a:pt x="5917" y="1814"/>
                </a:moveTo>
                <a:cubicBezTo>
                  <a:pt x="5956" y="1882"/>
                  <a:pt x="5978" y="1840"/>
                  <a:pt x="6026" y="1865"/>
                </a:cubicBezTo>
                <a:cubicBezTo>
                  <a:pt x="6074" y="1890"/>
                  <a:pt x="6113" y="2075"/>
                  <a:pt x="6138" y="2100"/>
                </a:cubicBezTo>
                <a:cubicBezTo>
                  <a:pt x="6164" y="2125"/>
                  <a:pt x="6199" y="2100"/>
                  <a:pt x="6215" y="2049"/>
                </a:cubicBezTo>
                <a:cubicBezTo>
                  <a:pt x="6231" y="1999"/>
                  <a:pt x="6254" y="1823"/>
                  <a:pt x="6254" y="1823"/>
                </a:cubicBezTo>
                <a:cubicBezTo>
                  <a:pt x="6254" y="1823"/>
                  <a:pt x="6254" y="1991"/>
                  <a:pt x="6292" y="2024"/>
                </a:cubicBezTo>
                <a:cubicBezTo>
                  <a:pt x="6331" y="2058"/>
                  <a:pt x="6427" y="1999"/>
                  <a:pt x="6453" y="2008"/>
                </a:cubicBezTo>
                <a:cubicBezTo>
                  <a:pt x="6478" y="2016"/>
                  <a:pt x="6629" y="2066"/>
                  <a:pt x="6671" y="2117"/>
                </a:cubicBezTo>
                <a:cubicBezTo>
                  <a:pt x="6712" y="2167"/>
                  <a:pt x="6815" y="2201"/>
                  <a:pt x="6844" y="2310"/>
                </a:cubicBezTo>
                <a:cubicBezTo>
                  <a:pt x="6873" y="2419"/>
                  <a:pt x="6876" y="2797"/>
                  <a:pt x="6892" y="2839"/>
                </a:cubicBezTo>
                <a:cubicBezTo>
                  <a:pt x="6908" y="2881"/>
                  <a:pt x="6962" y="2705"/>
                  <a:pt x="6975" y="2663"/>
                </a:cubicBezTo>
                <a:cubicBezTo>
                  <a:pt x="6988" y="2621"/>
                  <a:pt x="7055" y="2646"/>
                  <a:pt x="7078" y="2705"/>
                </a:cubicBezTo>
                <a:cubicBezTo>
                  <a:pt x="7100" y="2764"/>
                  <a:pt x="7151" y="2907"/>
                  <a:pt x="7148" y="2965"/>
                </a:cubicBezTo>
                <a:cubicBezTo>
                  <a:pt x="7145" y="3024"/>
                  <a:pt x="7136" y="3116"/>
                  <a:pt x="7116" y="3083"/>
                </a:cubicBezTo>
                <a:cubicBezTo>
                  <a:pt x="7097" y="3049"/>
                  <a:pt x="7065" y="3058"/>
                  <a:pt x="7078" y="2990"/>
                </a:cubicBezTo>
                <a:cubicBezTo>
                  <a:pt x="7091" y="2923"/>
                  <a:pt x="7097" y="2780"/>
                  <a:pt x="7071" y="2780"/>
                </a:cubicBezTo>
                <a:cubicBezTo>
                  <a:pt x="7046" y="2780"/>
                  <a:pt x="7023" y="2780"/>
                  <a:pt x="7023" y="2780"/>
                </a:cubicBezTo>
                <a:cubicBezTo>
                  <a:pt x="7023" y="2780"/>
                  <a:pt x="6975" y="2747"/>
                  <a:pt x="6943" y="2873"/>
                </a:cubicBezTo>
                <a:cubicBezTo>
                  <a:pt x="6911" y="2999"/>
                  <a:pt x="6937" y="3125"/>
                  <a:pt x="6959" y="3125"/>
                </a:cubicBezTo>
                <a:cubicBezTo>
                  <a:pt x="6982" y="3125"/>
                  <a:pt x="7033" y="3125"/>
                  <a:pt x="7033" y="3158"/>
                </a:cubicBezTo>
                <a:cubicBezTo>
                  <a:pt x="7033" y="3192"/>
                  <a:pt x="6978" y="3293"/>
                  <a:pt x="6982" y="3352"/>
                </a:cubicBezTo>
                <a:cubicBezTo>
                  <a:pt x="6985" y="3411"/>
                  <a:pt x="7026" y="3612"/>
                  <a:pt x="7039" y="3654"/>
                </a:cubicBezTo>
                <a:cubicBezTo>
                  <a:pt x="7052" y="3696"/>
                  <a:pt x="7119" y="3738"/>
                  <a:pt x="7139" y="3747"/>
                </a:cubicBezTo>
                <a:cubicBezTo>
                  <a:pt x="7158" y="3755"/>
                  <a:pt x="7094" y="3763"/>
                  <a:pt x="7110" y="3822"/>
                </a:cubicBezTo>
                <a:cubicBezTo>
                  <a:pt x="7126" y="3881"/>
                  <a:pt x="7151" y="4024"/>
                  <a:pt x="7187" y="4057"/>
                </a:cubicBezTo>
                <a:cubicBezTo>
                  <a:pt x="7222" y="4091"/>
                  <a:pt x="7321" y="4242"/>
                  <a:pt x="7334" y="4310"/>
                </a:cubicBezTo>
                <a:cubicBezTo>
                  <a:pt x="7347" y="4377"/>
                  <a:pt x="7424" y="4259"/>
                  <a:pt x="7440" y="4251"/>
                </a:cubicBezTo>
                <a:cubicBezTo>
                  <a:pt x="7456" y="4243"/>
                  <a:pt x="7453" y="4427"/>
                  <a:pt x="7498" y="4436"/>
                </a:cubicBezTo>
                <a:cubicBezTo>
                  <a:pt x="7543" y="4444"/>
                  <a:pt x="7559" y="4419"/>
                  <a:pt x="7597" y="4343"/>
                </a:cubicBezTo>
                <a:cubicBezTo>
                  <a:pt x="7636" y="4268"/>
                  <a:pt x="7626" y="4167"/>
                  <a:pt x="7629" y="4091"/>
                </a:cubicBezTo>
                <a:cubicBezTo>
                  <a:pt x="7633" y="4016"/>
                  <a:pt x="7629" y="3957"/>
                  <a:pt x="7671" y="3982"/>
                </a:cubicBezTo>
                <a:cubicBezTo>
                  <a:pt x="7713" y="4007"/>
                  <a:pt x="7735" y="3965"/>
                  <a:pt x="7732" y="3881"/>
                </a:cubicBezTo>
                <a:cubicBezTo>
                  <a:pt x="7729" y="3797"/>
                  <a:pt x="7694" y="3696"/>
                  <a:pt x="7761" y="3671"/>
                </a:cubicBezTo>
                <a:cubicBezTo>
                  <a:pt x="7828" y="3646"/>
                  <a:pt x="7863" y="3537"/>
                  <a:pt x="7905" y="3537"/>
                </a:cubicBezTo>
                <a:cubicBezTo>
                  <a:pt x="7947" y="3537"/>
                  <a:pt x="8062" y="3579"/>
                  <a:pt x="8075" y="3537"/>
                </a:cubicBezTo>
                <a:cubicBezTo>
                  <a:pt x="8088" y="3495"/>
                  <a:pt x="8143" y="3244"/>
                  <a:pt x="8178" y="3236"/>
                </a:cubicBezTo>
                <a:cubicBezTo>
                  <a:pt x="8213" y="3227"/>
                  <a:pt x="8306" y="3268"/>
                  <a:pt x="8389" y="3234"/>
                </a:cubicBezTo>
                <a:cubicBezTo>
                  <a:pt x="8473" y="3201"/>
                  <a:pt x="8563" y="3075"/>
                  <a:pt x="8591" y="3083"/>
                </a:cubicBezTo>
                <a:cubicBezTo>
                  <a:pt x="8620" y="3091"/>
                  <a:pt x="8691" y="3091"/>
                  <a:pt x="8668" y="3041"/>
                </a:cubicBezTo>
                <a:cubicBezTo>
                  <a:pt x="8646" y="2990"/>
                  <a:pt x="8614" y="2873"/>
                  <a:pt x="8566" y="2873"/>
                </a:cubicBezTo>
                <a:cubicBezTo>
                  <a:pt x="8517" y="2873"/>
                  <a:pt x="8510" y="2614"/>
                  <a:pt x="8522" y="2614"/>
                </a:cubicBezTo>
                <a:cubicBezTo>
                  <a:pt x="8535" y="2614"/>
                  <a:pt x="8652" y="2713"/>
                  <a:pt x="8649" y="2797"/>
                </a:cubicBezTo>
                <a:cubicBezTo>
                  <a:pt x="8646" y="2881"/>
                  <a:pt x="8668" y="2990"/>
                  <a:pt x="8732" y="2957"/>
                </a:cubicBezTo>
                <a:cubicBezTo>
                  <a:pt x="8797" y="2923"/>
                  <a:pt x="8787" y="2797"/>
                  <a:pt x="8774" y="2764"/>
                </a:cubicBezTo>
                <a:cubicBezTo>
                  <a:pt x="8761" y="2730"/>
                  <a:pt x="8752" y="2646"/>
                  <a:pt x="8739" y="2587"/>
                </a:cubicBezTo>
                <a:cubicBezTo>
                  <a:pt x="8726" y="2528"/>
                  <a:pt x="8695" y="2344"/>
                  <a:pt x="8763" y="2327"/>
                </a:cubicBezTo>
                <a:cubicBezTo>
                  <a:pt x="8830" y="2310"/>
                  <a:pt x="8957" y="2503"/>
                  <a:pt x="8954" y="2369"/>
                </a:cubicBezTo>
                <a:cubicBezTo>
                  <a:pt x="8950" y="2234"/>
                  <a:pt x="8954" y="2091"/>
                  <a:pt x="8973" y="2016"/>
                </a:cubicBezTo>
                <a:cubicBezTo>
                  <a:pt x="8992" y="1940"/>
                  <a:pt x="9034" y="1890"/>
                  <a:pt x="9011" y="1865"/>
                </a:cubicBezTo>
                <a:cubicBezTo>
                  <a:pt x="8989" y="1840"/>
                  <a:pt x="8960" y="1898"/>
                  <a:pt x="8938" y="1772"/>
                </a:cubicBezTo>
                <a:cubicBezTo>
                  <a:pt x="8915" y="1646"/>
                  <a:pt x="8957" y="1554"/>
                  <a:pt x="8982" y="1503"/>
                </a:cubicBezTo>
                <a:cubicBezTo>
                  <a:pt x="9008" y="1453"/>
                  <a:pt x="9143" y="1125"/>
                  <a:pt x="9217" y="1075"/>
                </a:cubicBezTo>
                <a:cubicBezTo>
                  <a:pt x="9290" y="1024"/>
                  <a:pt x="9342" y="831"/>
                  <a:pt x="9290" y="789"/>
                </a:cubicBezTo>
                <a:cubicBezTo>
                  <a:pt x="9239" y="747"/>
                  <a:pt x="9136" y="672"/>
                  <a:pt x="9069" y="806"/>
                </a:cubicBezTo>
                <a:cubicBezTo>
                  <a:pt x="9002" y="941"/>
                  <a:pt x="8963" y="1066"/>
                  <a:pt x="8886" y="1024"/>
                </a:cubicBezTo>
                <a:cubicBezTo>
                  <a:pt x="8809" y="982"/>
                  <a:pt x="8798" y="760"/>
                  <a:pt x="8754" y="645"/>
                </a:cubicBezTo>
                <a:cubicBezTo>
                  <a:pt x="8690" y="479"/>
                  <a:pt x="8729" y="151"/>
                  <a:pt x="8662" y="176"/>
                </a:cubicBezTo>
                <a:cubicBezTo>
                  <a:pt x="8594" y="201"/>
                  <a:pt x="8594" y="201"/>
                  <a:pt x="8594" y="201"/>
                </a:cubicBezTo>
                <a:cubicBezTo>
                  <a:pt x="8594" y="201"/>
                  <a:pt x="8516" y="167"/>
                  <a:pt x="8467" y="192"/>
                </a:cubicBezTo>
                <a:cubicBezTo>
                  <a:pt x="8403" y="225"/>
                  <a:pt x="8361" y="318"/>
                  <a:pt x="8324" y="298"/>
                </a:cubicBezTo>
                <a:cubicBezTo>
                  <a:pt x="8253" y="259"/>
                  <a:pt x="8188" y="349"/>
                  <a:pt x="8170" y="358"/>
                </a:cubicBezTo>
                <a:cubicBezTo>
                  <a:pt x="8013" y="440"/>
                  <a:pt x="7887" y="328"/>
                  <a:pt x="7863" y="320"/>
                </a:cubicBezTo>
                <a:cubicBezTo>
                  <a:pt x="7845" y="314"/>
                  <a:pt x="7973" y="355"/>
                  <a:pt x="8073" y="320"/>
                </a:cubicBezTo>
                <a:cubicBezTo>
                  <a:pt x="8149" y="293"/>
                  <a:pt x="8277" y="230"/>
                  <a:pt x="8340" y="205"/>
                </a:cubicBezTo>
                <a:cubicBezTo>
                  <a:pt x="8403" y="180"/>
                  <a:pt x="8353" y="120"/>
                  <a:pt x="8330" y="114"/>
                </a:cubicBezTo>
                <a:cubicBezTo>
                  <a:pt x="8249" y="93"/>
                  <a:pt x="8126" y="13"/>
                  <a:pt x="8029" y="1"/>
                </a:cubicBezTo>
                <a:cubicBezTo>
                  <a:pt x="7952" y="-8"/>
                  <a:pt x="7903" y="47"/>
                  <a:pt x="7827" y="52"/>
                </a:cubicBezTo>
                <a:cubicBezTo>
                  <a:pt x="7729" y="58"/>
                  <a:pt x="7613" y="44"/>
                  <a:pt x="7537" y="157"/>
                </a:cubicBezTo>
                <a:cubicBezTo>
                  <a:pt x="7469" y="256"/>
                  <a:pt x="7383" y="267"/>
                  <a:pt x="7376" y="285"/>
                </a:cubicBezTo>
                <a:cubicBezTo>
                  <a:pt x="7338" y="386"/>
                  <a:pt x="7302" y="638"/>
                  <a:pt x="7267" y="571"/>
                </a:cubicBezTo>
                <a:cubicBezTo>
                  <a:pt x="7232" y="504"/>
                  <a:pt x="7225" y="336"/>
                  <a:pt x="7180" y="403"/>
                </a:cubicBezTo>
                <a:cubicBezTo>
                  <a:pt x="7135" y="470"/>
                  <a:pt x="7177" y="638"/>
                  <a:pt x="7139" y="755"/>
                </a:cubicBezTo>
                <a:cubicBezTo>
                  <a:pt x="7100" y="873"/>
                  <a:pt x="6991" y="856"/>
                  <a:pt x="6959" y="814"/>
                </a:cubicBezTo>
                <a:cubicBezTo>
                  <a:pt x="6927" y="773"/>
                  <a:pt x="6895" y="739"/>
                  <a:pt x="6767" y="755"/>
                </a:cubicBezTo>
                <a:cubicBezTo>
                  <a:pt x="6638" y="773"/>
                  <a:pt x="6497" y="873"/>
                  <a:pt x="6526" y="974"/>
                </a:cubicBezTo>
                <a:cubicBezTo>
                  <a:pt x="6555" y="1075"/>
                  <a:pt x="6468" y="1133"/>
                  <a:pt x="6446" y="1083"/>
                </a:cubicBezTo>
                <a:cubicBezTo>
                  <a:pt x="6424" y="1033"/>
                  <a:pt x="6321" y="1142"/>
                  <a:pt x="6327" y="1243"/>
                </a:cubicBezTo>
                <a:cubicBezTo>
                  <a:pt x="6334" y="1343"/>
                  <a:pt x="6311" y="1461"/>
                  <a:pt x="6257" y="1436"/>
                </a:cubicBezTo>
                <a:cubicBezTo>
                  <a:pt x="6202" y="1411"/>
                  <a:pt x="6164" y="1495"/>
                  <a:pt x="6161" y="1579"/>
                </a:cubicBezTo>
                <a:cubicBezTo>
                  <a:pt x="6157" y="1663"/>
                  <a:pt x="6036" y="1722"/>
                  <a:pt x="6026" y="1722"/>
                </a:cubicBezTo>
                <a:cubicBezTo>
                  <a:pt x="6016" y="1722"/>
                  <a:pt x="5859" y="1714"/>
                  <a:pt x="5917" y="1814"/>
                </a:cubicBezTo>
                <a:close/>
                <a:moveTo>
                  <a:pt x="5197" y="9973"/>
                </a:moveTo>
                <a:cubicBezTo>
                  <a:pt x="5192" y="10099"/>
                  <a:pt x="5245" y="10061"/>
                  <a:pt x="5308" y="10061"/>
                </a:cubicBezTo>
                <a:cubicBezTo>
                  <a:pt x="5371" y="10061"/>
                  <a:pt x="5482" y="10036"/>
                  <a:pt x="5503" y="10098"/>
                </a:cubicBezTo>
                <a:cubicBezTo>
                  <a:pt x="5524" y="10162"/>
                  <a:pt x="5618" y="10262"/>
                  <a:pt x="5645" y="10313"/>
                </a:cubicBezTo>
                <a:cubicBezTo>
                  <a:pt x="5671" y="10363"/>
                  <a:pt x="5755" y="10376"/>
                  <a:pt x="5761" y="10325"/>
                </a:cubicBezTo>
                <a:cubicBezTo>
                  <a:pt x="5766" y="10275"/>
                  <a:pt x="5703" y="10136"/>
                  <a:pt x="5666" y="10149"/>
                </a:cubicBezTo>
                <a:cubicBezTo>
                  <a:pt x="5629" y="10162"/>
                  <a:pt x="5550" y="10061"/>
                  <a:pt x="5508" y="9973"/>
                </a:cubicBezTo>
                <a:cubicBezTo>
                  <a:pt x="5466" y="9884"/>
                  <a:pt x="5387" y="9884"/>
                  <a:pt x="5355" y="9884"/>
                </a:cubicBezTo>
                <a:cubicBezTo>
                  <a:pt x="5324" y="9885"/>
                  <a:pt x="5197" y="9973"/>
                  <a:pt x="5197" y="9973"/>
                </a:cubicBezTo>
                <a:close/>
                <a:moveTo>
                  <a:pt x="5581" y="9620"/>
                </a:moveTo>
                <a:cubicBezTo>
                  <a:pt x="5533" y="9632"/>
                  <a:pt x="5545" y="9771"/>
                  <a:pt x="5603" y="9746"/>
                </a:cubicBezTo>
                <a:cubicBezTo>
                  <a:pt x="5661" y="9721"/>
                  <a:pt x="5629" y="9607"/>
                  <a:pt x="5581" y="9620"/>
                </a:cubicBezTo>
                <a:close/>
                <a:moveTo>
                  <a:pt x="5608" y="10664"/>
                </a:moveTo>
                <a:cubicBezTo>
                  <a:pt x="5560" y="10684"/>
                  <a:pt x="5571" y="10909"/>
                  <a:pt x="5629" y="10868"/>
                </a:cubicBezTo>
                <a:cubicBezTo>
                  <a:pt x="5687" y="10827"/>
                  <a:pt x="5655" y="10643"/>
                  <a:pt x="5608" y="10664"/>
                </a:cubicBezTo>
                <a:close/>
                <a:moveTo>
                  <a:pt x="6302" y="10525"/>
                </a:moveTo>
                <a:cubicBezTo>
                  <a:pt x="6254" y="10546"/>
                  <a:pt x="6266" y="10771"/>
                  <a:pt x="6323" y="10729"/>
                </a:cubicBezTo>
                <a:cubicBezTo>
                  <a:pt x="6381" y="10689"/>
                  <a:pt x="6350" y="10504"/>
                  <a:pt x="6302" y="10525"/>
                </a:cubicBezTo>
                <a:close/>
                <a:moveTo>
                  <a:pt x="5824" y="10578"/>
                </a:moveTo>
                <a:cubicBezTo>
                  <a:pt x="5824" y="10578"/>
                  <a:pt x="5881" y="10603"/>
                  <a:pt x="5918" y="10603"/>
                </a:cubicBezTo>
                <a:cubicBezTo>
                  <a:pt x="5955" y="10603"/>
                  <a:pt x="5976" y="10653"/>
                  <a:pt x="6008" y="10691"/>
                </a:cubicBezTo>
                <a:cubicBezTo>
                  <a:pt x="6039" y="10729"/>
                  <a:pt x="6097" y="10641"/>
                  <a:pt x="6118" y="10641"/>
                </a:cubicBezTo>
                <a:cubicBezTo>
                  <a:pt x="6139" y="10641"/>
                  <a:pt x="6166" y="10792"/>
                  <a:pt x="6171" y="10628"/>
                </a:cubicBezTo>
                <a:cubicBezTo>
                  <a:pt x="6176" y="10464"/>
                  <a:pt x="6108" y="10388"/>
                  <a:pt x="6066" y="10363"/>
                </a:cubicBezTo>
                <a:cubicBezTo>
                  <a:pt x="6023" y="10338"/>
                  <a:pt x="5976" y="10363"/>
                  <a:pt x="5945" y="10376"/>
                </a:cubicBezTo>
                <a:cubicBezTo>
                  <a:pt x="5913" y="10388"/>
                  <a:pt x="5824" y="10578"/>
                  <a:pt x="5824" y="10578"/>
                </a:cubicBezTo>
                <a:close/>
                <a:moveTo>
                  <a:pt x="10053" y="8120"/>
                </a:moveTo>
                <a:cubicBezTo>
                  <a:pt x="9991" y="8203"/>
                  <a:pt x="9932" y="8334"/>
                  <a:pt x="9916" y="8334"/>
                </a:cubicBezTo>
                <a:cubicBezTo>
                  <a:pt x="9901" y="8334"/>
                  <a:pt x="9853" y="8423"/>
                  <a:pt x="9822" y="8612"/>
                </a:cubicBezTo>
                <a:cubicBezTo>
                  <a:pt x="9790" y="8801"/>
                  <a:pt x="9827" y="8964"/>
                  <a:pt x="9769" y="9028"/>
                </a:cubicBezTo>
                <a:cubicBezTo>
                  <a:pt x="9711" y="9090"/>
                  <a:pt x="9586" y="9191"/>
                  <a:pt x="9544" y="9292"/>
                </a:cubicBezTo>
                <a:cubicBezTo>
                  <a:pt x="9502" y="9393"/>
                  <a:pt x="9469" y="9783"/>
                  <a:pt x="9416" y="9947"/>
                </a:cubicBezTo>
                <a:cubicBezTo>
                  <a:pt x="9364" y="10111"/>
                  <a:pt x="9416" y="10262"/>
                  <a:pt x="9427" y="10363"/>
                </a:cubicBezTo>
                <a:cubicBezTo>
                  <a:pt x="9438" y="10464"/>
                  <a:pt x="9474" y="10653"/>
                  <a:pt x="9416" y="10830"/>
                </a:cubicBezTo>
                <a:cubicBezTo>
                  <a:pt x="9359" y="11006"/>
                  <a:pt x="9364" y="11094"/>
                  <a:pt x="9338" y="11107"/>
                </a:cubicBezTo>
                <a:cubicBezTo>
                  <a:pt x="9311" y="11120"/>
                  <a:pt x="9364" y="11170"/>
                  <a:pt x="9375" y="11296"/>
                </a:cubicBezTo>
                <a:cubicBezTo>
                  <a:pt x="9385" y="11422"/>
                  <a:pt x="9327" y="11548"/>
                  <a:pt x="9427" y="11661"/>
                </a:cubicBezTo>
                <a:cubicBezTo>
                  <a:pt x="9527" y="11775"/>
                  <a:pt x="9619" y="11780"/>
                  <a:pt x="9645" y="11931"/>
                </a:cubicBezTo>
                <a:cubicBezTo>
                  <a:pt x="9671" y="12083"/>
                  <a:pt x="9759" y="12430"/>
                  <a:pt x="9759" y="12430"/>
                </a:cubicBezTo>
                <a:cubicBezTo>
                  <a:pt x="9759" y="12430"/>
                  <a:pt x="9853" y="12632"/>
                  <a:pt x="9901" y="12720"/>
                </a:cubicBezTo>
                <a:cubicBezTo>
                  <a:pt x="9948" y="12809"/>
                  <a:pt x="9964" y="12758"/>
                  <a:pt x="9974" y="12670"/>
                </a:cubicBezTo>
                <a:cubicBezTo>
                  <a:pt x="9985" y="12581"/>
                  <a:pt x="10048" y="12569"/>
                  <a:pt x="10122" y="12569"/>
                </a:cubicBezTo>
                <a:cubicBezTo>
                  <a:pt x="10195" y="12569"/>
                  <a:pt x="10248" y="12607"/>
                  <a:pt x="10321" y="12582"/>
                </a:cubicBezTo>
                <a:cubicBezTo>
                  <a:pt x="10395" y="12556"/>
                  <a:pt x="10449" y="12339"/>
                  <a:pt x="10475" y="12314"/>
                </a:cubicBezTo>
                <a:cubicBezTo>
                  <a:pt x="10501" y="12289"/>
                  <a:pt x="10611" y="12254"/>
                  <a:pt x="10679" y="12355"/>
                </a:cubicBezTo>
                <a:cubicBezTo>
                  <a:pt x="10748" y="12456"/>
                  <a:pt x="10737" y="12594"/>
                  <a:pt x="10774" y="12682"/>
                </a:cubicBezTo>
                <a:cubicBezTo>
                  <a:pt x="10811" y="12771"/>
                  <a:pt x="10874" y="12720"/>
                  <a:pt x="10921" y="12632"/>
                </a:cubicBezTo>
                <a:cubicBezTo>
                  <a:pt x="10969" y="12544"/>
                  <a:pt x="10947" y="12582"/>
                  <a:pt x="11005" y="12657"/>
                </a:cubicBezTo>
                <a:cubicBezTo>
                  <a:pt x="11063" y="12733"/>
                  <a:pt x="11090" y="12809"/>
                  <a:pt x="11037" y="12922"/>
                </a:cubicBezTo>
                <a:cubicBezTo>
                  <a:pt x="10984" y="13035"/>
                  <a:pt x="11016" y="13212"/>
                  <a:pt x="10984" y="13388"/>
                </a:cubicBezTo>
                <a:cubicBezTo>
                  <a:pt x="10953" y="13565"/>
                  <a:pt x="11014" y="13564"/>
                  <a:pt x="11072" y="13640"/>
                </a:cubicBezTo>
                <a:cubicBezTo>
                  <a:pt x="11130" y="13715"/>
                  <a:pt x="11179" y="14208"/>
                  <a:pt x="11210" y="14296"/>
                </a:cubicBezTo>
                <a:cubicBezTo>
                  <a:pt x="11242" y="14384"/>
                  <a:pt x="11200" y="14636"/>
                  <a:pt x="11237" y="14787"/>
                </a:cubicBezTo>
                <a:cubicBezTo>
                  <a:pt x="11274" y="14939"/>
                  <a:pt x="11291" y="15030"/>
                  <a:pt x="11248" y="15106"/>
                </a:cubicBezTo>
                <a:cubicBezTo>
                  <a:pt x="11206" y="15182"/>
                  <a:pt x="11153" y="15329"/>
                  <a:pt x="11147" y="15581"/>
                </a:cubicBezTo>
                <a:cubicBezTo>
                  <a:pt x="11142" y="15833"/>
                  <a:pt x="11169" y="16009"/>
                  <a:pt x="11189" y="16098"/>
                </a:cubicBezTo>
                <a:cubicBezTo>
                  <a:pt x="11210" y="16186"/>
                  <a:pt x="11263" y="16425"/>
                  <a:pt x="11290" y="16514"/>
                </a:cubicBezTo>
                <a:cubicBezTo>
                  <a:pt x="11316" y="16602"/>
                  <a:pt x="11406" y="16765"/>
                  <a:pt x="11412" y="16904"/>
                </a:cubicBezTo>
                <a:cubicBezTo>
                  <a:pt x="11417" y="17042"/>
                  <a:pt x="11342" y="17257"/>
                  <a:pt x="11368" y="17333"/>
                </a:cubicBezTo>
                <a:cubicBezTo>
                  <a:pt x="11395" y="17409"/>
                  <a:pt x="11410" y="17522"/>
                  <a:pt x="11458" y="17623"/>
                </a:cubicBezTo>
                <a:cubicBezTo>
                  <a:pt x="11505" y="17724"/>
                  <a:pt x="11521" y="17938"/>
                  <a:pt x="11521" y="17938"/>
                </a:cubicBezTo>
                <a:cubicBezTo>
                  <a:pt x="11521" y="17938"/>
                  <a:pt x="11537" y="18026"/>
                  <a:pt x="11542" y="18164"/>
                </a:cubicBezTo>
                <a:cubicBezTo>
                  <a:pt x="11547" y="18303"/>
                  <a:pt x="11552" y="18391"/>
                  <a:pt x="11605" y="18455"/>
                </a:cubicBezTo>
                <a:cubicBezTo>
                  <a:pt x="11658" y="18518"/>
                  <a:pt x="11694" y="18530"/>
                  <a:pt x="11721" y="18467"/>
                </a:cubicBezTo>
                <a:cubicBezTo>
                  <a:pt x="11747" y="18404"/>
                  <a:pt x="11859" y="18281"/>
                  <a:pt x="11927" y="18293"/>
                </a:cubicBezTo>
                <a:cubicBezTo>
                  <a:pt x="11996" y="18306"/>
                  <a:pt x="12094" y="18329"/>
                  <a:pt x="12163" y="18215"/>
                </a:cubicBezTo>
                <a:cubicBezTo>
                  <a:pt x="12231" y="18101"/>
                  <a:pt x="12331" y="17799"/>
                  <a:pt x="12368" y="17711"/>
                </a:cubicBezTo>
                <a:cubicBezTo>
                  <a:pt x="12405" y="17623"/>
                  <a:pt x="12489" y="17459"/>
                  <a:pt x="12478" y="17358"/>
                </a:cubicBezTo>
                <a:cubicBezTo>
                  <a:pt x="12468" y="17257"/>
                  <a:pt x="12407" y="17094"/>
                  <a:pt x="12449" y="17044"/>
                </a:cubicBezTo>
                <a:cubicBezTo>
                  <a:pt x="12491" y="16994"/>
                  <a:pt x="12631" y="16955"/>
                  <a:pt x="12636" y="16879"/>
                </a:cubicBezTo>
                <a:cubicBezTo>
                  <a:pt x="12641" y="16803"/>
                  <a:pt x="12599" y="16489"/>
                  <a:pt x="12589" y="16425"/>
                </a:cubicBezTo>
                <a:cubicBezTo>
                  <a:pt x="12578" y="16363"/>
                  <a:pt x="12615" y="16249"/>
                  <a:pt x="12657" y="16123"/>
                </a:cubicBezTo>
                <a:cubicBezTo>
                  <a:pt x="12699" y="15997"/>
                  <a:pt x="12799" y="15858"/>
                  <a:pt x="12820" y="15807"/>
                </a:cubicBezTo>
                <a:cubicBezTo>
                  <a:pt x="12841" y="15757"/>
                  <a:pt x="12931" y="15594"/>
                  <a:pt x="12941" y="15430"/>
                </a:cubicBezTo>
                <a:cubicBezTo>
                  <a:pt x="12952" y="15266"/>
                  <a:pt x="12920" y="15064"/>
                  <a:pt x="12941" y="14976"/>
                </a:cubicBezTo>
                <a:cubicBezTo>
                  <a:pt x="12962" y="14888"/>
                  <a:pt x="12947" y="14813"/>
                  <a:pt x="12899" y="14712"/>
                </a:cubicBezTo>
                <a:cubicBezTo>
                  <a:pt x="12852" y="14611"/>
                  <a:pt x="12849" y="14378"/>
                  <a:pt x="12833" y="14328"/>
                </a:cubicBezTo>
                <a:cubicBezTo>
                  <a:pt x="12817" y="14278"/>
                  <a:pt x="12841" y="13943"/>
                  <a:pt x="12873" y="13917"/>
                </a:cubicBezTo>
                <a:cubicBezTo>
                  <a:pt x="12904" y="13892"/>
                  <a:pt x="12973" y="13640"/>
                  <a:pt x="13015" y="13527"/>
                </a:cubicBezTo>
                <a:cubicBezTo>
                  <a:pt x="13057" y="13414"/>
                  <a:pt x="13178" y="13061"/>
                  <a:pt x="13236" y="13036"/>
                </a:cubicBezTo>
                <a:cubicBezTo>
                  <a:pt x="13294" y="13010"/>
                  <a:pt x="13383" y="12809"/>
                  <a:pt x="13388" y="12695"/>
                </a:cubicBezTo>
                <a:cubicBezTo>
                  <a:pt x="13394" y="12582"/>
                  <a:pt x="13546" y="12153"/>
                  <a:pt x="13552" y="12065"/>
                </a:cubicBezTo>
                <a:cubicBezTo>
                  <a:pt x="13557" y="11977"/>
                  <a:pt x="13620" y="11649"/>
                  <a:pt x="13594" y="11573"/>
                </a:cubicBezTo>
                <a:cubicBezTo>
                  <a:pt x="13567" y="11498"/>
                  <a:pt x="13362" y="11687"/>
                  <a:pt x="13336" y="11712"/>
                </a:cubicBezTo>
                <a:cubicBezTo>
                  <a:pt x="13310" y="11737"/>
                  <a:pt x="13236" y="11838"/>
                  <a:pt x="13152" y="11826"/>
                </a:cubicBezTo>
                <a:cubicBezTo>
                  <a:pt x="13068" y="11813"/>
                  <a:pt x="13104" y="11649"/>
                  <a:pt x="13099" y="11573"/>
                </a:cubicBezTo>
                <a:cubicBezTo>
                  <a:pt x="13094" y="11498"/>
                  <a:pt x="13005" y="11208"/>
                  <a:pt x="12983" y="11196"/>
                </a:cubicBezTo>
                <a:cubicBezTo>
                  <a:pt x="12962" y="11183"/>
                  <a:pt x="12899" y="11032"/>
                  <a:pt x="12873" y="10880"/>
                </a:cubicBezTo>
                <a:cubicBezTo>
                  <a:pt x="12847" y="10729"/>
                  <a:pt x="12736" y="10630"/>
                  <a:pt x="12694" y="10516"/>
                </a:cubicBezTo>
                <a:cubicBezTo>
                  <a:pt x="12652" y="10403"/>
                  <a:pt x="12699" y="10049"/>
                  <a:pt x="12657" y="9872"/>
                </a:cubicBezTo>
                <a:cubicBezTo>
                  <a:pt x="12615" y="9696"/>
                  <a:pt x="12578" y="9469"/>
                  <a:pt x="12542" y="9305"/>
                </a:cubicBezTo>
                <a:cubicBezTo>
                  <a:pt x="12505" y="9141"/>
                  <a:pt x="12457" y="9002"/>
                  <a:pt x="12447" y="8927"/>
                </a:cubicBezTo>
                <a:cubicBezTo>
                  <a:pt x="12436" y="8851"/>
                  <a:pt x="12405" y="8612"/>
                  <a:pt x="12342" y="8650"/>
                </a:cubicBezTo>
                <a:cubicBezTo>
                  <a:pt x="12279" y="8688"/>
                  <a:pt x="12199" y="8688"/>
                  <a:pt x="12147" y="8839"/>
                </a:cubicBezTo>
                <a:cubicBezTo>
                  <a:pt x="12094" y="8990"/>
                  <a:pt x="12073" y="9002"/>
                  <a:pt x="12063" y="8952"/>
                </a:cubicBezTo>
                <a:cubicBezTo>
                  <a:pt x="12052" y="8902"/>
                  <a:pt x="12216" y="8688"/>
                  <a:pt x="12194" y="8625"/>
                </a:cubicBezTo>
                <a:cubicBezTo>
                  <a:pt x="12173" y="8562"/>
                  <a:pt x="12047" y="8587"/>
                  <a:pt x="11979" y="8587"/>
                </a:cubicBezTo>
                <a:cubicBezTo>
                  <a:pt x="11910" y="8587"/>
                  <a:pt x="11852" y="8486"/>
                  <a:pt x="11800" y="8461"/>
                </a:cubicBezTo>
                <a:cubicBezTo>
                  <a:pt x="11747" y="8435"/>
                  <a:pt x="11722" y="8694"/>
                  <a:pt x="11670" y="8820"/>
                </a:cubicBezTo>
                <a:cubicBezTo>
                  <a:pt x="11617" y="8946"/>
                  <a:pt x="11537" y="8751"/>
                  <a:pt x="11489" y="8751"/>
                </a:cubicBezTo>
                <a:cubicBezTo>
                  <a:pt x="11442" y="8751"/>
                  <a:pt x="11353" y="8587"/>
                  <a:pt x="11353" y="8587"/>
                </a:cubicBezTo>
                <a:cubicBezTo>
                  <a:pt x="11353" y="8587"/>
                  <a:pt x="11263" y="8499"/>
                  <a:pt x="11226" y="8499"/>
                </a:cubicBezTo>
                <a:cubicBezTo>
                  <a:pt x="11189" y="8499"/>
                  <a:pt x="11116" y="8335"/>
                  <a:pt x="11095" y="8335"/>
                </a:cubicBezTo>
                <a:cubicBezTo>
                  <a:pt x="11074" y="8335"/>
                  <a:pt x="11016" y="8221"/>
                  <a:pt x="11058" y="8171"/>
                </a:cubicBezTo>
                <a:cubicBezTo>
                  <a:pt x="11100" y="8121"/>
                  <a:pt x="11190" y="8231"/>
                  <a:pt x="11148" y="7954"/>
                </a:cubicBezTo>
                <a:cubicBezTo>
                  <a:pt x="11106" y="7676"/>
                  <a:pt x="10963" y="7730"/>
                  <a:pt x="10926" y="7768"/>
                </a:cubicBezTo>
                <a:cubicBezTo>
                  <a:pt x="10890" y="7806"/>
                  <a:pt x="10627" y="7793"/>
                  <a:pt x="10606" y="7793"/>
                </a:cubicBezTo>
                <a:cubicBezTo>
                  <a:pt x="10585" y="7793"/>
                  <a:pt x="10432" y="7919"/>
                  <a:pt x="10385" y="7970"/>
                </a:cubicBezTo>
                <a:cubicBezTo>
                  <a:pt x="10337" y="8020"/>
                  <a:pt x="10253" y="8083"/>
                  <a:pt x="10232" y="8108"/>
                </a:cubicBezTo>
                <a:cubicBezTo>
                  <a:pt x="10211" y="8133"/>
                  <a:pt x="10100" y="8057"/>
                  <a:pt x="10053" y="8120"/>
                </a:cubicBezTo>
                <a:close/>
                <a:moveTo>
                  <a:pt x="12426" y="13691"/>
                </a:moveTo>
                <a:cubicBezTo>
                  <a:pt x="12378" y="13665"/>
                  <a:pt x="12394" y="13376"/>
                  <a:pt x="12410" y="13313"/>
                </a:cubicBezTo>
                <a:cubicBezTo>
                  <a:pt x="12426" y="13249"/>
                  <a:pt x="12517" y="13233"/>
                  <a:pt x="12531" y="13287"/>
                </a:cubicBezTo>
                <a:cubicBezTo>
                  <a:pt x="12557" y="13388"/>
                  <a:pt x="12473" y="13716"/>
                  <a:pt x="12426" y="13691"/>
                </a:cubicBezTo>
                <a:close/>
                <a:moveTo>
                  <a:pt x="13488" y="15152"/>
                </a:moveTo>
                <a:cubicBezTo>
                  <a:pt x="13422" y="15107"/>
                  <a:pt x="13415" y="15316"/>
                  <a:pt x="13362" y="15455"/>
                </a:cubicBezTo>
                <a:cubicBezTo>
                  <a:pt x="13309" y="15593"/>
                  <a:pt x="13252" y="15707"/>
                  <a:pt x="13231" y="15694"/>
                </a:cubicBezTo>
                <a:cubicBezTo>
                  <a:pt x="13209" y="15682"/>
                  <a:pt x="13094" y="15783"/>
                  <a:pt x="13131" y="15971"/>
                </a:cubicBezTo>
                <a:cubicBezTo>
                  <a:pt x="13167" y="16160"/>
                  <a:pt x="13162" y="16350"/>
                  <a:pt x="13125" y="16438"/>
                </a:cubicBezTo>
                <a:cubicBezTo>
                  <a:pt x="13088" y="16526"/>
                  <a:pt x="13157" y="16778"/>
                  <a:pt x="13147" y="16917"/>
                </a:cubicBezTo>
                <a:cubicBezTo>
                  <a:pt x="13136" y="17055"/>
                  <a:pt x="13162" y="17143"/>
                  <a:pt x="13236" y="17143"/>
                </a:cubicBezTo>
                <a:cubicBezTo>
                  <a:pt x="13310" y="17143"/>
                  <a:pt x="13336" y="17081"/>
                  <a:pt x="13367" y="16917"/>
                </a:cubicBezTo>
                <a:cubicBezTo>
                  <a:pt x="13399" y="16753"/>
                  <a:pt x="13404" y="16589"/>
                  <a:pt x="13436" y="16451"/>
                </a:cubicBezTo>
                <a:cubicBezTo>
                  <a:pt x="13467" y="16312"/>
                  <a:pt x="13494" y="16022"/>
                  <a:pt x="13509" y="15946"/>
                </a:cubicBezTo>
                <a:cubicBezTo>
                  <a:pt x="13525" y="15871"/>
                  <a:pt x="13557" y="15631"/>
                  <a:pt x="13552" y="15493"/>
                </a:cubicBezTo>
                <a:cubicBezTo>
                  <a:pt x="13546" y="15354"/>
                  <a:pt x="13525" y="15177"/>
                  <a:pt x="13488" y="15152"/>
                </a:cubicBezTo>
                <a:close/>
                <a:moveTo>
                  <a:pt x="15398" y="11914"/>
                </a:moveTo>
                <a:cubicBezTo>
                  <a:pt x="15364" y="11950"/>
                  <a:pt x="15329" y="12556"/>
                  <a:pt x="15392" y="12607"/>
                </a:cubicBezTo>
                <a:cubicBezTo>
                  <a:pt x="15455" y="12657"/>
                  <a:pt x="15498" y="12229"/>
                  <a:pt x="15477" y="12166"/>
                </a:cubicBezTo>
                <a:cubicBezTo>
                  <a:pt x="15456" y="12103"/>
                  <a:pt x="15445" y="11863"/>
                  <a:pt x="15398" y="11914"/>
                </a:cubicBezTo>
                <a:close/>
                <a:moveTo>
                  <a:pt x="10969" y="7213"/>
                </a:moveTo>
                <a:cubicBezTo>
                  <a:pt x="10919" y="7213"/>
                  <a:pt x="10895" y="7402"/>
                  <a:pt x="10926" y="7465"/>
                </a:cubicBezTo>
                <a:cubicBezTo>
                  <a:pt x="10958" y="7528"/>
                  <a:pt x="10990" y="7515"/>
                  <a:pt x="11016" y="7427"/>
                </a:cubicBezTo>
                <a:cubicBezTo>
                  <a:pt x="11042" y="7339"/>
                  <a:pt x="10995" y="7213"/>
                  <a:pt x="10969" y="7213"/>
                </a:cubicBezTo>
                <a:close/>
                <a:moveTo>
                  <a:pt x="10569" y="7414"/>
                </a:moveTo>
                <a:cubicBezTo>
                  <a:pt x="10556" y="7462"/>
                  <a:pt x="10611" y="7478"/>
                  <a:pt x="10621" y="7427"/>
                </a:cubicBezTo>
                <a:cubicBezTo>
                  <a:pt x="10632" y="7376"/>
                  <a:pt x="10605" y="7276"/>
                  <a:pt x="10569" y="7414"/>
                </a:cubicBezTo>
                <a:close/>
                <a:moveTo>
                  <a:pt x="11195" y="7629"/>
                </a:moveTo>
                <a:cubicBezTo>
                  <a:pt x="11175" y="7656"/>
                  <a:pt x="11226" y="7742"/>
                  <a:pt x="11253" y="7767"/>
                </a:cubicBezTo>
                <a:cubicBezTo>
                  <a:pt x="11279" y="7792"/>
                  <a:pt x="11300" y="7868"/>
                  <a:pt x="11321" y="7881"/>
                </a:cubicBezTo>
                <a:cubicBezTo>
                  <a:pt x="11342" y="7893"/>
                  <a:pt x="11410" y="7881"/>
                  <a:pt x="11389" y="7755"/>
                </a:cubicBezTo>
                <a:cubicBezTo>
                  <a:pt x="11368" y="7629"/>
                  <a:pt x="11321" y="7629"/>
                  <a:pt x="11305" y="7629"/>
                </a:cubicBezTo>
                <a:cubicBezTo>
                  <a:pt x="11289" y="7629"/>
                  <a:pt x="11221" y="7591"/>
                  <a:pt x="11195" y="7629"/>
                </a:cubicBezTo>
                <a:close/>
                <a:moveTo>
                  <a:pt x="9937" y="5083"/>
                </a:moveTo>
                <a:cubicBezTo>
                  <a:pt x="9890" y="5102"/>
                  <a:pt x="9885" y="5222"/>
                  <a:pt x="9853" y="5222"/>
                </a:cubicBezTo>
                <a:cubicBezTo>
                  <a:pt x="9822" y="5222"/>
                  <a:pt x="9785" y="5247"/>
                  <a:pt x="9795" y="5335"/>
                </a:cubicBezTo>
                <a:cubicBezTo>
                  <a:pt x="9806" y="5423"/>
                  <a:pt x="9827" y="5486"/>
                  <a:pt x="9795" y="5524"/>
                </a:cubicBezTo>
                <a:cubicBezTo>
                  <a:pt x="9764" y="5562"/>
                  <a:pt x="9801" y="5713"/>
                  <a:pt x="9843" y="5725"/>
                </a:cubicBezTo>
                <a:cubicBezTo>
                  <a:pt x="9885" y="5738"/>
                  <a:pt x="9932" y="5663"/>
                  <a:pt x="9969" y="5625"/>
                </a:cubicBezTo>
                <a:cubicBezTo>
                  <a:pt x="10006" y="5587"/>
                  <a:pt x="10058" y="5511"/>
                  <a:pt x="10058" y="5398"/>
                </a:cubicBezTo>
                <a:cubicBezTo>
                  <a:pt x="10058" y="5284"/>
                  <a:pt x="10048" y="5183"/>
                  <a:pt x="10027" y="5133"/>
                </a:cubicBezTo>
                <a:cubicBezTo>
                  <a:pt x="10006" y="5083"/>
                  <a:pt x="9969" y="5070"/>
                  <a:pt x="9937" y="5083"/>
                </a:cubicBezTo>
                <a:close/>
                <a:moveTo>
                  <a:pt x="9995" y="4705"/>
                </a:moveTo>
                <a:cubicBezTo>
                  <a:pt x="9953" y="4739"/>
                  <a:pt x="9969" y="4868"/>
                  <a:pt x="9990" y="4932"/>
                </a:cubicBezTo>
                <a:cubicBezTo>
                  <a:pt x="10011" y="4994"/>
                  <a:pt x="10048" y="5133"/>
                  <a:pt x="10100" y="5184"/>
                </a:cubicBezTo>
                <a:cubicBezTo>
                  <a:pt x="10153" y="5234"/>
                  <a:pt x="10264" y="5285"/>
                  <a:pt x="10222" y="5335"/>
                </a:cubicBezTo>
                <a:cubicBezTo>
                  <a:pt x="10179" y="5386"/>
                  <a:pt x="10058" y="5634"/>
                  <a:pt x="10047" y="5709"/>
                </a:cubicBezTo>
                <a:cubicBezTo>
                  <a:pt x="10037" y="5785"/>
                  <a:pt x="10185" y="5751"/>
                  <a:pt x="10185" y="5751"/>
                </a:cubicBezTo>
                <a:cubicBezTo>
                  <a:pt x="10185" y="5751"/>
                  <a:pt x="10153" y="5839"/>
                  <a:pt x="10179" y="5864"/>
                </a:cubicBezTo>
                <a:cubicBezTo>
                  <a:pt x="10206" y="5889"/>
                  <a:pt x="10222" y="5776"/>
                  <a:pt x="10264" y="5776"/>
                </a:cubicBezTo>
                <a:cubicBezTo>
                  <a:pt x="10306" y="5776"/>
                  <a:pt x="10390" y="5839"/>
                  <a:pt x="10432" y="5839"/>
                </a:cubicBezTo>
                <a:cubicBezTo>
                  <a:pt x="10474" y="5839"/>
                  <a:pt x="10542" y="5700"/>
                  <a:pt x="10537" y="5612"/>
                </a:cubicBezTo>
                <a:cubicBezTo>
                  <a:pt x="10532" y="5524"/>
                  <a:pt x="10479" y="5385"/>
                  <a:pt x="10432" y="5335"/>
                </a:cubicBezTo>
                <a:cubicBezTo>
                  <a:pt x="10385" y="5284"/>
                  <a:pt x="10332" y="5058"/>
                  <a:pt x="10300" y="5007"/>
                </a:cubicBezTo>
                <a:cubicBezTo>
                  <a:pt x="10269" y="4957"/>
                  <a:pt x="10417" y="4790"/>
                  <a:pt x="10380" y="4702"/>
                </a:cubicBezTo>
                <a:cubicBezTo>
                  <a:pt x="10344" y="4614"/>
                  <a:pt x="10232" y="4667"/>
                  <a:pt x="10190" y="4604"/>
                </a:cubicBezTo>
                <a:cubicBezTo>
                  <a:pt x="10148" y="4541"/>
                  <a:pt x="10111" y="4617"/>
                  <a:pt x="10085" y="4692"/>
                </a:cubicBezTo>
                <a:cubicBezTo>
                  <a:pt x="10058" y="4768"/>
                  <a:pt x="10027" y="4679"/>
                  <a:pt x="9995" y="4705"/>
                </a:cubicBezTo>
                <a:close/>
                <a:moveTo>
                  <a:pt x="10311" y="6809"/>
                </a:moveTo>
                <a:cubicBezTo>
                  <a:pt x="10293" y="6887"/>
                  <a:pt x="10185" y="6835"/>
                  <a:pt x="10121" y="6835"/>
                </a:cubicBezTo>
                <a:cubicBezTo>
                  <a:pt x="10058" y="6835"/>
                  <a:pt x="9932" y="6784"/>
                  <a:pt x="9880" y="6835"/>
                </a:cubicBezTo>
                <a:cubicBezTo>
                  <a:pt x="9827" y="6885"/>
                  <a:pt x="9837" y="7137"/>
                  <a:pt x="9853" y="7251"/>
                </a:cubicBezTo>
                <a:cubicBezTo>
                  <a:pt x="9869" y="7364"/>
                  <a:pt x="9848" y="7427"/>
                  <a:pt x="9827" y="7465"/>
                </a:cubicBezTo>
                <a:cubicBezTo>
                  <a:pt x="9806" y="7503"/>
                  <a:pt x="9801" y="7616"/>
                  <a:pt x="9827" y="7666"/>
                </a:cubicBezTo>
                <a:cubicBezTo>
                  <a:pt x="9853" y="7717"/>
                  <a:pt x="9874" y="7830"/>
                  <a:pt x="9895" y="7843"/>
                </a:cubicBezTo>
                <a:cubicBezTo>
                  <a:pt x="9916" y="7855"/>
                  <a:pt x="9985" y="7805"/>
                  <a:pt x="10011" y="7868"/>
                </a:cubicBezTo>
                <a:cubicBezTo>
                  <a:pt x="10037" y="7931"/>
                  <a:pt x="10064" y="8083"/>
                  <a:pt x="10079" y="8045"/>
                </a:cubicBezTo>
                <a:cubicBezTo>
                  <a:pt x="10095" y="8007"/>
                  <a:pt x="10116" y="7843"/>
                  <a:pt x="10142" y="7881"/>
                </a:cubicBezTo>
                <a:cubicBezTo>
                  <a:pt x="10169" y="7918"/>
                  <a:pt x="10232" y="7868"/>
                  <a:pt x="10279" y="7855"/>
                </a:cubicBezTo>
                <a:cubicBezTo>
                  <a:pt x="10327" y="7843"/>
                  <a:pt x="10353" y="7717"/>
                  <a:pt x="10400" y="7654"/>
                </a:cubicBezTo>
                <a:cubicBezTo>
                  <a:pt x="10448" y="7591"/>
                  <a:pt x="10421" y="7591"/>
                  <a:pt x="10406" y="7515"/>
                </a:cubicBezTo>
                <a:cubicBezTo>
                  <a:pt x="10390" y="7440"/>
                  <a:pt x="10453" y="7351"/>
                  <a:pt x="10490" y="7263"/>
                </a:cubicBezTo>
                <a:cubicBezTo>
                  <a:pt x="10527" y="7175"/>
                  <a:pt x="10595" y="7251"/>
                  <a:pt x="10611" y="7150"/>
                </a:cubicBezTo>
                <a:cubicBezTo>
                  <a:pt x="10627" y="7049"/>
                  <a:pt x="10632" y="6873"/>
                  <a:pt x="10674" y="6885"/>
                </a:cubicBezTo>
                <a:cubicBezTo>
                  <a:pt x="10716" y="6898"/>
                  <a:pt x="10774" y="6960"/>
                  <a:pt x="10811" y="6960"/>
                </a:cubicBezTo>
                <a:cubicBezTo>
                  <a:pt x="10847" y="6960"/>
                  <a:pt x="10926" y="6822"/>
                  <a:pt x="10947" y="6797"/>
                </a:cubicBezTo>
                <a:cubicBezTo>
                  <a:pt x="10969" y="6772"/>
                  <a:pt x="11047" y="6784"/>
                  <a:pt x="11058" y="6898"/>
                </a:cubicBezTo>
                <a:cubicBezTo>
                  <a:pt x="11069" y="7011"/>
                  <a:pt x="11158" y="7150"/>
                  <a:pt x="11179" y="7175"/>
                </a:cubicBezTo>
                <a:cubicBezTo>
                  <a:pt x="11200" y="7200"/>
                  <a:pt x="11337" y="7301"/>
                  <a:pt x="11358" y="7339"/>
                </a:cubicBezTo>
                <a:cubicBezTo>
                  <a:pt x="11379" y="7376"/>
                  <a:pt x="11410" y="7490"/>
                  <a:pt x="11421" y="7591"/>
                </a:cubicBezTo>
                <a:cubicBezTo>
                  <a:pt x="11431" y="7691"/>
                  <a:pt x="11494" y="7812"/>
                  <a:pt x="11500" y="7723"/>
                </a:cubicBezTo>
                <a:cubicBezTo>
                  <a:pt x="11505" y="7636"/>
                  <a:pt x="11447" y="7351"/>
                  <a:pt x="11484" y="7364"/>
                </a:cubicBezTo>
                <a:cubicBezTo>
                  <a:pt x="11521" y="7376"/>
                  <a:pt x="11563" y="7339"/>
                  <a:pt x="11563" y="7339"/>
                </a:cubicBezTo>
                <a:cubicBezTo>
                  <a:pt x="11563" y="7339"/>
                  <a:pt x="11463" y="7175"/>
                  <a:pt x="11426" y="7137"/>
                </a:cubicBezTo>
                <a:cubicBezTo>
                  <a:pt x="11389" y="7099"/>
                  <a:pt x="11321" y="7024"/>
                  <a:pt x="11289" y="6898"/>
                </a:cubicBezTo>
                <a:cubicBezTo>
                  <a:pt x="11258" y="6771"/>
                  <a:pt x="11179" y="6746"/>
                  <a:pt x="11184" y="6620"/>
                </a:cubicBezTo>
                <a:cubicBezTo>
                  <a:pt x="11189" y="6494"/>
                  <a:pt x="11263" y="6570"/>
                  <a:pt x="11305" y="6671"/>
                </a:cubicBezTo>
                <a:cubicBezTo>
                  <a:pt x="11347" y="6771"/>
                  <a:pt x="11452" y="6910"/>
                  <a:pt x="11489" y="6998"/>
                </a:cubicBezTo>
                <a:cubicBezTo>
                  <a:pt x="11526" y="7086"/>
                  <a:pt x="11584" y="7124"/>
                  <a:pt x="11600" y="7238"/>
                </a:cubicBezTo>
                <a:cubicBezTo>
                  <a:pt x="11615" y="7351"/>
                  <a:pt x="11663" y="7477"/>
                  <a:pt x="11679" y="7528"/>
                </a:cubicBezTo>
                <a:cubicBezTo>
                  <a:pt x="11694" y="7578"/>
                  <a:pt x="11704" y="7979"/>
                  <a:pt x="11720" y="8042"/>
                </a:cubicBezTo>
                <a:cubicBezTo>
                  <a:pt x="11735" y="8105"/>
                  <a:pt x="11831" y="7906"/>
                  <a:pt x="11857" y="7855"/>
                </a:cubicBezTo>
                <a:cubicBezTo>
                  <a:pt x="11884" y="7805"/>
                  <a:pt x="11931" y="7780"/>
                  <a:pt x="11936" y="7679"/>
                </a:cubicBezTo>
                <a:cubicBezTo>
                  <a:pt x="11942" y="7578"/>
                  <a:pt x="11873" y="7502"/>
                  <a:pt x="11852" y="7465"/>
                </a:cubicBezTo>
                <a:cubicBezTo>
                  <a:pt x="11831" y="7427"/>
                  <a:pt x="11905" y="7389"/>
                  <a:pt x="11931" y="7339"/>
                </a:cubicBezTo>
                <a:cubicBezTo>
                  <a:pt x="11957" y="7288"/>
                  <a:pt x="12005" y="7200"/>
                  <a:pt x="12026" y="7275"/>
                </a:cubicBezTo>
                <a:cubicBezTo>
                  <a:pt x="12047" y="7351"/>
                  <a:pt x="12036" y="7654"/>
                  <a:pt x="12047" y="7704"/>
                </a:cubicBezTo>
                <a:cubicBezTo>
                  <a:pt x="12057" y="7754"/>
                  <a:pt x="12163" y="7830"/>
                  <a:pt x="12184" y="7893"/>
                </a:cubicBezTo>
                <a:cubicBezTo>
                  <a:pt x="12205" y="7956"/>
                  <a:pt x="12294" y="7981"/>
                  <a:pt x="12310" y="7943"/>
                </a:cubicBezTo>
                <a:cubicBezTo>
                  <a:pt x="12326" y="7906"/>
                  <a:pt x="12410" y="7969"/>
                  <a:pt x="12431" y="7981"/>
                </a:cubicBezTo>
                <a:cubicBezTo>
                  <a:pt x="12452" y="7994"/>
                  <a:pt x="12515" y="7956"/>
                  <a:pt x="12557" y="7931"/>
                </a:cubicBezTo>
                <a:cubicBezTo>
                  <a:pt x="12599" y="7906"/>
                  <a:pt x="12641" y="7830"/>
                  <a:pt x="12636" y="7994"/>
                </a:cubicBezTo>
                <a:cubicBezTo>
                  <a:pt x="12631" y="8158"/>
                  <a:pt x="12615" y="8410"/>
                  <a:pt x="12562" y="8535"/>
                </a:cubicBezTo>
                <a:cubicBezTo>
                  <a:pt x="12510" y="8662"/>
                  <a:pt x="12531" y="8725"/>
                  <a:pt x="12478" y="8725"/>
                </a:cubicBezTo>
                <a:cubicBezTo>
                  <a:pt x="12426" y="8725"/>
                  <a:pt x="12383" y="8725"/>
                  <a:pt x="12373" y="8926"/>
                </a:cubicBezTo>
                <a:cubicBezTo>
                  <a:pt x="12363" y="9128"/>
                  <a:pt x="12441" y="9216"/>
                  <a:pt x="12484" y="9204"/>
                </a:cubicBezTo>
                <a:cubicBezTo>
                  <a:pt x="12526" y="9191"/>
                  <a:pt x="12631" y="9090"/>
                  <a:pt x="12641" y="9178"/>
                </a:cubicBezTo>
                <a:cubicBezTo>
                  <a:pt x="12652" y="9267"/>
                  <a:pt x="12710" y="9456"/>
                  <a:pt x="12720" y="9594"/>
                </a:cubicBezTo>
                <a:cubicBezTo>
                  <a:pt x="12731" y="9733"/>
                  <a:pt x="12788" y="9682"/>
                  <a:pt x="12794" y="9809"/>
                </a:cubicBezTo>
                <a:cubicBezTo>
                  <a:pt x="12799" y="9935"/>
                  <a:pt x="12852" y="10237"/>
                  <a:pt x="12873" y="10275"/>
                </a:cubicBezTo>
                <a:cubicBezTo>
                  <a:pt x="12894" y="10313"/>
                  <a:pt x="12989" y="10514"/>
                  <a:pt x="13004" y="10590"/>
                </a:cubicBezTo>
                <a:cubicBezTo>
                  <a:pt x="13020" y="10665"/>
                  <a:pt x="13041" y="10767"/>
                  <a:pt x="13057" y="10955"/>
                </a:cubicBezTo>
                <a:cubicBezTo>
                  <a:pt x="13073" y="11144"/>
                  <a:pt x="13088" y="11396"/>
                  <a:pt x="13131" y="11434"/>
                </a:cubicBezTo>
                <a:cubicBezTo>
                  <a:pt x="13173" y="11472"/>
                  <a:pt x="13315" y="11371"/>
                  <a:pt x="13341" y="11334"/>
                </a:cubicBezTo>
                <a:cubicBezTo>
                  <a:pt x="13367" y="11296"/>
                  <a:pt x="13541" y="11094"/>
                  <a:pt x="13604" y="11081"/>
                </a:cubicBezTo>
                <a:cubicBezTo>
                  <a:pt x="13667" y="11069"/>
                  <a:pt x="13678" y="10968"/>
                  <a:pt x="13756" y="10930"/>
                </a:cubicBezTo>
                <a:cubicBezTo>
                  <a:pt x="13835" y="10892"/>
                  <a:pt x="13893" y="10754"/>
                  <a:pt x="13946" y="10653"/>
                </a:cubicBezTo>
                <a:cubicBezTo>
                  <a:pt x="13998" y="10552"/>
                  <a:pt x="14062" y="10300"/>
                  <a:pt x="14083" y="10212"/>
                </a:cubicBezTo>
                <a:cubicBezTo>
                  <a:pt x="14104" y="10124"/>
                  <a:pt x="14156" y="10060"/>
                  <a:pt x="14130" y="9960"/>
                </a:cubicBezTo>
                <a:cubicBezTo>
                  <a:pt x="14104" y="9859"/>
                  <a:pt x="13993" y="9708"/>
                  <a:pt x="13951" y="9695"/>
                </a:cubicBezTo>
                <a:cubicBezTo>
                  <a:pt x="13909" y="9682"/>
                  <a:pt x="13914" y="9519"/>
                  <a:pt x="13888" y="9519"/>
                </a:cubicBezTo>
                <a:cubicBezTo>
                  <a:pt x="13862" y="9519"/>
                  <a:pt x="13867" y="9607"/>
                  <a:pt x="13814" y="9670"/>
                </a:cubicBezTo>
                <a:cubicBezTo>
                  <a:pt x="13762" y="9733"/>
                  <a:pt x="13709" y="9859"/>
                  <a:pt x="13672" y="9834"/>
                </a:cubicBezTo>
                <a:cubicBezTo>
                  <a:pt x="13636" y="9809"/>
                  <a:pt x="13683" y="9745"/>
                  <a:pt x="13625" y="9632"/>
                </a:cubicBezTo>
                <a:cubicBezTo>
                  <a:pt x="13567" y="9519"/>
                  <a:pt x="13546" y="9493"/>
                  <a:pt x="13546" y="9406"/>
                </a:cubicBezTo>
                <a:cubicBezTo>
                  <a:pt x="13546" y="9317"/>
                  <a:pt x="13430" y="9153"/>
                  <a:pt x="13420" y="9027"/>
                </a:cubicBezTo>
                <a:cubicBezTo>
                  <a:pt x="13409" y="8901"/>
                  <a:pt x="13499" y="8725"/>
                  <a:pt x="13525" y="8838"/>
                </a:cubicBezTo>
                <a:cubicBezTo>
                  <a:pt x="13551" y="8952"/>
                  <a:pt x="13572" y="9128"/>
                  <a:pt x="13641" y="9204"/>
                </a:cubicBezTo>
                <a:cubicBezTo>
                  <a:pt x="13709" y="9279"/>
                  <a:pt x="13772" y="9406"/>
                  <a:pt x="13804" y="9430"/>
                </a:cubicBezTo>
                <a:cubicBezTo>
                  <a:pt x="13835" y="9456"/>
                  <a:pt x="13914" y="9292"/>
                  <a:pt x="13941" y="9317"/>
                </a:cubicBezTo>
                <a:cubicBezTo>
                  <a:pt x="13967" y="9342"/>
                  <a:pt x="14020" y="9569"/>
                  <a:pt x="14067" y="9607"/>
                </a:cubicBezTo>
                <a:cubicBezTo>
                  <a:pt x="14114" y="9644"/>
                  <a:pt x="14272" y="9657"/>
                  <a:pt x="14298" y="9657"/>
                </a:cubicBezTo>
                <a:cubicBezTo>
                  <a:pt x="14325" y="9657"/>
                  <a:pt x="14435" y="9670"/>
                  <a:pt x="14456" y="9594"/>
                </a:cubicBezTo>
                <a:cubicBezTo>
                  <a:pt x="14477" y="9519"/>
                  <a:pt x="14493" y="9519"/>
                  <a:pt x="14519" y="9519"/>
                </a:cubicBezTo>
                <a:cubicBezTo>
                  <a:pt x="14546" y="9519"/>
                  <a:pt x="14593" y="9745"/>
                  <a:pt x="14630" y="9771"/>
                </a:cubicBezTo>
                <a:cubicBezTo>
                  <a:pt x="14667" y="9796"/>
                  <a:pt x="14735" y="9783"/>
                  <a:pt x="14730" y="9947"/>
                </a:cubicBezTo>
                <a:cubicBezTo>
                  <a:pt x="14725" y="10111"/>
                  <a:pt x="14761" y="10250"/>
                  <a:pt x="14798" y="10262"/>
                </a:cubicBezTo>
                <a:cubicBezTo>
                  <a:pt x="14835" y="10275"/>
                  <a:pt x="14919" y="10073"/>
                  <a:pt x="14919" y="10073"/>
                </a:cubicBezTo>
                <a:cubicBezTo>
                  <a:pt x="14919" y="10073"/>
                  <a:pt x="14919" y="10388"/>
                  <a:pt x="14914" y="10502"/>
                </a:cubicBezTo>
                <a:cubicBezTo>
                  <a:pt x="14909" y="10615"/>
                  <a:pt x="14972" y="11031"/>
                  <a:pt x="14972" y="11031"/>
                </a:cubicBezTo>
                <a:cubicBezTo>
                  <a:pt x="14972" y="11031"/>
                  <a:pt x="15051" y="11422"/>
                  <a:pt x="15072" y="11510"/>
                </a:cubicBezTo>
                <a:cubicBezTo>
                  <a:pt x="15093" y="11598"/>
                  <a:pt x="15182" y="11863"/>
                  <a:pt x="15182" y="11976"/>
                </a:cubicBezTo>
                <a:cubicBezTo>
                  <a:pt x="15182" y="12090"/>
                  <a:pt x="15193" y="12266"/>
                  <a:pt x="15224" y="12266"/>
                </a:cubicBezTo>
                <a:cubicBezTo>
                  <a:pt x="15256" y="12266"/>
                  <a:pt x="15287" y="12065"/>
                  <a:pt x="15324" y="11939"/>
                </a:cubicBezTo>
                <a:cubicBezTo>
                  <a:pt x="15361" y="11813"/>
                  <a:pt x="15401" y="11700"/>
                  <a:pt x="15417" y="11574"/>
                </a:cubicBezTo>
                <a:cubicBezTo>
                  <a:pt x="15433" y="11448"/>
                  <a:pt x="15403" y="11157"/>
                  <a:pt x="15403" y="11069"/>
                </a:cubicBezTo>
                <a:cubicBezTo>
                  <a:pt x="15403" y="10981"/>
                  <a:pt x="15435" y="10905"/>
                  <a:pt x="15508" y="10829"/>
                </a:cubicBezTo>
                <a:cubicBezTo>
                  <a:pt x="15582" y="10754"/>
                  <a:pt x="15634" y="10540"/>
                  <a:pt x="15697" y="10426"/>
                </a:cubicBezTo>
                <a:cubicBezTo>
                  <a:pt x="15761" y="10313"/>
                  <a:pt x="15755" y="10124"/>
                  <a:pt x="15882" y="10124"/>
                </a:cubicBezTo>
                <a:cubicBezTo>
                  <a:pt x="16008" y="10124"/>
                  <a:pt x="15998" y="10124"/>
                  <a:pt x="16029" y="10048"/>
                </a:cubicBezTo>
                <a:cubicBezTo>
                  <a:pt x="16061" y="9973"/>
                  <a:pt x="16092" y="9922"/>
                  <a:pt x="16108" y="10061"/>
                </a:cubicBezTo>
                <a:cubicBezTo>
                  <a:pt x="16124" y="10200"/>
                  <a:pt x="16213" y="10401"/>
                  <a:pt x="16229" y="10452"/>
                </a:cubicBezTo>
                <a:cubicBezTo>
                  <a:pt x="16245" y="10502"/>
                  <a:pt x="16276" y="10641"/>
                  <a:pt x="16271" y="10792"/>
                </a:cubicBezTo>
                <a:cubicBezTo>
                  <a:pt x="16266" y="10943"/>
                  <a:pt x="16239" y="11357"/>
                  <a:pt x="16266" y="11357"/>
                </a:cubicBezTo>
                <a:cubicBezTo>
                  <a:pt x="16292" y="11357"/>
                  <a:pt x="16382" y="10905"/>
                  <a:pt x="16382" y="10905"/>
                </a:cubicBezTo>
                <a:cubicBezTo>
                  <a:pt x="16382" y="10905"/>
                  <a:pt x="16497" y="10716"/>
                  <a:pt x="16492" y="10918"/>
                </a:cubicBezTo>
                <a:cubicBezTo>
                  <a:pt x="16487" y="11119"/>
                  <a:pt x="16502" y="11334"/>
                  <a:pt x="16502" y="11460"/>
                </a:cubicBezTo>
                <a:cubicBezTo>
                  <a:pt x="16502" y="11586"/>
                  <a:pt x="16597" y="11888"/>
                  <a:pt x="16597" y="11813"/>
                </a:cubicBezTo>
                <a:cubicBezTo>
                  <a:pt x="16597" y="11737"/>
                  <a:pt x="16639" y="11523"/>
                  <a:pt x="16639" y="11410"/>
                </a:cubicBezTo>
                <a:cubicBezTo>
                  <a:pt x="16639" y="11296"/>
                  <a:pt x="16666" y="11346"/>
                  <a:pt x="16734" y="11460"/>
                </a:cubicBezTo>
                <a:cubicBezTo>
                  <a:pt x="16802" y="11573"/>
                  <a:pt x="16850" y="11800"/>
                  <a:pt x="16850" y="11800"/>
                </a:cubicBezTo>
                <a:cubicBezTo>
                  <a:pt x="16850" y="11800"/>
                  <a:pt x="16916" y="12225"/>
                  <a:pt x="16926" y="12288"/>
                </a:cubicBezTo>
                <a:cubicBezTo>
                  <a:pt x="16937" y="12351"/>
                  <a:pt x="17013" y="11989"/>
                  <a:pt x="17029" y="11914"/>
                </a:cubicBezTo>
                <a:cubicBezTo>
                  <a:pt x="17044" y="11838"/>
                  <a:pt x="17055" y="11800"/>
                  <a:pt x="17097" y="11775"/>
                </a:cubicBezTo>
                <a:cubicBezTo>
                  <a:pt x="17139" y="11750"/>
                  <a:pt x="17192" y="11750"/>
                  <a:pt x="17208" y="11611"/>
                </a:cubicBezTo>
                <a:cubicBezTo>
                  <a:pt x="17223" y="11472"/>
                  <a:pt x="17271" y="11309"/>
                  <a:pt x="17208" y="11120"/>
                </a:cubicBezTo>
                <a:cubicBezTo>
                  <a:pt x="17144" y="10930"/>
                  <a:pt x="17113" y="10805"/>
                  <a:pt x="17065" y="10716"/>
                </a:cubicBezTo>
                <a:cubicBezTo>
                  <a:pt x="17018" y="10628"/>
                  <a:pt x="16981" y="10401"/>
                  <a:pt x="16981" y="10401"/>
                </a:cubicBezTo>
                <a:cubicBezTo>
                  <a:pt x="16981" y="10401"/>
                  <a:pt x="17081" y="10187"/>
                  <a:pt x="17113" y="10111"/>
                </a:cubicBezTo>
                <a:cubicBezTo>
                  <a:pt x="17144" y="10036"/>
                  <a:pt x="17192" y="10086"/>
                  <a:pt x="17197" y="10174"/>
                </a:cubicBezTo>
                <a:cubicBezTo>
                  <a:pt x="17202" y="10262"/>
                  <a:pt x="17150" y="10338"/>
                  <a:pt x="17139" y="10527"/>
                </a:cubicBezTo>
                <a:cubicBezTo>
                  <a:pt x="17129" y="10716"/>
                  <a:pt x="17202" y="10779"/>
                  <a:pt x="17223" y="10716"/>
                </a:cubicBezTo>
                <a:cubicBezTo>
                  <a:pt x="17244" y="10653"/>
                  <a:pt x="17297" y="10502"/>
                  <a:pt x="17297" y="10464"/>
                </a:cubicBezTo>
                <a:cubicBezTo>
                  <a:pt x="17297" y="10427"/>
                  <a:pt x="17260" y="10439"/>
                  <a:pt x="17255" y="10300"/>
                </a:cubicBezTo>
                <a:cubicBezTo>
                  <a:pt x="17250" y="10162"/>
                  <a:pt x="17323" y="10061"/>
                  <a:pt x="17349" y="10099"/>
                </a:cubicBezTo>
                <a:cubicBezTo>
                  <a:pt x="17376" y="10137"/>
                  <a:pt x="17544" y="10049"/>
                  <a:pt x="17623" y="9948"/>
                </a:cubicBezTo>
                <a:cubicBezTo>
                  <a:pt x="17702" y="9847"/>
                  <a:pt x="17749" y="9633"/>
                  <a:pt x="17797" y="9544"/>
                </a:cubicBezTo>
                <a:cubicBezTo>
                  <a:pt x="17844" y="9456"/>
                  <a:pt x="18007" y="9166"/>
                  <a:pt x="17997" y="9028"/>
                </a:cubicBezTo>
                <a:cubicBezTo>
                  <a:pt x="17986" y="8889"/>
                  <a:pt x="18002" y="8700"/>
                  <a:pt x="17960" y="8524"/>
                </a:cubicBezTo>
                <a:cubicBezTo>
                  <a:pt x="17918" y="8347"/>
                  <a:pt x="17865" y="8234"/>
                  <a:pt x="17844" y="8158"/>
                </a:cubicBezTo>
                <a:cubicBezTo>
                  <a:pt x="17823" y="8083"/>
                  <a:pt x="17933" y="8070"/>
                  <a:pt x="17986" y="7956"/>
                </a:cubicBezTo>
                <a:cubicBezTo>
                  <a:pt x="18039" y="7843"/>
                  <a:pt x="17986" y="7742"/>
                  <a:pt x="17960" y="7755"/>
                </a:cubicBezTo>
                <a:cubicBezTo>
                  <a:pt x="17933" y="7767"/>
                  <a:pt x="17865" y="7805"/>
                  <a:pt x="17839" y="7793"/>
                </a:cubicBezTo>
                <a:cubicBezTo>
                  <a:pt x="17813" y="7780"/>
                  <a:pt x="17797" y="7717"/>
                  <a:pt x="17755" y="7641"/>
                </a:cubicBezTo>
                <a:cubicBezTo>
                  <a:pt x="17712" y="7566"/>
                  <a:pt x="17765" y="7452"/>
                  <a:pt x="17792" y="7465"/>
                </a:cubicBezTo>
                <a:cubicBezTo>
                  <a:pt x="17818" y="7478"/>
                  <a:pt x="17886" y="7339"/>
                  <a:pt x="17918" y="7276"/>
                </a:cubicBezTo>
                <a:cubicBezTo>
                  <a:pt x="17949" y="7213"/>
                  <a:pt x="17997" y="7163"/>
                  <a:pt x="17981" y="7226"/>
                </a:cubicBezTo>
                <a:cubicBezTo>
                  <a:pt x="17965" y="7289"/>
                  <a:pt x="17928" y="7516"/>
                  <a:pt x="17970" y="7528"/>
                </a:cubicBezTo>
                <a:cubicBezTo>
                  <a:pt x="18012" y="7541"/>
                  <a:pt x="18112" y="7339"/>
                  <a:pt x="18128" y="7352"/>
                </a:cubicBezTo>
                <a:cubicBezTo>
                  <a:pt x="18144" y="7364"/>
                  <a:pt x="18170" y="7528"/>
                  <a:pt x="18154" y="7603"/>
                </a:cubicBezTo>
                <a:cubicBezTo>
                  <a:pt x="18139" y="7679"/>
                  <a:pt x="18139" y="7805"/>
                  <a:pt x="18160" y="7793"/>
                </a:cubicBezTo>
                <a:cubicBezTo>
                  <a:pt x="18181" y="7780"/>
                  <a:pt x="18223" y="7667"/>
                  <a:pt x="18233" y="7705"/>
                </a:cubicBezTo>
                <a:cubicBezTo>
                  <a:pt x="18244" y="7742"/>
                  <a:pt x="18297" y="7818"/>
                  <a:pt x="18270" y="7957"/>
                </a:cubicBezTo>
                <a:cubicBezTo>
                  <a:pt x="18244" y="8095"/>
                  <a:pt x="18191" y="8146"/>
                  <a:pt x="18254" y="8234"/>
                </a:cubicBezTo>
                <a:cubicBezTo>
                  <a:pt x="18318" y="8322"/>
                  <a:pt x="18338" y="8246"/>
                  <a:pt x="18386" y="8183"/>
                </a:cubicBezTo>
                <a:cubicBezTo>
                  <a:pt x="18433" y="8121"/>
                  <a:pt x="18465" y="7843"/>
                  <a:pt x="18438" y="7755"/>
                </a:cubicBezTo>
                <a:cubicBezTo>
                  <a:pt x="18412" y="7667"/>
                  <a:pt x="18349" y="7490"/>
                  <a:pt x="18349" y="7427"/>
                </a:cubicBezTo>
                <a:cubicBezTo>
                  <a:pt x="18349" y="7364"/>
                  <a:pt x="18454" y="7364"/>
                  <a:pt x="18454" y="7263"/>
                </a:cubicBezTo>
                <a:cubicBezTo>
                  <a:pt x="18454" y="7163"/>
                  <a:pt x="18491" y="7087"/>
                  <a:pt x="18528" y="7049"/>
                </a:cubicBezTo>
                <a:cubicBezTo>
                  <a:pt x="18565" y="7011"/>
                  <a:pt x="18612" y="6847"/>
                  <a:pt x="18628" y="6898"/>
                </a:cubicBezTo>
                <a:cubicBezTo>
                  <a:pt x="18644" y="6948"/>
                  <a:pt x="18738" y="7011"/>
                  <a:pt x="18764" y="6936"/>
                </a:cubicBezTo>
                <a:cubicBezTo>
                  <a:pt x="18791" y="6860"/>
                  <a:pt x="18928" y="6583"/>
                  <a:pt x="19012" y="6431"/>
                </a:cubicBezTo>
                <a:cubicBezTo>
                  <a:pt x="19096" y="6280"/>
                  <a:pt x="19128" y="6104"/>
                  <a:pt x="19149" y="5928"/>
                </a:cubicBezTo>
                <a:cubicBezTo>
                  <a:pt x="19170" y="5751"/>
                  <a:pt x="19201" y="5637"/>
                  <a:pt x="19191" y="5499"/>
                </a:cubicBezTo>
                <a:cubicBezTo>
                  <a:pt x="19180" y="5360"/>
                  <a:pt x="19143" y="5260"/>
                  <a:pt x="19096" y="5272"/>
                </a:cubicBezTo>
                <a:cubicBezTo>
                  <a:pt x="19048" y="5285"/>
                  <a:pt x="19022" y="5348"/>
                  <a:pt x="18975" y="5348"/>
                </a:cubicBezTo>
                <a:cubicBezTo>
                  <a:pt x="18928" y="5348"/>
                  <a:pt x="18965" y="5171"/>
                  <a:pt x="18943" y="5171"/>
                </a:cubicBezTo>
                <a:cubicBezTo>
                  <a:pt x="18922" y="5171"/>
                  <a:pt x="18875" y="5335"/>
                  <a:pt x="18849" y="5247"/>
                </a:cubicBezTo>
                <a:cubicBezTo>
                  <a:pt x="18822" y="5159"/>
                  <a:pt x="18922" y="5045"/>
                  <a:pt x="19001" y="4982"/>
                </a:cubicBezTo>
                <a:cubicBezTo>
                  <a:pt x="19080" y="4919"/>
                  <a:pt x="19212" y="4554"/>
                  <a:pt x="19264" y="4541"/>
                </a:cubicBezTo>
                <a:cubicBezTo>
                  <a:pt x="19317" y="4528"/>
                  <a:pt x="19448" y="4566"/>
                  <a:pt x="19564" y="4554"/>
                </a:cubicBezTo>
                <a:cubicBezTo>
                  <a:pt x="19680" y="4541"/>
                  <a:pt x="19717" y="4428"/>
                  <a:pt x="19754" y="4491"/>
                </a:cubicBezTo>
                <a:cubicBezTo>
                  <a:pt x="19790" y="4554"/>
                  <a:pt x="19869" y="4629"/>
                  <a:pt x="19917" y="4617"/>
                </a:cubicBezTo>
                <a:cubicBezTo>
                  <a:pt x="19964" y="4604"/>
                  <a:pt x="19943" y="4617"/>
                  <a:pt x="20017" y="4491"/>
                </a:cubicBezTo>
                <a:cubicBezTo>
                  <a:pt x="20090" y="4365"/>
                  <a:pt x="20159" y="4302"/>
                  <a:pt x="20195" y="4201"/>
                </a:cubicBezTo>
                <a:cubicBezTo>
                  <a:pt x="20232" y="4100"/>
                  <a:pt x="20332" y="4025"/>
                  <a:pt x="20337" y="4125"/>
                </a:cubicBezTo>
                <a:cubicBezTo>
                  <a:pt x="20343" y="4226"/>
                  <a:pt x="20327" y="4327"/>
                  <a:pt x="20369" y="4327"/>
                </a:cubicBezTo>
                <a:cubicBezTo>
                  <a:pt x="20411" y="4327"/>
                  <a:pt x="20474" y="4226"/>
                  <a:pt x="20527" y="4176"/>
                </a:cubicBezTo>
                <a:cubicBezTo>
                  <a:pt x="20579" y="4125"/>
                  <a:pt x="20622" y="4062"/>
                  <a:pt x="20622" y="4062"/>
                </a:cubicBezTo>
                <a:cubicBezTo>
                  <a:pt x="20622" y="4062"/>
                  <a:pt x="20406" y="4415"/>
                  <a:pt x="20353" y="4491"/>
                </a:cubicBezTo>
                <a:cubicBezTo>
                  <a:pt x="20301" y="4566"/>
                  <a:pt x="20174" y="4617"/>
                  <a:pt x="20122" y="4768"/>
                </a:cubicBezTo>
                <a:cubicBezTo>
                  <a:pt x="20069" y="4919"/>
                  <a:pt x="20038" y="4970"/>
                  <a:pt x="20043" y="5134"/>
                </a:cubicBezTo>
                <a:cubicBezTo>
                  <a:pt x="20048" y="5297"/>
                  <a:pt x="20137" y="5512"/>
                  <a:pt x="20095" y="5663"/>
                </a:cubicBezTo>
                <a:cubicBezTo>
                  <a:pt x="20053" y="5814"/>
                  <a:pt x="20038" y="6029"/>
                  <a:pt x="20038" y="6029"/>
                </a:cubicBezTo>
                <a:cubicBezTo>
                  <a:pt x="20038" y="6029"/>
                  <a:pt x="20101" y="5814"/>
                  <a:pt x="20190" y="5675"/>
                </a:cubicBezTo>
                <a:cubicBezTo>
                  <a:pt x="20280" y="5537"/>
                  <a:pt x="20332" y="5348"/>
                  <a:pt x="20364" y="5272"/>
                </a:cubicBezTo>
                <a:cubicBezTo>
                  <a:pt x="20395" y="5197"/>
                  <a:pt x="20490" y="5184"/>
                  <a:pt x="20490" y="5096"/>
                </a:cubicBezTo>
                <a:cubicBezTo>
                  <a:pt x="20490" y="5008"/>
                  <a:pt x="20516" y="4894"/>
                  <a:pt x="20532" y="4793"/>
                </a:cubicBezTo>
                <a:cubicBezTo>
                  <a:pt x="20548" y="4693"/>
                  <a:pt x="20501" y="4718"/>
                  <a:pt x="20532" y="4592"/>
                </a:cubicBezTo>
                <a:cubicBezTo>
                  <a:pt x="20564" y="4466"/>
                  <a:pt x="20558" y="4365"/>
                  <a:pt x="20716" y="4365"/>
                </a:cubicBezTo>
                <a:cubicBezTo>
                  <a:pt x="20874" y="4365"/>
                  <a:pt x="20821" y="4390"/>
                  <a:pt x="20948" y="4377"/>
                </a:cubicBezTo>
                <a:cubicBezTo>
                  <a:pt x="21074" y="4365"/>
                  <a:pt x="21121" y="4214"/>
                  <a:pt x="21242" y="4138"/>
                </a:cubicBezTo>
                <a:cubicBezTo>
                  <a:pt x="21363" y="4062"/>
                  <a:pt x="21458" y="4012"/>
                  <a:pt x="21495" y="4050"/>
                </a:cubicBezTo>
                <a:cubicBezTo>
                  <a:pt x="21532" y="4088"/>
                  <a:pt x="21590" y="4062"/>
                  <a:pt x="21553" y="3974"/>
                </a:cubicBezTo>
                <a:cubicBezTo>
                  <a:pt x="21516" y="3886"/>
                  <a:pt x="21432" y="3760"/>
                  <a:pt x="21474" y="3735"/>
                </a:cubicBezTo>
                <a:cubicBezTo>
                  <a:pt x="21516" y="3709"/>
                  <a:pt x="21558" y="3697"/>
                  <a:pt x="21574" y="3596"/>
                </a:cubicBezTo>
                <a:cubicBezTo>
                  <a:pt x="21590" y="3495"/>
                  <a:pt x="21516" y="3319"/>
                  <a:pt x="21558" y="3218"/>
                </a:cubicBezTo>
                <a:cubicBezTo>
                  <a:pt x="21600" y="3117"/>
                  <a:pt x="21526" y="2991"/>
                  <a:pt x="21474" y="2966"/>
                </a:cubicBezTo>
                <a:cubicBezTo>
                  <a:pt x="21421" y="2941"/>
                  <a:pt x="21216" y="2991"/>
                  <a:pt x="21174" y="2941"/>
                </a:cubicBezTo>
                <a:cubicBezTo>
                  <a:pt x="21132" y="2891"/>
                  <a:pt x="21063" y="2827"/>
                  <a:pt x="21042" y="2865"/>
                </a:cubicBezTo>
                <a:cubicBezTo>
                  <a:pt x="21021" y="2903"/>
                  <a:pt x="20974" y="3105"/>
                  <a:pt x="20974" y="3105"/>
                </a:cubicBezTo>
                <a:cubicBezTo>
                  <a:pt x="20974" y="3105"/>
                  <a:pt x="20937" y="3130"/>
                  <a:pt x="20905" y="3017"/>
                </a:cubicBezTo>
                <a:cubicBezTo>
                  <a:pt x="20874" y="2903"/>
                  <a:pt x="20700" y="2916"/>
                  <a:pt x="20648" y="2916"/>
                </a:cubicBezTo>
                <a:cubicBezTo>
                  <a:pt x="20595" y="2916"/>
                  <a:pt x="20537" y="2941"/>
                  <a:pt x="20479" y="2954"/>
                </a:cubicBezTo>
                <a:cubicBezTo>
                  <a:pt x="20422" y="2966"/>
                  <a:pt x="20390" y="3004"/>
                  <a:pt x="20348" y="2916"/>
                </a:cubicBezTo>
                <a:cubicBezTo>
                  <a:pt x="20306" y="2827"/>
                  <a:pt x="20248" y="2790"/>
                  <a:pt x="20227" y="2752"/>
                </a:cubicBezTo>
                <a:cubicBezTo>
                  <a:pt x="20206" y="2714"/>
                  <a:pt x="20090" y="2714"/>
                  <a:pt x="20001" y="2739"/>
                </a:cubicBezTo>
                <a:cubicBezTo>
                  <a:pt x="19911" y="2765"/>
                  <a:pt x="19822" y="2765"/>
                  <a:pt x="19822" y="2765"/>
                </a:cubicBezTo>
                <a:cubicBezTo>
                  <a:pt x="19822" y="2765"/>
                  <a:pt x="19780" y="2727"/>
                  <a:pt x="19717" y="2639"/>
                </a:cubicBezTo>
                <a:cubicBezTo>
                  <a:pt x="19654" y="2550"/>
                  <a:pt x="19590" y="2487"/>
                  <a:pt x="19569" y="2487"/>
                </a:cubicBezTo>
                <a:cubicBezTo>
                  <a:pt x="19548" y="2487"/>
                  <a:pt x="19385" y="2550"/>
                  <a:pt x="19348" y="2487"/>
                </a:cubicBezTo>
                <a:cubicBezTo>
                  <a:pt x="19312" y="2424"/>
                  <a:pt x="19275" y="2386"/>
                  <a:pt x="19249" y="2386"/>
                </a:cubicBezTo>
                <a:cubicBezTo>
                  <a:pt x="19222" y="2386"/>
                  <a:pt x="19201" y="2286"/>
                  <a:pt x="19233" y="2286"/>
                </a:cubicBezTo>
                <a:cubicBezTo>
                  <a:pt x="19264" y="2286"/>
                  <a:pt x="19412" y="2185"/>
                  <a:pt x="19412" y="2185"/>
                </a:cubicBezTo>
                <a:cubicBezTo>
                  <a:pt x="19412" y="2185"/>
                  <a:pt x="19369" y="2046"/>
                  <a:pt x="19317" y="2046"/>
                </a:cubicBezTo>
                <a:cubicBezTo>
                  <a:pt x="19264" y="2046"/>
                  <a:pt x="19170" y="1983"/>
                  <a:pt x="19143" y="1983"/>
                </a:cubicBezTo>
                <a:cubicBezTo>
                  <a:pt x="19117" y="1983"/>
                  <a:pt x="19138" y="2046"/>
                  <a:pt x="19085" y="2021"/>
                </a:cubicBezTo>
                <a:cubicBezTo>
                  <a:pt x="19033" y="1996"/>
                  <a:pt x="18962" y="2073"/>
                  <a:pt x="18949" y="1996"/>
                </a:cubicBezTo>
                <a:cubicBezTo>
                  <a:pt x="18926" y="1859"/>
                  <a:pt x="18843" y="2122"/>
                  <a:pt x="18922" y="2172"/>
                </a:cubicBezTo>
                <a:cubicBezTo>
                  <a:pt x="19001" y="2222"/>
                  <a:pt x="19075" y="2172"/>
                  <a:pt x="19096" y="2248"/>
                </a:cubicBezTo>
                <a:cubicBezTo>
                  <a:pt x="19117" y="2323"/>
                  <a:pt x="19096" y="2361"/>
                  <a:pt x="19096" y="2412"/>
                </a:cubicBezTo>
                <a:cubicBezTo>
                  <a:pt x="19096" y="2462"/>
                  <a:pt x="19054" y="2601"/>
                  <a:pt x="19028" y="2626"/>
                </a:cubicBezTo>
                <a:cubicBezTo>
                  <a:pt x="19001" y="2651"/>
                  <a:pt x="18970" y="2588"/>
                  <a:pt x="18917" y="2651"/>
                </a:cubicBezTo>
                <a:cubicBezTo>
                  <a:pt x="18865" y="2714"/>
                  <a:pt x="18733" y="2664"/>
                  <a:pt x="18717" y="2702"/>
                </a:cubicBezTo>
                <a:cubicBezTo>
                  <a:pt x="18701" y="2739"/>
                  <a:pt x="18670" y="2601"/>
                  <a:pt x="18644" y="2626"/>
                </a:cubicBezTo>
                <a:cubicBezTo>
                  <a:pt x="18617" y="2651"/>
                  <a:pt x="18549" y="2815"/>
                  <a:pt x="18512" y="2802"/>
                </a:cubicBezTo>
                <a:cubicBezTo>
                  <a:pt x="18475" y="2790"/>
                  <a:pt x="18428" y="2702"/>
                  <a:pt x="18428" y="2601"/>
                </a:cubicBezTo>
                <a:cubicBezTo>
                  <a:pt x="18428" y="2500"/>
                  <a:pt x="18412" y="2374"/>
                  <a:pt x="18396" y="2349"/>
                </a:cubicBezTo>
                <a:cubicBezTo>
                  <a:pt x="18380" y="2323"/>
                  <a:pt x="18265" y="2311"/>
                  <a:pt x="18223" y="2323"/>
                </a:cubicBezTo>
                <a:cubicBezTo>
                  <a:pt x="18180" y="2336"/>
                  <a:pt x="18049" y="2361"/>
                  <a:pt x="18028" y="2412"/>
                </a:cubicBezTo>
                <a:cubicBezTo>
                  <a:pt x="18007" y="2462"/>
                  <a:pt x="17949" y="2500"/>
                  <a:pt x="17912" y="2500"/>
                </a:cubicBezTo>
                <a:cubicBezTo>
                  <a:pt x="17875" y="2500"/>
                  <a:pt x="17844" y="2412"/>
                  <a:pt x="17765" y="2386"/>
                </a:cubicBezTo>
                <a:cubicBezTo>
                  <a:pt x="17686" y="2361"/>
                  <a:pt x="17512" y="2349"/>
                  <a:pt x="17491" y="2361"/>
                </a:cubicBezTo>
                <a:cubicBezTo>
                  <a:pt x="17470" y="2374"/>
                  <a:pt x="17402" y="2336"/>
                  <a:pt x="17428" y="2286"/>
                </a:cubicBezTo>
                <a:cubicBezTo>
                  <a:pt x="17455" y="2235"/>
                  <a:pt x="17533" y="2071"/>
                  <a:pt x="17486" y="1996"/>
                </a:cubicBezTo>
                <a:cubicBezTo>
                  <a:pt x="17439" y="1920"/>
                  <a:pt x="17333" y="1920"/>
                  <a:pt x="17286" y="1908"/>
                </a:cubicBezTo>
                <a:cubicBezTo>
                  <a:pt x="17239" y="1895"/>
                  <a:pt x="17192" y="1870"/>
                  <a:pt x="17118" y="1895"/>
                </a:cubicBezTo>
                <a:cubicBezTo>
                  <a:pt x="17044" y="1920"/>
                  <a:pt x="17028" y="2008"/>
                  <a:pt x="16997" y="1933"/>
                </a:cubicBezTo>
                <a:cubicBezTo>
                  <a:pt x="16965" y="1857"/>
                  <a:pt x="17076" y="1971"/>
                  <a:pt x="16965" y="1857"/>
                </a:cubicBezTo>
                <a:cubicBezTo>
                  <a:pt x="16855" y="1744"/>
                  <a:pt x="16791" y="1856"/>
                  <a:pt x="16770" y="1794"/>
                </a:cubicBezTo>
                <a:cubicBezTo>
                  <a:pt x="16712" y="1617"/>
                  <a:pt x="16844" y="1706"/>
                  <a:pt x="16692" y="1895"/>
                </a:cubicBezTo>
                <a:cubicBezTo>
                  <a:pt x="16613" y="1992"/>
                  <a:pt x="16560" y="2009"/>
                  <a:pt x="16539" y="2021"/>
                </a:cubicBezTo>
                <a:cubicBezTo>
                  <a:pt x="16518" y="2034"/>
                  <a:pt x="16372" y="1974"/>
                  <a:pt x="16371" y="1933"/>
                </a:cubicBezTo>
                <a:cubicBezTo>
                  <a:pt x="16366" y="1617"/>
                  <a:pt x="16297" y="1946"/>
                  <a:pt x="16245" y="1996"/>
                </a:cubicBezTo>
                <a:cubicBezTo>
                  <a:pt x="16192" y="2046"/>
                  <a:pt x="16155" y="2122"/>
                  <a:pt x="16103" y="2097"/>
                </a:cubicBezTo>
                <a:cubicBezTo>
                  <a:pt x="16050" y="2071"/>
                  <a:pt x="15966" y="2071"/>
                  <a:pt x="15913" y="2122"/>
                </a:cubicBezTo>
                <a:cubicBezTo>
                  <a:pt x="15861" y="2172"/>
                  <a:pt x="15824" y="2172"/>
                  <a:pt x="15771" y="2260"/>
                </a:cubicBezTo>
                <a:cubicBezTo>
                  <a:pt x="15718" y="2349"/>
                  <a:pt x="15619" y="2399"/>
                  <a:pt x="15619" y="2399"/>
                </a:cubicBezTo>
                <a:cubicBezTo>
                  <a:pt x="15619" y="2399"/>
                  <a:pt x="15529" y="2386"/>
                  <a:pt x="15482" y="2386"/>
                </a:cubicBezTo>
                <a:cubicBezTo>
                  <a:pt x="15434" y="2386"/>
                  <a:pt x="15371" y="2386"/>
                  <a:pt x="15413" y="2475"/>
                </a:cubicBezTo>
                <a:cubicBezTo>
                  <a:pt x="15456" y="2563"/>
                  <a:pt x="15582" y="2651"/>
                  <a:pt x="15598" y="2702"/>
                </a:cubicBezTo>
                <a:cubicBezTo>
                  <a:pt x="15613" y="2752"/>
                  <a:pt x="15634" y="2903"/>
                  <a:pt x="15608" y="2941"/>
                </a:cubicBezTo>
                <a:cubicBezTo>
                  <a:pt x="15582" y="2979"/>
                  <a:pt x="15540" y="2966"/>
                  <a:pt x="15535" y="2853"/>
                </a:cubicBezTo>
                <a:cubicBezTo>
                  <a:pt x="15529" y="2740"/>
                  <a:pt x="15524" y="2727"/>
                  <a:pt x="15461" y="2676"/>
                </a:cubicBezTo>
                <a:cubicBezTo>
                  <a:pt x="15398" y="2626"/>
                  <a:pt x="15403" y="2664"/>
                  <a:pt x="15350" y="2550"/>
                </a:cubicBezTo>
                <a:cubicBezTo>
                  <a:pt x="15298" y="2437"/>
                  <a:pt x="15240" y="2449"/>
                  <a:pt x="15214" y="2525"/>
                </a:cubicBezTo>
                <a:cubicBezTo>
                  <a:pt x="15187" y="2601"/>
                  <a:pt x="15203" y="2752"/>
                  <a:pt x="15171" y="2765"/>
                </a:cubicBezTo>
                <a:cubicBezTo>
                  <a:pt x="15140" y="2777"/>
                  <a:pt x="15103" y="2828"/>
                  <a:pt x="15098" y="2714"/>
                </a:cubicBezTo>
                <a:cubicBezTo>
                  <a:pt x="15092" y="2601"/>
                  <a:pt x="15092" y="2386"/>
                  <a:pt x="15056" y="2513"/>
                </a:cubicBezTo>
                <a:cubicBezTo>
                  <a:pt x="15019" y="2639"/>
                  <a:pt x="15003" y="2639"/>
                  <a:pt x="15003" y="2702"/>
                </a:cubicBezTo>
                <a:cubicBezTo>
                  <a:pt x="15003" y="2765"/>
                  <a:pt x="15035" y="2827"/>
                  <a:pt x="15024" y="2941"/>
                </a:cubicBezTo>
                <a:cubicBezTo>
                  <a:pt x="15014" y="3054"/>
                  <a:pt x="15014" y="3130"/>
                  <a:pt x="15029" y="3130"/>
                </a:cubicBezTo>
                <a:cubicBezTo>
                  <a:pt x="15045" y="3130"/>
                  <a:pt x="15082" y="3017"/>
                  <a:pt x="15129" y="2991"/>
                </a:cubicBezTo>
                <a:cubicBezTo>
                  <a:pt x="15177" y="2966"/>
                  <a:pt x="15261" y="2903"/>
                  <a:pt x="15266" y="3017"/>
                </a:cubicBezTo>
                <a:cubicBezTo>
                  <a:pt x="15271" y="3130"/>
                  <a:pt x="15324" y="3168"/>
                  <a:pt x="15271" y="3218"/>
                </a:cubicBezTo>
                <a:cubicBezTo>
                  <a:pt x="15219" y="3269"/>
                  <a:pt x="15161" y="3243"/>
                  <a:pt x="15150" y="3168"/>
                </a:cubicBezTo>
                <a:cubicBezTo>
                  <a:pt x="15140" y="3092"/>
                  <a:pt x="15103" y="3092"/>
                  <a:pt x="15066" y="3155"/>
                </a:cubicBezTo>
                <a:cubicBezTo>
                  <a:pt x="15029" y="3218"/>
                  <a:pt x="14950" y="3445"/>
                  <a:pt x="14950" y="3445"/>
                </a:cubicBezTo>
                <a:cubicBezTo>
                  <a:pt x="14950" y="3445"/>
                  <a:pt x="14824" y="3584"/>
                  <a:pt x="14808" y="3559"/>
                </a:cubicBezTo>
                <a:cubicBezTo>
                  <a:pt x="14793" y="3534"/>
                  <a:pt x="14850" y="3395"/>
                  <a:pt x="14893" y="3332"/>
                </a:cubicBezTo>
                <a:cubicBezTo>
                  <a:pt x="14935" y="3269"/>
                  <a:pt x="14966" y="3130"/>
                  <a:pt x="14950" y="3092"/>
                </a:cubicBezTo>
                <a:cubicBezTo>
                  <a:pt x="14935" y="3054"/>
                  <a:pt x="14914" y="2815"/>
                  <a:pt x="14924" y="2752"/>
                </a:cubicBezTo>
                <a:cubicBezTo>
                  <a:pt x="14935" y="2689"/>
                  <a:pt x="14982" y="2601"/>
                  <a:pt x="14930" y="2538"/>
                </a:cubicBezTo>
                <a:cubicBezTo>
                  <a:pt x="14877" y="2475"/>
                  <a:pt x="14840" y="2399"/>
                  <a:pt x="14798" y="2361"/>
                </a:cubicBezTo>
                <a:cubicBezTo>
                  <a:pt x="14756" y="2324"/>
                  <a:pt x="14709" y="2513"/>
                  <a:pt x="14672" y="2563"/>
                </a:cubicBezTo>
                <a:cubicBezTo>
                  <a:pt x="14635" y="2614"/>
                  <a:pt x="14640" y="2676"/>
                  <a:pt x="14593" y="2689"/>
                </a:cubicBezTo>
                <a:cubicBezTo>
                  <a:pt x="14545" y="2702"/>
                  <a:pt x="14514" y="2853"/>
                  <a:pt x="14593" y="2941"/>
                </a:cubicBezTo>
                <a:cubicBezTo>
                  <a:pt x="14672" y="3029"/>
                  <a:pt x="14698" y="3092"/>
                  <a:pt x="14677" y="3143"/>
                </a:cubicBezTo>
                <a:cubicBezTo>
                  <a:pt x="14656" y="3193"/>
                  <a:pt x="14566" y="3118"/>
                  <a:pt x="14566" y="3118"/>
                </a:cubicBezTo>
                <a:cubicBezTo>
                  <a:pt x="14566" y="3118"/>
                  <a:pt x="14498" y="3042"/>
                  <a:pt x="14456" y="3042"/>
                </a:cubicBezTo>
                <a:cubicBezTo>
                  <a:pt x="14414" y="3042"/>
                  <a:pt x="14361" y="2979"/>
                  <a:pt x="14319" y="2966"/>
                </a:cubicBezTo>
                <a:cubicBezTo>
                  <a:pt x="14277" y="2954"/>
                  <a:pt x="14193" y="2954"/>
                  <a:pt x="14172" y="3004"/>
                </a:cubicBezTo>
                <a:cubicBezTo>
                  <a:pt x="14151" y="3054"/>
                  <a:pt x="14098" y="3206"/>
                  <a:pt x="14056" y="3155"/>
                </a:cubicBezTo>
                <a:cubicBezTo>
                  <a:pt x="14014" y="3105"/>
                  <a:pt x="14014" y="3054"/>
                  <a:pt x="13956" y="3105"/>
                </a:cubicBezTo>
                <a:cubicBezTo>
                  <a:pt x="13898" y="3155"/>
                  <a:pt x="13841" y="3067"/>
                  <a:pt x="13809" y="3143"/>
                </a:cubicBezTo>
                <a:cubicBezTo>
                  <a:pt x="13777" y="3218"/>
                  <a:pt x="13804" y="3218"/>
                  <a:pt x="13704" y="3143"/>
                </a:cubicBezTo>
                <a:cubicBezTo>
                  <a:pt x="13604" y="3067"/>
                  <a:pt x="13625" y="3193"/>
                  <a:pt x="13530" y="3231"/>
                </a:cubicBezTo>
                <a:cubicBezTo>
                  <a:pt x="13435" y="3269"/>
                  <a:pt x="13377" y="3193"/>
                  <a:pt x="13351" y="3269"/>
                </a:cubicBezTo>
                <a:cubicBezTo>
                  <a:pt x="13325" y="3345"/>
                  <a:pt x="13288" y="3483"/>
                  <a:pt x="13272" y="3395"/>
                </a:cubicBezTo>
                <a:cubicBezTo>
                  <a:pt x="13257" y="3307"/>
                  <a:pt x="13325" y="3155"/>
                  <a:pt x="13299" y="3105"/>
                </a:cubicBezTo>
                <a:cubicBezTo>
                  <a:pt x="13272" y="3054"/>
                  <a:pt x="13162" y="3080"/>
                  <a:pt x="13146" y="3117"/>
                </a:cubicBezTo>
                <a:cubicBezTo>
                  <a:pt x="13130" y="3155"/>
                  <a:pt x="13141" y="3294"/>
                  <a:pt x="13151" y="3345"/>
                </a:cubicBezTo>
                <a:cubicBezTo>
                  <a:pt x="13162" y="3395"/>
                  <a:pt x="13178" y="3596"/>
                  <a:pt x="13146" y="3559"/>
                </a:cubicBezTo>
                <a:cubicBezTo>
                  <a:pt x="13114" y="3521"/>
                  <a:pt x="13120" y="3395"/>
                  <a:pt x="13088" y="3407"/>
                </a:cubicBezTo>
                <a:cubicBezTo>
                  <a:pt x="13057" y="3420"/>
                  <a:pt x="13020" y="3458"/>
                  <a:pt x="13004" y="3483"/>
                </a:cubicBezTo>
                <a:cubicBezTo>
                  <a:pt x="12988" y="3508"/>
                  <a:pt x="12925" y="3508"/>
                  <a:pt x="12909" y="3559"/>
                </a:cubicBezTo>
                <a:cubicBezTo>
                  <a:pt x="12894" y="3609"/>
                  <a:pt x="12915" y="3748"/>
                  <a:pt x="12888" y="3760"/>
                </a:cubicBezTo>
                <a:cubicBezTo>
                  <a:pt x="12862" y="3773"/>
                  <a:pt x="12841" y="3823"/>
                  <a:pt x="12783" y="3735"/>
                </a:cubicBezTo>
                <a:cubicBezTo>
                  <a:pt x="12725" y="3647"/>
                  <a:pt x="12725" y="3697"/>
                  <a:pt x="12709" y="3722"/>
                </a:cubicBezTo>
                <a:cubicBezTo>
                  <a:pt x="12694" y="3748"/>
                  <a:pt x="12620" y="3848"/>
                  <a:pt x="12615" y="3735"/>
                </a:cubicBezTo>
                <a:cubicBezTo>
                  <a:pt x="12610" y="3622"/>
                  <a:pt x="12625" y="3584"/>
                  <a:pt x="12578" y="3508"/>
                </a:cubicBezTo>
                <a:cubicBezTo>
                  <a:pt x="12531" y="3432"/>
                  <a:pt x="12567" y="3432"/>
                  <a:pt x="12631" y="3483"/>
                </a:cubicBezTo>
                <a:cubicBezTo>
                  <a:pt x="12694" y="3533"/>
                  <a:pt x="12773" y="3559"/>
                  <a:pt x="12888" y="3470"/>
                </a:cubicBezTo>
                <a:cubicBezTo>
                  <a:pt x="13004" y="3382"/>
                  <a:pt x="13051" y="3345"/>
                  <a:pt x="13004" y="3294"/>
                </a:cubicBezTo>
                <a:cubicBezTo>
                  <a:pt x="12957" y="3244"/>
                  <a:pt x="12919" y="3083"/>
                  <a:pt x="12845" y="3058"/>
                </a:cubicBezTo>
                <a:cubicBezTo>
                  <a:pt x="12772" y="3033"/>
                  <a:pt x="12662" y="3143"/>
                  <a:pt x="12546" y="3042"/>
                </a:cubicBezTo>
                <a:cubicBezTo>
                  <a:pt x="12431" y="2941"/>
                  <a:pt x="12404" y="2903"/>
                  <a:pt x="12357" y="2878"/>
                </a:cubicBezTo>
                <a:cubicBezTo>
                  <a:pt x="12310" y="2853"/>
                  <a:pt x="12021" y="2549"/>
                  <a:pt x="11889" y="2599"/>
                </a:cubicBezTo>
                <a:cubicBezTo>
                  <a:pt x="11758" y="2650"/>
                  <a:pt x="11394" y="3067"/>
                  <a:pt x="11373" y="3105"/>
                </a:cubicBezTo>
                <a:cubicBezTo>
                  <a:pt x="11352" y="3143"/>
                  <a:pt x="11321" y="3294"/>
                  <a:pt x="11252" y="3420"/>
                </a:cubicBezTo>
                <a:cubicBezTo>
                  <a:pt x="11184" y="3546"/>
                  <a:pt x="11065" y="3671"/>
                  <a:pt x="10965" y="3721"/>
                </a:cubicBezTo>
                <a:cubicBezTo>
                  <a:pt x="10865" y="3771"/>
                  <a:pt x="10742" y="4139"/>
                  <a:pt x="10742" y="4189"/>
                </a:cubicBezTo>
                <a:cubicBezTo>
                  <a:pt x="10742" y="4239"/>
                  <a:pt x="10784" y="4428"/>
                  <a:pt x="10774" y="4466"/>
                </a:cubicBezTo>
                <a:cubicBezTo>
                  <a:pt x="10763" y="4504"/>
                  <a:pt x="10795" y="4693"/>
                  <a:pt x="10853" y="4743"/>
                </a:cubicBezTo>
                <a:cubicBezTo>
                  <a:pt x="10910" y="4794"/>
                  <a:pt x="11010" y="4781"/>
                  <a:pt x="11016" y="4706"/>
                </a:cubicBezTo>
                <a:cubicBezTo>
                  <a:pt x="11021" y="4630"/>
                  <a:pt x="11100" y="4466"/>
                  <a:pt x="11105" y="4580"/>
                </a:cubicBezTo>
                <a:cubicBezTo>
                  <a:pt x="11110" y="4693"/>
                  <a:pt x="11163" y="4869"/>
                  <a:pt x="11152" y="4945"/>
                </a:cubicBezTo>
                <a:cubicBezTo>
                  <a:pt x="11142" y="5020"/>
                  <a:pt x="11152" y="5096"/>
                  <a:pt x="11189" y="5084"/>
                </a:cubicBezTo>
                <a:cubicBezTo>
                  <a:pt x="11226" y="5071"/>
                  <a:pt x="11421" y="4970"/>
                  <a:pt x="11421" y="4970"/>
                </a:cubicBezTo>
                <a:cubicBezTo>
                  <a:pt x="11421" y="4970"/>
                  <a:pt x="11484" y="4907"/>
                  <a:pt x="11473" y="4806"/>
                </a:cubicBezTo>
                <a:cubicBezTo>
                  <a:pt x="11463" y="4706"/>
                  <a:pt x="11542" y="4567"/>
                  <a:pt x="11558" y="4529"/>
                </a:cubicBezTo>
                <a:cubicBezTo>
                  <a:pt x="11573" y="4491"/>
                  <a:pt x="11631" y="4340"/>
                  <a:pt x="11563" y="4290"/>
                </a:cubicBezTo>
                <a:cubicBezTo>
                  <a:pt x="11494" y="4239"/>
                  <a:pt x="11442" y="4226"/>
                  <a:pt x="11515" y="4075"/>
                </a:cubicBezTo>
                <a:cubicBezTo>
                  <a:pt x="11589" y="3924"/>
                  <a:pt x="11636" y="4075"/>
                  <a:pt x="11731" y="3849"/>
                </a:cubicBezTo>
                <a:cubicBezTo>
                  <a:pt x="11826" y="3622"/>
                  <a:pt x="11710" y="3559"/>
                  <a:pt x="11810" y="3546"/>
                </a:cubicBezTo>
                <a:cubicBezTo>
                  <a:pt x="11910" y="3534"/>
                  <a:pt x="12015" y="3521"/>
                  <a:pt x="11994" y="3596"/>
                </a:cubicBezTo>
                <a:cubicBezTo>
                  <a:pt x="11973" y="3672"/>
                  <a:pt x="11852" y="3836"/>
                  <a:pt x="11784" y="3911"/>
                </a:cubicBezTo>
                <a:cubicBezTo>
                  <a:pt x="11715" y="3987"/>
                  <a:pt x="11726" y="4126"/>
                  <a:pt x="11752" y="4201"/>
                </a:cubicBezTo>
                <a:cubicBezTo>
                  <a:pt x="11778" y="4277"/>
                  <a:pt x="11789" y="4453"/>
                  <a:pt x="11836" y="4428"/>
                </a:cubicBezTo>
                <a:cubicBezTo>
                  <a:pt x="11884" y="4403"/>
                  <a:pt x="11941" y="4315"/>
                  <a:pt x="11994" y="4327"/>
                </a:cubicBezTo>
                <a:cubicBezTo>
                  <a:pt x="12046" y="4340"/>
                  <a:pt x="12152" y="4315"/>
                  <a:pt x="12168" y="4315"/>
                </a:cubicBezTo>
                <a:cubicBezTo>
                  <a:pt x="12184" y="4315"/>
                  <a:pt x="12257" y="4491"/>
                  <a:pt x="12215" y="4517"/>
                </a:cubicBezTo>
                <a:cubicBezTo>
                  <a:pt x="12173" y="4542"/>
                  <a:pt x="12120" y="4529"/>
                  <a:pt x="12031" y="4542"/>
                </a:cubicBezTo>
                <a:cubicBezTo>
                  <a:pt x="11941" y="4554"/>
                  <a:pt x="11841" y="4554"/>
                  <a:pt x="11841" y="4592"/>
                </a:cubicBezTo>
                <a:cubicBezTo>
                  <a:pt x="11841" y="4630"/>
                  <a:pt x="11962" y="4718"/>
                  <a:pt x="11920" y="4781"/>
                </a:cubicBezTo>
                <a:cubicBezTo>
                  <a:pt x="11878" y="4844"/>
                  <a:pt x="11836" y="4769"/>
                  <a:pt x="11784" y="4756"/>
                </a:cubicBezTo>
                <a:cubicBezTo>
                  <a:pt x="11731" y="4743"/>
                  <a:pt x="11699" y="4920"/>
                  <a:pt x="11684" y="5021"/>
                </a:cubicBezTo>
                <a:cubicBezTo>
                  <a:pt x="11668" y="5121"/>
                  <a:pt x="11710" y="5298"/>
                  <a:pt x="11631" y="5235"/>
                </a:cubicBezTo>
                <a:cubicBezTo>
                  <a:pt x="11552" y="5172"/>
                  <a:pt x="11494" y="5172"/>
                  <a:pt x="11473" y="5197"/>
                </a:cubicBezTo>
                <a:cubicBezTo>
                  <a:pt x="11452" y="5222"/>
                  <a:pt x="11414" y="5175"/>
                  <a:pt x="11361" y="5213"/>
                </a:cubicBezTo>
                <a:cubicBezTo>
                  <a:pt x="11308" y="5251"/>
                  <a:pt x="11305" y="5248"/>
                  <a:pt x="11236" y="5248"/>
                </a:cubicBezTo>
                <a:cubicBezTo>
                  <a:pt x="11168" y="5248"/>
                  <a:pt x="11168" y="5248"/>
                  <a:pt x="11168" y="5248"/>
                </a:cubicBezTo>
                <a:lnTo>
                  <a:pt x="11126" y="5260"/>
                </a:lnTo>
                <a:cubicBezTo>
                  <a:pt x="11126" y="5260"/>
                  <a:pt x="11084" y="5197"/>
                  <a:pt x="11079" y="5096"/>
                </a:cubicBezTo>
                <a:cubicBezTo>
                  <a:pt x="11073" y="4995"/>
                  <a:pt x="11100" y="4882"/>
                  <a:pt x="11073" y="4857"/>
                </a:cubicBezTo>
                <a:cubicBezTo>
                  <a:pt x="11047" y="4832"/>
                  <a:pt x="10952" y="4869"/>
                  <a:pt x="10937" y="4945"/>
                </a:cubicBezTo>
                <a:cubicBezTo>
                  <a:pt x="10921" y="5021"/>
                  <a:pt x="10905" y="5159"/>
                  <a:pt x="10926" y="5222"/>
                </a:cubicBezTo>
                <a:cubicBezTo>
                  <a:pt x="10947" y="5285"/>
                  <a:pt x="11010" y="5411"/>
                  <a:pt x="10952" y="5374"/>
                </a:cubicBezTo>
                <a:cubicBezTo>
                  <a:pt x="10894" y="5336"/>
                  <a:pt x="10821" y="5323"/>
                  <a:pt x="10779" y="5399"/>
                </a:cubicBezTo>
                <a:cubicBezTo>
                  <a:pt x="10737" y="5475"/>
                  <a:pt x="10663" y="5638"/>
                  <a:pt x="10663" y="5638"/>
                </a:cubicBezTo>
                <a:cubicBezTo>
                  <a:pt x="10663" y="5638"/>
                  <a:pt x="10531" y="5664"/>
                  <a:pt x="10531" y="5739"/>
                </a:cubicBezTo>
                <a:cubicBezTo>
                  <a:pt x="10531" y="5815"/>
                  <a:pt x="10531" y="5915"/>
                  <a:pt x="10484" y="5928"/>
                </a:cubicBezTo>
                <a:cubicBezTo>
                  <a:pt x="10437" y="5941"/>
                  <a:pt x="10374" y="5978"/>
                  <a:pt x="10310" y="6004"/>
                </a:cubicBezTo>
                <a:cubicBezTo>
                  <a:pt x="10247" y="6029"/>
                  <a:pt x="10253" y="6092"/>
                  <a:pt x="10179" y="6105"/>
                </a:cubicBezTo>
                <a:cubicBezTo>
                  <a:pt x="10105" y="6117"/>
                  <a:pt x="10095" y="6193"/>
                  <a:pt x="10163" y="6218"/>
                </a:cubicBezTo>
                <a:cubicBezTo>
                  <a:pt x="10232" y="6243"/>
                  <a:pt x="10337" y="6344"/>
                  <a:pt x="10342" y="6457"/>
                </a:cubicBezTo>
                <a:cubicBezTo>
                  <a:pt x="10348" y="6570"/>
                  <a:pt x="10337" y="6696"/>
                  <a:pt x="10311" y="6809"/>
                </a:cubicBezTo>
                <a:close/>
                <a:moveTo>
                  <a:pt x="12473" y="4364"/>
                </a:moveTo>
                <a:cubicBezTo>
                  <a:pt x="12447" y="4453"/>
                  <a:pt x="12308" y="4357"/>
                  <a:pt x="12326" y="4238"/>
                </a:cubicBezTo>
                <a:cubicBezTo>
                  <a:pt x="12352" y="4062"/>
                  <a:pt x="12499" y="4276"/>
                  <a:pt x="12473" y="4364"/>
                </a:cubicBezTo>
                <a:close/>
                <a:moveTo>
                  <a:pt x="12147" y="7036"/>
                </a:moveTo>
                <a:cubicBezTo>
                  <a:pt x="12115" y="7011"/>
                  <a:pt x="12157" y="6860"/>
                  <a:pt x="12189" y="6809"/>
                </a:cubicBezTo>
                <a:cubicBezTo>
                  <a:pt x="12221" y="6759"/>
                  <a:pt x="12257" y="6633"/>
                  <a:pt x="12289" y="6507"/>
                </a:cubicBezTo>
                <a:cubicBezTo>
                  <a:pt x="12320" y="6381"/>
                  <a:pt x="12363" y="6368"/>
                  <a:pt x="12389" y="6381"/>
                </a:cubicBezTo>
                <a:cubicBezTo>
                  <a:pt x="12415" y="6394"/>
                  <a:pt x="12473" y="6620"/>
                  <a:pt x="12489" y="6696"/>
                </a:cubicBezTo>
                <a:cubicBezTo>
                  <a:pt x="12505" y="6772"/>
                  <a:pt x="12557" y="6671"/>
                  <a:pt x="12578" y="6646"/>
                </a:cubicBezTo>
                <a:cubicBezTo>
                  <a:pt x="12599" y="6620"/>
                  <a:pt x="12631" y="6545"/>
                  <a:pt x="12636" y="6482"/>
                </a:cubicBezTo>
                <a:cubicBezTo>
                  <a:pt x="12641" y="6419"/>
                  <a:pt x="12689" y="6381"/>
                  <a:pt x="12741" y="6381"/>
                </a:cubicBezTo>
                <a:cubicBezTo>
                  <a:pt x="12794" y="6381"/>
                  <a:pt x="12747" y="6482"/>
                  <a:pt x="12710" y="6507"/>
                </a:cubicBezTo>
                <a:cubicBezTo>
                  <a:pt x="12673" y="6532"/>
                  <a:pt x="12694" y="6583"/>
                  <a:pt x="12757" y="6633"/>
                </a:cubicBezTo>
                <a:cubicBezTo>
                  <a:pt x="12820" y="6683"/>
                  <a:pt x="12878" y="6822"/>
                  <a:pt x="12947" y="6910"/>
                </a:cubicBezTo>
                <a:cubicBezTo>
                  <a:pt x="13015" y="6998"/>
                  <a:pt x="13025" y="7175"/>
                  <a:pt x="12983" y="7200"/>
                </a:cubicBezTo>
                <a:cubicBezTo>
                  <a:pt x="12941" y="7225"/>
                  <a:pt x="12815" y="7251"/>
                  <a:pt x="12768" y="7238"/>
                </a:cubicBezTo>
                <a:cubicBezTo>
                  <a:pt x="12720" y="7225"/>
                  <a:pt x="12662" y="7112"/>
                  <a:pt x="12594" y="7087"/>
                </a:cubicBezTo>
                <a:cubicBezTo>
                  <a:pt x="12526" y="7061"/>
                  <a:pt x="12442" y="7074"/>
                  <a:pt x="12415" y="7162"/>
                </a:cubicBezTo>
                <a:cubicBezTo>
                  <a:pt x="12389" y="7251"/>
                  <a:pt x="12294" y="7213"/>
                  <a:pt x="12252" y="7213"/>
                </a:cubicBezTo>
                <a:cubicBezTo>
                  <a:pt x="12210" y="7213"/>
                  <a:pt x="12157" y="7339"/>
                  <a:pt x="12147" y="7289"/>
                </a:cubicBezTo>
                <a:cubicBezTo>
                  <a:pt x="12147" y="7289"/>
                  <a:pt x="12179" y="7061"/>
                  <a:pt x="12147" y="7036"/>
                </a:cubicBezTo>
                <a:close/>
                <a:moveTo>
                  <a:pt x="13509" y="6406"/>
                </a:moveTo>
                <a:cubicBezTo>
                  <a:pt x="13552" y="6343"/>
                  <a:pt x="13594" y="6268"/>
                  <a:pt x="13609" y="6242"/>
                </a:cubicBezTo>
                <a:cubicBezTo>
                  <a:pt x="13625" y="6217"/>
                  <a:pt x="13730" y="6280"/>
                  <a:pt x="13746" y="6355"/>
                </a:cubicBezTo>
                <a:cubicBezTo>
                  <a:pt x="13762" y="6431"/>
                  <a:pt x="13825" y="6545"/>
                  <a:pt x="13804" y="6583"/>
                </a:cubicBezTo>
                <a:cubicBezTo>
                  <a:pt x="13783" y="6620"/>
                  <a:pt x="13688" y="6658"/>
                  <a:pt x="13657" y="6583"/>
                </a:cubicBezTo>
                <a:cubicBezTo>
                  <a:pt x="13625" y="6507"/>
                  <a:pt x="13552" y="6595"/>
                  <a:pt x="13546" y="6734"/>
                </a:cubicBezTo>
                <a:cubicBezTo>
                  <a:pt x="13541" y="6873"/>
                  <a:pt x="13567" y="6772"/>
                  <a:pt x="13599" y="6822"/>
                </a:cubicBezTo>
                <a:cubicBezTo>
                  <a:pt x="13630" y="6873"/>
                  <a:pt x="13641" y="6948"/>
                  <a:pt x="13662" y="7024"/>
                </a:cubicBezTo>
                <a:cubicBezTo>
                  <a:pt x="13683" y="7099"/>
                  <a:pt x="13720" y="7074"/>
                  <a:pt x="13746" y="7137"/>
                </a:cubicBezTo>
                <a:cubicBezTo>
                  <a:pt x="13772" y="7200"/>
                  <a:pt x="13672" y="7276"/>
                  <a:pt x="13714" y="7351"/>
                </a:cubicBezTo>
                <a:cubicBezTo>
                  <a:pt x="13756" y="7427"/>
                  <a:pt x="13778" y="7729"/>
                  <a:pt x="13783" y="7805"/>
                </a:cubicBezTo>
                <a:cubicBezTo>
                  <a:pt x="13788" y="7881"/>
                  <a:pt x="13667" y="7918"/>
                  <a:pt x="13630" y="7906"/>
                </a:cubicBezTo>
                <a:cubicBezTo>
                  <a:pt x="13593" y="7893"/>
                  <a:pt x="13483" y="7805"/>
                  <a:pt x="13446" y="7780"/>
                </a:cubicBezTo>
                <a:cubicBezTo>
                  <a:pt x="13409" y="7755"/>
                  <a:pt x="13388" y="7440"/>
                  <a:pt x="13436" y="7452"/>
                </a:cubicBezTo>
                <a:cubicBezTo>
                  <a:pt x="13483" y="7465"/>
                  <a:pt x="13494" y="7427"/>
                  <a:pt x="13546" y="7314"/>
                </a:cubicBezTo>
                <a:cubicBezTo>
                  <a:pt x="13599" y="7200"/>
                  <a:pt x="13467" y="7150"/>
                  <a:pt x="13430" y="7125"/>
                </a:cubicBezTo>
                <a:cubicBezTo>
                  <a:pt x="13393" y="7099"/>
                  <a:pt x="13320" y="6822"/>
                  <a:pt x="13294" y="6734"/>
                </a:cubicBezTo>
                <a:cubicBezTo>
                  <a:pt x="13267" y="6646"/>
                  <a:pt x="13288" y="6508"/>
                  <a:pt x="13352" y="6406"/>
                </a:cubicBezTo>
                <a:cubicBezTo>
                  <a:pt x="13383" y="6355"/>
                  <a:pt x="13467" y="6469"/>
                  <a:pt x="13509" y="6406"/>
                </a:cubicBezTo>
                <a:close/>
                <a:moveTo>
                  <a:pt x="13936" y="2625"/>
                </a:moveTo>
                <a:cubicBezTo>
                  <a:pt x="13909" y="2613"/>
                  <a:pt x="13893" y="2512"/>
                  <a:pt x="13962" y="2424"/>
                </a:cubicBezTo>
                <a:cubicBezTo>
                  <a:pt x="14030" y="2335"/>
                  <a:pt x="14104" y="2222"/>
                  <a:pt x="14183" y="2197"/>
                </a:cubicBezTo>
                <a:cubicBezTo>
                  <a:pt x="14262" y="2172"/>
                  <a:pt x="14441" y="2159"/>
                  <a:pt x="14504" y="2197"/>
                </a:cubicBezTo>
                <a:cubicBezTo>
                  <a:pt x="14567" y="2235"/>
                  <a:pt x="14662" y="2033"/>
                  <a:pt x="14688" y="1945"/>
                </a:cubicBezTo>
                <a:cubicBezTo>
                  <a:pt x="14714" y="1857"/>
                  <a:pt x="14604" y="1794"/>
                  <a:pt x="14572" y="1894"/>
                </a:cubicBezTo>
                <a:cubicBezTo>
                  <a:pt x="14540" y="1995"/>
                  <a:pt x="14388" y="1970"/>
                  <a:pt x="14356" y="1945"/>
                </a:cubicBezTo>
                <a:cubicBezTo>
                  <a:pt x="14325" y="1920"/>
                  <a:pt x="14072" y="2046"/>
                  <a:pt x="14020" y="2046"/>
                </a:cubicBezTo>
                <a:cubicBezTo>
                  <a:pt x="13967" y="2046"/>
                  <a:pt x="13946" y="2197"/>
                  <a:pt x="13873" y="2272"/>
                </a:cubicBezTo>
                <a:cubicBezTo>
                  <a:pt x="13799" y="2348"/>
                  <a:pt x="13699" y="2461"/>
                  <a:pt x="13662" y="2499"/>
                </a:cubicBezTo>
                <a:cubicBezTo>
                  <a:pt x="13625" y="2537"/>
                  <a:pt x="13589" y="2689"/>
                  <a:pt x="13620" y="2714"/>
                </a:cubicBezTo>
                <a:cubicBezTo>
                  <a:pt x="13652" y="2739"/>
                  <a:pt x="13720" y="2751"/>
                  <a:pt x="13778" y="2827"/>
                </a:cubicBezTo>
                <a:cubicBezTo>
                  <a:pt x="13836" y="2903"/>
                  <a:pt x="13918" y="2933"/>
                  <a:pt x="13956" y="2840"/>
                </a:cubicBezTo>
                <a:cubicBezTo>
                  <a:pt x="13988" y="2764"/>
                  <a:pt x="13962" y="2638"/>
                  <a:pt x="13936" y="2625"/>
                </a:cubicBezTo>
                <a:close/>
                <a:moveTo>
                  <a:pt x="19280" y="5348"/>
                </a:moveTo>
                <a:cubicBezTo>
                  <a:pt x="19250" y="5368"/>
                  <a:pt x="19159" y="5322"/>
                  <a:pt x="19191" y="5499"/>
                </a:cubicBezTo>
                <a:cubicBezTo>
                  <a:pt x="19222" y="5675"/>
                  <a:pt x="19228" y="5801"/>
                  <a:pt x="19222" y="5940"/>
                </a:cubicBezTo>
                <a:cubicBezTo>
                  <a:pt x="19217" y="6079"/>
                  <a:pt x="19222" y="6368"/>
                  <a:pt x="19233" y="6406"/>
                </a:cubicBezTo>
                <a:cubicBezTo>
                  <a:pt x="19244" y="6444"/>
                  <a:pt x="19285" y="6532"/>
                  <a:pt x="19312" y="6507"/>
                </a:cubicBezTo>
                <a:cubicBezTo>
                  <a:pt x="19338" y="6482"/>
                  <a:pt x="19301" y="6230"/>
                  <a:pt x="19301" y="6179"/>
                </a:cubicBezTo>
                <a:cubicBezTo>
                  <a:pt x="19301" y="6129"/>
                  <a:pt x="19338" y="6053"/>
                  <a:pt x="19359" y="6041"/>
                </a:cubicBezTo>
                <a:cubicBezTo>
                  <a:pt x="19380" y="6028"/>
                  <a:pt x="19359" y="5814"/>
                  <a:pt x="19333" y="5725"/>
                </a:cubicBezTo>
                <a:cubicBezTo>
                  <a:pt x="19307" y="5637"/>
                  <a:pt x="19270" y="5587"/>
                  <a:pt x="19291" y="5574"/>
                </a:cubicBezTo>
                <a:cubicBezTo>
                  <a:pt x="19312" y="5562"/>
                  <a:pt x="19338" y="5461"/>
                  <a:pt x="19322" y="5435"/>
                </a:cubicBezTo>
                <a:cubicBezTo>
                  <a:pt x="19307" y="5410"/>
                  <a:pt x="19317" y="5322"/>
                  <a:pt x="19280" y="5348"/>
                </a:cubicBezTo>
                <a:close/>
                <a:moveTo>
                  <a:pt x="19228" y="6633"/>
                </a:moveTo>
                <a:cubicBezTo>
                  <a:pt x="19189" y="6656"/>
                  <a:pt x="19175" y="6784"/>
                  <a:pt x="19175" y="6822"/>
                </a:cubicBezTo>
                <a:cubicBezTo>
                  <a:pt x="19175" y="6860"/>
                  <a:pt x="19028" y="6935"/>
                  <a:pt x="19075" y="7036"/>
                </a:cubicBezTo>
                <a:cubicBezTo>
                  <a:pt x="19122" y="7137"/>
                  <a:pt x="19170" y="7061"/>
                  <a:pt x="19244" y="7049"/>
                </a:cubicBezTo>
                <a:cubicBezTo>
                  <a:pt x="19317" y="7036"/>
                  <a:pt x="19386" y="6986"/>
                  <a:pt x="19386" y="6986"/>
                </a:cubicBezTo>
                <a:cubicBezTo>
                  <a:pt x="19386" y="6986"/>
                  <a:pt x="19496" y="6998"/>
                  <a:pt x="19480" y="6873"/>
                </a:cubicBezTo>
                <a:cubicBezTo>
                  <a:pt x="19465" y="6746"/>
                  <a:pt x="19349" y="6734"/>
                  <a:pt x="19328" y="6746"/>
                </a:cubicBezTo>
                <a:cubicBezTo>
                  <a:pt x="19307" y="6759"/>
                  <a:pt x="19270" y="6608"/>
                  <a:pt x="19228" y="6633"/>
                </a:cubicBezTo>
                <a:close/>
                <a:moveTo>
                  <a:pt x="19107" y="7125"/>
                </a:moveTo>
                <a:cubicBezTo>
                  <a:pt x="19068" y="7180"/>
                  <a:pt x="19091" y="7402"/>
                  <a:pt x="19059" y="7553"/>
                </a:cubicBezTo>
                <a:cubicBezTo>
                  <a:pt x="19028" y="7704"/>
                  <a:pt x="19002" y="7843"/>
                  <a:pt x="18981" y="7843"/>
                </a:cubicBezTo>
                <a:cubicBezTo>
                  <a:pt x="18959" y="7843"/>
                  <a:pt x="18849" y="7944"/>
                  <a:pt x="18817" y="8019"/>
                </a:cubicBezTo>
                <a:cubicBezTo>
                  <a:pt x="18786" y="8095"/>
                  <a:pt x="18633" y="7956"/>
                  <a:pt x="18612" y="8019"/>
                </a:cubicBezTo>
                <a:cubicBezTo>
                  <a:pt x="18591" y="8083"/>
                  <a:pt x="18549" y="8158"/>
                  <a:pt x="18523" y="8208"/>
                </a:cubicBezTo>
                <a:cubicBezTo>
                  <a:pt x="18496" y="8259"/>
                  <a:pt x="18423" y="8221"/>
                  <a:pt x="18439" y="8372"/>
                </a:cubicBezTo>
                <a:cubicBezTo>
                  <a:pt x="18454" y="8523"/>
                  <a:pt x="18491" y="8662"/>
                  <a:pt x="18523" y="8662"/>
                </a:cubicBezTo>
                <a:cubicBezTo>
                  <a:pt x="18554" y="8662"/>
                  <a:pt x="18597" y="8612"/>
                  <a:pt x="18597" y="8473"/>
                </a:cubicBezTo>
                <a:cubicBezTo>
                  <a:pt x="18597" y="8334"/>
                  <a:pt x="18670" y="8473"/>
                  <a:pt x="18707" y="8460"/>
                </a:cubicBezTo>
                <a:cubicBezTo>
                  <a:pt x="18744" y="8448"/>
                  <a:pt x="18765" y="8360"/>
                  <a:pt x="18781" y="8259"/>
                </a:cubicBezTo>
                <a:cubicBezTo>
                  <a:pt x="18796" y="8158"/>
                  <a:pt x="18760" y="8309"/>
                  <a:pt x="18823" y="8347"/>
                </a:cubicBezTo>
                <a:cubicBezTo>
                  <a:pt x="18886" y="8385"/>
                  <a:pt x="18907" y="8284"/>
                  <a:pt x="18907" y="8246"/>
                </a:cubicBezTo>
                <a:cubicBezTo>
                  <a:pt x="18907" y="8208"/>
                  <a:pt x="19023" y="8145"/>
                  <a:pt x="19044" y="8108"/>
                </a:cubicBezTo>
                <a:cubicBezTo>
                  <a:pt x="19065" y="8070"/>
                  <a:pt x="19149" y="8007"/>
                  <a:pt x="19154" y="7956"/>
                </a:cubicBezTo>
                <a:cubicBezTo>
                  <a:pt x="19159" y="7906"/>
                  <a:pt x="19154" y="7616"/>
                  <a:pt x="19180" y="7591"/>
                </a:cubicBezTo>
                <a:cubicBezTo>
                  <a:pt x="19207" y="7565"/>
                  <a:pt x="19244" y="7565"/>
                  <a:pt x="19202" y="7389"/>
                </a:cubicBezTo>
                <a:cubicBezTo>
                  <a:pt x="19159" y="7213"/>
                  <a:pt x="19159" y="7049"/>
                  <a:pt x="19107" y="7125"/>
                </a:cubicBezTo>
                <a:close/>
                <a:moveTo>
                  <a:pt x="17949" y="9607"/>
                </a:moveTo>
                <a:cubicBezTo>
                  <a:pt x="17871" y="9636"/>
                  <a:pt x="17823" y="10036"/>
                  <a:pt x="17886" y="10023"/>
                </a:cubicBezTo>
                <a:cubicBezTo>
                  <a:pt x="17949" y="10011"/>
                  <a:pt x="18018" y="9582"/>
                  <a:pt x="17949" y="9607"/>
                </a:cubicBezTo>
                <a:close/>
                <a:moveTo>
                  <a:pt x="21272" y="20360"/>
                </a:moveTo>
                <a:cubicBezTo>
                  <a:pt x="21251" y="20385"/>
                  <a:pt x="21272" y="20524"/>
                  <a:pt x="21293" y="20574"/>
                </a:cubicBezTo>
                <a:cubicBezTo>
                  <a:pt x="21314" y="20625"/>
                  <a:pt x="21324" y="20801"/>
                  <a:pt x="21319" y="20852"/>
                </a:cubicBezTo>
                <a:cubicBezTo>
                  <a:pt x="21314" y="20902"/>
                  <a:pt x="21225" y="20965"/>
                  <a:pt x="21267" y="21028"/>
                </a:cubicBezTo>
                <a:cubicBezTo>
                  <a:pt x="21309" y="21091"/>
                  <a:pt x="21388" y="21028"/>
                  <a:pt x="21377" y="21104"/>
                </a:cubicBezTo>
                <a:cubicBezTo>
                  <a:pt x="21367" y="21179"/>
                  <a:pt x="21324" y="21280"/>
                  <a:pt x="21372" y="21305"/>
                </a:cubicBezTo>
                <a:cubicBezTo>
                  <a:pt x="21419" y="21331"/>
                  <a:pt x="21435" y="21217"/>
                  <a:pt x="21456" y="21129"/>
                </a:cubicBezTo>
                <a:cubicBezTo>
                  <a:pt x="21477" y="21041"/>
                  <a:pt x="21493" y="20965"/>
                  <a:pt x="21530" y="20915"/>
                </a:cubicBezTo>
                <a:cubicBezTo>
                  <a:pt x="21566" y="20864"/>
                  <a:pt x="21530" y="20751"/>
                  <a:pt x="21509" y="20751"/>
                </a:cubicBezTo>
                <a:cubicBezTo>
                  <a:pt x="21488" y="20751"/>
                  <a:pt x="21477" y="20814"/>
                  <a:pt x="21430" y="20751"/>
                </a:cubicBezTo>
                <a:cubicBezTo>
                  <a:pt x="21382" y="20688"/>
                  <a:pt x="21393" y="20713"/>
                  <a:pt x="21361" y="20587"/>
                </a:cubicBezTo>
                <a:cubicBezTo>
                  <a:pt x="21330" y="20461"/>
                  <a:pt x="21324" y="20297"/>
                  <a:pt x="21272" y="20360"/>
                </a:cubicBezTo>
                <a:close/>
                <a:moveTo>
                  <a:pt x="21153" y="19337"/>
                </a:moveTo>
                <a:cubicBezTo>
                  <a:pt x="21145" y="19398"/>
                  <a:pt x="21101" y="19412"/>
                  <a:pt x="21069" y="19475"/>
                </a:cubicBezTo>
                <a:cubicBezTo>
                  <a:pt x="21038" y="19538"/>
                  <a:pt x="21069" y="19563"/>
                  <a:pt x="20979" y="19690"/>
                </a:cubicBezTo>
                <a:cubicBezTo>
                  <a:pt x="20890" y="19816"/>
                  <a:pt x="20780" y="19954"/>
                  <a:pt x="20759" y="20067"/>
                </a:cubicBezTo>
                <a:cubicBezTo>
                  <a:pt x="20738" y="20181"/>
                  <a:pt x="20780" y="20244"/>
                  <a:pt x="20864" y="20256"/>
                </a:cubicBezTo>
                <a:cubicBezTo>
                  <a:pt x="20948" y="20269"/>
                  <a:pt x="20927" y="20307"/>
                  <a:pt x="20985" y="20156"/>
                </a:cubicBezTo>
                <a:cubicBezTo>
                  <a:pt x="21043" y="20004"/>
                  <a:pt x="21095" y="19916"/>
                  <a:pt x="21164" y="19790"/>
                </a:cubicBezTo>
                <a:cubicBezTo>
                  <a:pt x="21232" y="19664"/>
                  <a:pt x="21232" y="19475"/>
                  <a:pt x="21232" y="19475"/>
                </a:cubicBezTo>
                <a:cubicBezTo>
                  <a:pt x="21232" y="19475"/>
                  <a:pt x="21158" y="19299"/>
                  <a:pt x="21153" y="19337"/>
                </a:cubicBezTo>
                <a:close/>
                <a:moveTo>
                  <a:pt x="16334" y="12506"/>
                </a:moveTo>
                <a:cubicBezTo>
                  <a:pt x="16269" y="12537"/>
                  <a:pt x="16429" y="12809"/>
                  <a:pt x="16445" y="12846"/>
                </a:cubicBezTo>
                <a:cubicBezTo>
                  <a:pt x="16461" y="12884"/>
                  <a:pt x="16603" y="13174"/>
                  <a:pt x="16603" y="13312"/>
                </a:cubicBezTo>
                <a:cubicBezTo>
                  <a:pt x="16603" y="13451"/>
                  <a:pt x="16649" y="13882"/>
                  <a:pt x="16675" y="13933"/>
                </a:cubicBezTo>
                <a:cubicBezTo>
                  <a:pt x="16701" y="13983"/>
                  <a:pt x="16881" y="14069"/>
                  <a:pt x="16903" y="14170"/>
                </a:cubicBezTo>
                <a:cubicBezTo>
                  <a:pt x="16924" y="14270"/>
                  <a:pt x="16971" y="14296"/>
                  <a:pt x="16971" y="14157"/>
                </a:cubicBezTo>
                <a:cubicBezTo>
                  <a:pt x="16971" y="14018"/>
                  <a:pt x="16981" y="13854"/>
                  <a:pt x="17008" y="13779"/>
                </a:cubicBezTo>
                <a:cubicBezTo>
                  <a:pt x="17034" y="13703"/>
                  <a:pt x="17023" y="13590"/>
                  <a:pt x="16981" y="13602"/>
                </a:cubicBezTo>
                <a:cubicBezTo>
                  <a:pt x="16939" y="13615"/>
                  <a:pt x="16903" y="13439"/>
                  <a:pt x="16834" y="13325"/>
                </a:cubicBezTo>
                <a:cubicBezTo>
                  <a:pt x="16766" y="13212"/>
                  <a:pt x="16713" y="13136"/>
                  <a:pt x="16650" y="12972"/>
                </a:cubicBezTo>
                <a:cubicBezTo>
                  <a:pt x="16587" y="12809"/>
                  <a:pt x="16508" y="12708"/>
                  <a:pt x="16466" y="12619"/>
                </a:cubicBezTo>
                <a:cubicBezTo>
                  <a:pt x="16424" y="12531"/>
                  <a:pt x="16361" y="12493"/>
                  <a:pt x="16334" y="12506"/>
                </a:cubicBezTo>
                <a:close/>
                <a:moveTo>
                  <a:pt x="16539" y="11838"/>
                </a:moveTo>
                <a:cubicBezTo>
                  <a:pt x="16498" y="11850"/>
                  <a:pt x="16498" y="12040"/>
                  <a:pt x="16518" y="12103"/>
                </a:cubicBezTo>
                <a:cubicBezTo>
                  <a:pt x="16539" y="12166"/>
                  <a:pt x="16582" y="12128"/>
                  <a:pt x="16608" y="12355"/>
                </a:cubicBezTo>
                <a:cubicBezTo>
                  <a:pt x="16634" y="12582"/>
                  <a:pt x="16687" y="12809"/>
                  <a:pt x="16708" y="12897"/>
                </a:cubicBezTo>
                <a:cubicBezTo>
                  <a:pt x="16729" y="12985"/>
                  <a:pt x="16818" y="13111"/>
                  <a:pt x="16850" y="13174"/>
                </a:cubicBezTo>
                <a:cubicBezTo>
                  <a:pt x="16881" y="13237"/>
                  <a:pt x="16929" y="13149"/>
                  <a:pt x="16908" y="13073"/>
                </a:cubicBezTo>
                <a:cubicBezTo>
                  <a:pt x="16887" y="12997"/>
                  <a:pt x="16845" y="12884"/>
                  <a:pt x="16839" y="12796"/>
                </a:cubicBezTo>
                <a:cubicBezTo>
                  <a:pt x="16834" y="12708"/>
                  <a:pt x="16808" y="12569"/>
                  <a:pt x="16766" y="12417"/>
                </a:cubicBezTo>
                <a:cubicBezTo>
                  <a:pt x="16724" y="12266"/>
                  <a:pt x="16687" y="12229"/>
                  <a:pt x="16660" y="12128"/>
                </a:cubicBezTo>
                <a:cubicBezTo>
                  <a:pt x="16634" y="12027"/>
                  <a:pt x="16539" y="11838"/>
                  <a:pt x="16539" y="11838"/>
                </a:cubicBezTo>
                <a:close/>
                <a:moveTo>
                  <a:pt x="16981" y="14220"/>
                </a:moveTo>
                <a:cubicBezTo>
                  <a:pt x="16943" y="14335"/>
                  <a:pt x="16992" y="14421"/>
                  <a:pt x="17008" y="14446"/>
                </a:cubicBezTo>
                <a:cubicBezTo>
                  <a:pt x="17023" y="14472"/>
                  <a:pt x="17081" y="14497"/>
                  <a:pt x="17134" y="14484"/>
                </a:cubicBezTo>
                <a:cubicBezTo>
                  <a:pt x="17187" y="14472"/>
                  <a:pt x="17260" y="14434"/>
                  <a:pt x="17202" y="14358"/>
                </a:cubicBezTo>
                <a:cubicBezTo>
                  <a:pt x="17144" y="14283"/>
                  <a:pt x="17076" y="14358"/>
                  <a:pt x="17055" y="14258"/>
                </a:cubicBezTo>
                <a:cubicBezTo>
                  <a:pt x="17034" y="14157"/>
                  <a:pt x="17003" y="14157"/>
                  <a:pt x="16981" y="14220"/>
                </a:cubicBezTo>
                <a:close/>
                <a:moveTo>
                  <a:pt x="17287" y="14321"/>
                </a:moveTo>
                <a:cubicBezTo>
                  <a:pt x="17250" y="14358"/>
                  <a:pt x="17192" y="14383"/>
                  <a:pt x="17234" y="14472"/>
                </a:cubicBezTo>
                <a:cubicBezTo>
                  <a:pt x="17276" y="14560"/>
                  <a:pt x="17302" y="14598"/>
                  <a:pt x="17365" y="14585"/>
                </a:cubicBezTo>
                <a:cubicBezTo>
                  <a:pt x="17429" y="14573"/>
                  <a:pt x="17523" y="14661"/>
                  <a:pt x="17528" y="14585"/>
                </a:cubicBezTo>
                <a:cubicBezTo>
                  <a:pt x="17534" y="14510"/>
                  <a:pt x="17471" y="14396"/>
                  <a:pt x="17445" y="14396"/>
                </a:cubicBezTo>
                <a:cubicBezTo>
                  <a:pt x="17418" y="14396"/>
                  <a:pt x="17287" y="14321"/>
                  <a:pt x="17287" y="14321"/>
                </a:cubicBezTo>
                <a:close/>
                <a:moveTo>
                  <a:pt x="17802" y="14737"/>
                </a:moveTo>
                <a:cubicBezTo>
                  <a:pt x="17790" y="14849"/>
                  <a:pt x="17881" y="14901"/>
                  <a:pt x="17886" y="14774"/>
                </a:cubicBezTo>
                <a:cubicBezTo>
                  <a:pt x="17891" y="14648"/>
                  <a:pt x="17813" y="14636"/>
                  <a:pt x="17802" y="14737"/>
                </a:cubicBezTo>
                <a:close/>
                <a:moveTo>
                  <a:pt x="18081" y="14825"/>
                </a:moveTo>
                <a:cubicBezTo>
                  <a:pt x="18089" y="14963"/>
                  <a:pt x="18197" y="14749"/>
                  <a:pt x="18197" y="14749"/>
                </a:cubicBezTo>
                <a:cubicBezTo>
                  <a:pt x="18197" y="14749"/>
                  <a:pt x="18281" y="14724"/>
                  <a:pt x="18281" y="14636"/>
                </a:cubicBezTo>
                <a:cubicBezTo>
                  <a:pt x="18281" y="14548"/>
                  <a:pt x="18197" y="14434"/>
                  <a:pt x="18165" y="14535"/>
                </a:cubicBezTo>
                <a:cubicBezTo>
                  <a:pt x="18134" y="14636"/>
                  <a:pt x="18076" y="14737"/>
                  <a:pt x="18081" y="14825"/>
                </a:cubicBezTo>
                <a:close/>
                <a:moveTo>
                  <a:pt x="17849" y="13413"/>
                </a:moveTo>
                <a:cubicBezTo>
                  <a:pt x="17818" y="13438"/>
                  <a:pt x="17823" y="13502"/>
                  <a:pt x="17813" y="13627"/>
                </a:cubicBezTo>
                <a:cubicBezTo>
                  <a:pt x="17802" y="13754"/>
                  <a:pt x="17755" y="13842"/>
                  <a:pt x="17797" y="13905"/>
                </a:cubicBezTo>
                <a:cubicBezTo>
                  <a:pt x="17839" y="13968"/>
                  <a:pt x="17918" y="13691"/>
                  <a:pt x="17939" y="13779"/>
                </a:cubicBezTo>
                <a:cubicBezTo>
                  <a:pt x="17960" y="13867"/>
                  <a:pt x="17934" y="13905"/>
                  <a:pt x="17971" y="14018"/>
                </a:cubicBezTo>
                <a:cubicBezTo>
                  <a:pt x="18007" y="14132"/>
                  <a:pt x="18076" y="14119"/>
                  <a:pt x="18076" y="14119"/>
                </a:cubicBezTo>
                <a:cubicBezTo>
                  <a:pt x="18076" y="14119"/>
                  <a:pt x="18070" y="13816"/>
                  <a:pt x="18013" y="13741"/>
                </a:cubicBezTo>
                <a:cubicBezTo>
                  <a:pt x="17955" y="13665"/>
                  <a:pt x="17918" y="13577"/>
                  <a:pt x="17986" y="13602"/>
                </a:cubicBezTo>
                <a:cubicBezTo>
                  <a:pt x="18055" y="13627"/>
                  <a:pt x="18091" y="13565"/>
                  <a:pt x="18076" y="13489"/>
                </a:cubicBezTo>
                <a:cubicBezTo>
                  <a:pt x="18060" y="13414"/>
                  <a:pt x="17960" y="13451"/>
                  <a:pt x="17928" y="13464"/>
                </a:cubicBezTo>
                <a:cubicBezTo>
                  <a:pt x="17897" y="13476"/>
                  <a:pt x="17849" y="13413"/>
                  <a:pt x="17849" y="13413"/>
                </a:cubicBezTo>
                <a:close/>
                <a:moveTo>
                  <a:pt x="17881" y="13161"/>
                </a:moveTo>
                <a:cubicBezTo>
                  <a:pt x="17844" y="13249"/>
                  <a:pt x="17871" y="13338"/>
                  <a:pt x="17928" y="13325"/>
                </a:cubicBezTo>
                <a:cubicBezTo>
                  <a:pt x="17986" y="13312"/>
                  <a:pt x="18107" y="13275"/>
                  <a:pt x="18134" y="13275"/>
                </a:cubicBezTo>
                <a:cubicBezTo>
                  <a:pt x="18160" y="13275"/>
                  <a:pt x="18197" y="13111"/>
                  <a:pt x="18176" y="13111"/>
                </a:cubicBezTo>
                <a:cubicBezTo>
                  <a:pt x="18155" y="13111"/>
                  <a:pt x="18007" y="13174"/>
                  <a:pt x="17992" y="13186"/>
                </a:cubicBezTo>
                <a:cubicBezTo>
                  <a:pt x="17976" y="13199"/>
                  <a:pt x="17881" y="13161"/>
                  <a:pt x="17881" y="13161"/>
                </a:cubicBezTo>
                <a:close/>
                <a:moveTo>
                  <a:pt x="18418" y="12985"/>
                </a:moveTo>
                <a:cubicBezTo>
                  <a:pt x="18369" y="12935"/>
                  <a:pt x="18281" y="13401"/>
                  <a:pt x="18344" y="13438"/>
                </a:cubicBezTo>
                <a:cubicBezTo>
                  <a:pt x="18407" y="13476"/>
                  <a:pt x="18454" y="13022"/>
                  <a:pt x="18418" y="12985"/>
                </a:cubicBezTo>
                <a:close/>
                <a:moveTo>
                  <a:pt x="17697" y="12317"/>
                </a:moveTo>
                <a:cubicBezTo>
                  <a:pt x="17695" y="12228"/>
                  <a:pt x="17613" y="12342"/>
                  <a:pt x="17607" y="12430"/>
                </a:cubicBezTo>
                <a:cubicBezTo>
                  <a:pt x="17602" y="12519"/>
                  <a:pt x="17665" y="12594"/>
                  <a:pt x="17565" y="12594"/>
                </a:cubicBezTo>
                <a:cubicBezTo>
                  <a:pt x="17465" y="12594"/>
                  <a:pt x="17460" y="12783"/>
                  <a:pt x="17439" y="12821"/>
                </a:cubicBezTo>
                <a:cubicBezTo>
                  <a:pt x="17418" y="12859"/>
                  <a:pt x="17397" y="12871"/>
                  <a:pt x="17355" y="12897"/>
                </a:cubicBezTo>
                <a:cubicBezTo>
                  <a:pt x="17313" y="12922"/>
                  <a:pt x="17302" y="13022"/>
                  <a:pt x="17292" y="13086"/>
                </a:cubicBezTo>
                <a:cubicBezTo>
                  <a:pt x="17281" y="13149"/>
                  <a:pt x="17208" y="12972"/>
                  <a:pt x="17187" y="13022"/>
                </a:cubicBezTo>
                <a:cubicBezTo>
                  <a:pt x="17166" y="13073"/>
                  <a:pt x="17181" y="13313"/>
                  <a:pt x="17218" y="13514"/>
                </a:cubicBezTo>
                <a:cubicBezTo>
                  <a:pt x="17255" y="13716"/>
                  <a:pt x="17350" y="13842"/>
                  <a:pt x="17376" y="13842"/>
                </a:cubicBezTo>
                <a:cubicBezTo>
                  <a:pt x="17402" y="13842"/>
                  <a:pt x="17455" y="13842"/>
                  <a:pt x="17492" y="13867"/>
                </a:cubicBezTo>
                <a:cubicBezTo>
                  <a:pt x="17529" y="13892"/>
                  <a:pt x="17650" y="13917"/>
                  <a:pt x="17644" y="13804"/>
                </a:cubicBezTo>
                <a:cubicBezTo>
                  <a:pt x="17639" y="13691"/>
                  <a:pt x="17628" y="13514"/>
                  <a:pt x="17681" y="13401"/>
                </a:cubicBezTo>
                <a:cubicBezTo>
                  <a:pt x="17734" y="13287"/>
                  <a:pt x="17786" y="13224"/>
                  <a:pt x="17760" y="13060"/>
                </a:cubicBezTo>
                <a:cubicBezTo>
                  <a:pt x="17734" y="12897"/>
                  <a:pt x="17681" y="12796"/>
                  <a:pt x="17718" y="12720"/>
                </a:cubicBezTo>
                <a:cubicBezTo>
                  <a:pt x="17755" y="12645"/>
                  <a:pt x="17797" y="12619"/>
                  <a:pt x="17797" y="12556"/>
                </a:cubicBezTo>
                <a:cubicBezTo>
                  <a:pt x="17797" y="12493"/>
                  <a:pt x="17707" y="12733"/>
                  <a:pt x="17697" y="12317"/>
                </a:cubicBezTo>
                <a:close/>
                <a:moveTo>
                  <a:pt x="17955" y="10540"/>
                </a:moveTo>
                <a:cubicBezTo>
                  <a:pt x="17918" y="10540"/>
                  <a:pt x="17960" y="10679"/>
                  <a:pt x="17907" y="10767"/>
                </a:cubicBezTo>
                <a:cubicBezTo>
                  <a:pt x="17855" y="10855"/>
                  <a:pt x="17797" y="10893"/>
                  <a:pt x="17828" y="11044"/>
                </a:cubicBezTo>
                <a:cubicBezTo>
                  <a:pt x="17860" y="11195"/>
                  <a:pt x="17970" y="11309"/>
                  <a:pt x="17944" y="11372"/>
                </a:cubicBezTo>
                <a:cubicBezTo>
                  <a:pt x="17918" y="11435"/>
                  <a:pt x="17839" y="11561"/>
                  <a:pt x="17828" y="11674"/>
                </a:cubicBezTo>
                <a:cubicBezTo>
                  <a:pt x="17818" y="11787"/>
                  <a:pt x="17955" y="11497"/>
                  <a:pt x="17991" y="11384"/>
                </a:cubicBezTo>
                <a:cubicBezTo>
                  <a:pt x="18028" y="11271"/>
                  <a:pt x="18102" y="11334"/>
                  <a:pt x="18118" y="11271"/>
                </a:cubicBezTo>
                <a:cubicBezTo>
                  <a:pt x="18133" y="11208"/>
                  <a:pt x="18133" y="11208"/>
                  <a:pt x="18133" y="11208"/>
                </a:cubicBezTo>
                <a:cubicBezTo>
                  <a:pt x="18133" y="11208"/>
                  <a:pt x="18076" y="11183"/>
                  <a:pt x="18028" y="11145"/>
                </a:cubicBezTo>
                <a:cubicBezTo>
                  <a:pt x="17981" y="11107"/>
                  <a:pt x="17923" y="11246"/>
                  <a:pt x="17949" y="11044"/>
                </a:cubicBezTo>
                <a:cubicBezTo>
                  <a:pt x="17976" y="10842"/>
                  <a:pt x="18055" y="10880"/>
                  <a:pt x="18039" y="10729"/>
                </a:cubicBezTo>
                <a:cubicBezTo>
                  <a:pt x="18023" y="10578"/>
                  <a:pt x="17971" y="10540"/>
                  <a:pt x="17955" y="10540"/>
                </a:cubicBezTo>
                <a:close/>
                <a:moveTo>
                  <a:pt x="18002" y="11636"/>
                </a:moveTo>
                <a:cubicBezTo>
                  <a:pt x="17984" y="11652"/>
                  <a:pt x="17939" y="11876"/>
                  <a:pt x="17997" y="11876"/>
                </a:cubicBezTo>
                <a:cubicBezTo>
                  <a:pt x="18055" y="11876"/>
                  <a:pt x="18155" y="11914"/>
                  <a:pt x="18133" y="11850"/>
                </a:cubicBezTo>
                <a:cubicBezTo>
                  <a:pt x="18113" y="11787"/>
                  <a:pt x="18060" y="11586"/>
                  <a:pt x="18002" y="11636"/>
                </a:cubicBezTo>
                <a:close/>
                <a:moveTo>
                  <a:pt x="18176" y="11447"/>
                </a:moveTo>
                <a:cubicBezTo>
                  <a:pt x="18155" y="11444"/>
                  <a:pt x="18086" y="11712"/>
                  <a:pt x="18181" y="11699"/>
                </a:cubicBezTo>
                <a:cubicBezTo>
                  <a:pt x="18276" y="11687"/>
                  <a:pt x="18249" y="11460"/>
                  <a:pt x="18176" y="11447"/>
                </a:cubicBezTo>
                <a:close/>
                <a:moveTo>
                  <a:pt x="18191" y="11914"/>
                </a:moveTo>
                <a:cubicBezTo>
                  <a:pt x="18118" y="12141"/>
                  <a:pt x="18123" y="12090"/>
                  <a:pt x="18070" y="12040"/>
                </a:cubicBezTo>
                <a:cubicBezTo>
                  <a:pt x="18018" y="11989"/>
                  <a:pt x="17934" y="12153"/>
                  <a:pt x="17949" y="12216"/>
                </a:cubicBezTo>
                <a:cubicBezTo>
                  <a:pt x="17965" y="12279"/>
                  <a:pt x="18081" y="12204"/>
                  <a:pt x="18107" y="12317"/>
                </a:cubicBezTo>
                <a:cubicBezTo>
                  <a:pt x="18134" y="12430"/>
                  <a:pt x="18134" y="12443"/>
                  <a:pt x="18186" y="12417"/>
                </a:cubicBezTo>
                <a:cubicBezTo>
                  <a:pt x="18239" y="12392"/>
                  <a:pt x="18291" y="12216"/>
                  <a:pt x="18276" y="12128"/>
                </a:cubicBezTo>
                <a:cubicBezTo>
                  <a:pt x="18260" y="12040"/>
                  <a:pt x="18191" y="11914"/>
                  <a:pt x="18191" y="11914"/>
                </a:cubicBezTo>
                <a:close/>
                <a:moveTo>
                  <a:pt x="18549" y="13401"/>
                </a:moveTo>
                <a:cubicBezTo>
                  <a:pt x="18510" y="13495"/>
                  <a:pt x="18491" y="13502"/>
                  <a:pt x="18581" y="13539"/>
                </a:cubicBezTo>
                <a:cubicBezTo>
                  <a:pt x="18670" y="13577"/>
                  <a:pt x="18697" y="13577"/>
                  <a:pt x="18660" y="13678"/>
                </a:cubicBezTo>
                <a:cubicBezTo>
                  <a:pt x="18623" y="13779"/>
                  <a:pt x="18597" y="13905"/>
                  <a:pt x="18628" y="13917"/>
                </a:cubicBezTo>
                <a:cubicBezTo>
                  <a:pt x="18660" y="13930"/>
                  <a:pt x="18754" y="13867"/>
                  <a:pt x="18765" y="13917"/>
                </a:cubicBezTo>
                <a:cubicBezTo>
                  <a:pt x="18775" y="13968"/>
                  <a:pt x="18744" y="13980"/>
                  <a:pt x="18849" y="14018"/>
                </a:cubicBezTo>
                <a:cubicBezTo>
                  <a:pt x="18954" y="14056"/>
                  <a:pt x="18975" y="14144"/>
                  <a:pt x="18996" y="14195"/>
                </a:cubicBezTo>
                <a:cubicBezTo>
                  <a:pt x="19017" y="14245"/>
                  <a:pt x="19081" y="14409"/>
                  <a:pt x="19038" y="14409"/>
                </a:cubicBezTo>
                <a:cubicBezTo>
                  <a:pt x="18996" y="14409"/>
                  <a:pt x="18949" y="14535"/>
                  <a:pt x="18981" y="14548"/>
                </a:cubicBezTo>
                <a:cubicBezTo>
                  <a:pt x="19012" y="14560"/>
                  <a:pt x="19107" y="14510"/>
                  <a:pt x="19112" y="14548"/>
                </a:cubicBezTo>
                <a:cubicBezTo>
                  <a:pt x="19117" y="14585"/>
                  <a:pt x="19170" y="14825"/>
                  <a:pt x="19222" y="14812"/>
                </a:cubicBezTo>
                <a:cubicBezTo>
                  <a:pt x="19275" y="14800"/>
                  <a:pt x="19307" y="14573"/>
                  <a:pt x="19333" y="14510"/>
                </a:cubicBezTo>
                <a:cubicBezTo>
                  <a:pt x="19359" y="14447"/>
                  <a:pt x="19464" y="14409"/>
                  <a:pt x="19475" y="14522"/>
                </a:cubicBezTo>
                <a:cubicBezTo>
                  <a:pt x="19486" y="14636"/>
                  <a:pt x="19517" y="14749"/>
                  <a:pt x="19580" y="14825"/>
                </a:cubicBezTo>
                <a:cubicBezTo>
                  <a:pt x="19643" y="14901"/>
                  <a:pt x="19717" y="14976"/>
                  <a:pt x="19722" y="14913"/>
                </a:cubicBezTo>
                <a:cubicBezTo>
                  <a:pt x="19727" y="14850"/>
                  <a:pt x="19691" y="14611"/>
                  <a:pt x="19649" y="14573"/>
                </a:cubicBezTo>
                <a:cubicBezTo>
                  <a:pt x="19606" y="14535"/>
                  <a:pt x="19533" y="14321"/>
                  <a:pt x="19533" y="14232"/>
                </a:cubicBezTo>
                <a:cubicBezTo>
                  <a:pt x="19533" y="14145"/>
                  <a:pt x="19470" y="14119"/>
                  <a:pt x="19438" y="14056"/>
                </a:cubicBezTo>
                <a:cubicBezTo>
                  <a:pt x="19407" y="13993"/>
                  <a:pt x="19380" y="13817"/>
                  <a:pt x="19301" y="13779"/>
                </a:cubicBezTo>
                <a:cubicBezTo>
                  <a:pt x="19222" y="13741"/>
                  <a:pt x="19202" y="13678"/>
                  <a:pt x="19117" y="13577"/>
                </a:cubicBezTo>
                <a:cubicBezTo>
                  <a:pt x="19033" y="13476"/>
                  <a:pt x="18844" y="13476"/>
                  <a:pt x="18838" y="13540"/>
                </a:cubicBezTo>
                <a:cubicBezTo>
                  <a:pt x="18833" y="13602"/>
                  <a:pt x="18838" y="13540"/>
                  <a:pt x="18775" y="13489"/>
                </a:cubicBezTo>
                <a:cubicBezTo>
                  <a:pt x="18712" y="13439"/>
                  <a:pt x="18665" y="13489"/>
                  <a:pt x="18649" y="13401"/>
                </a:cubicBezTo>
                <a:cubicBezTo>
                  <a:pt x="18633" y="13312"/>
                  <a:pt x="18597" y="13287"/>
                  <a:pt x="18549" y="13401"/>
                </a:cubicBezTo>
                <a:close/>
                <a:moveTo>
                  <a:pt x="18549" y="13401"/>
                </a:moveTo>
              </a:path>
            </a:pathLst>
          </a:custGeom>
          <a:pattFill prst="wdDn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>
            <a:noFill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Source Sans Pro ExtraLight"/>
              <a:cs typeface="Source Sans Pro Extra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2223" y="997506"/>
            <a:ext cx="5024737" cy="4596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EB2A2E"/>
                </a:solidFill>
                <a:latin typeface="Open Sans"/>
                <a:cs typeface="Open Sans"/>
              </a:rPr>
              <a:t>Founded in 1969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74602" y="3478335"/>
            <a:ext cx="5261056" cy="1953009"/>
            <a:chOff x="1392530" y="2106042"/>
            <a:chExt cx="2835881" cy="375937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3555063" y="2106042"/>
              <a:ext cx="673348" cy="37593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392530" y="2481978"/>
              <a:ext cx="21625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374602" y="1703512"/>
            <a:ext cx="428507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Headquarters, Pasadena, California – USA</a:t>
            </a:r>
          </a:p>
          <a:p>
            <a:pPr lvl="0"/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Headquarters, Quanterra, Harvard, Massachusetts – USA</a:t>
            </a:r>
          </a:p>
          <a:p>
            <a:pPr lvl="0"/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Headquarters, BRTT, Boulder, Colorado – USA</a:t>
            </a:r>
          </a:p>
          <a:p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in Chicago and Dallas</a:t>
            </a:r>
          </a:p>
          <a:p>
            <a:pPr lvl="0"/>
            <a:endParaRPr lang="en-US" sz="105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56546" y="113072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Headquarters, Streckeisen, Pfungen – Switzerland</a:t>
            </a:r>
          </a:p>
          <a:p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in Japan </a:t>
            </a:r>
          </a:p>
          <a:p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in Switzerland</a:t>
            </a:r>
          </a:p>
          <a:p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in Serbia</a:t>
            </a:r>
          </a:p>
          <a:p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Center: Vienna, Austria</a:t>
            </a:r>
          </a:p>
          <a:p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Operation: Italy</a:t>
            </a:r>
          </a:p>
          <a:p>
            <a:endParaRPr lang="en-US" sz="105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735710" y="3649954"/>
            <a:ext cx="11001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666666"/>
                </a:solidFill>
              </a:rPr>
              <a:t>Office in Japan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74602" y="4853168"/>
            <a:ext cx="2145671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in Dubai</a:t>
            </a:r>
          </a:p>
          <a:p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Operation, Abu Dhabi</a:t>
            </a:r>
          </a:p>
          <a:p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Operation, Saudi Arabia</a:t>
            </a:r>
          </a:p>
        </p:txBody>
      </p:sp>
      <p:sp>
        <p:nvSpPr>
          <p:cNvPr id="37" name="Freeform 2"/>
          <p:cNvSpPr>
            <a:spLocks noChangeAspect="1" noChangeArrowheads="1"/>
          </p:cNvSpPr>
          <p:nvPr/>
        </p:nvSpPr>
        <p:spPr bwMode="auto">
          <a:xfrm>
            <a:off x="2425766" y="3300069"/>
            <a:ext cx="112542" cy="18288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EB2A2E"/>
          </a:solidFill>
          <a:ln>
            <a:solidFill>
              <a:srgbClr val="FF0000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" name="Freeform 2"/>
          <p:cNvSpPr>
            <a:spLocks noChangeAspect="1" noChangeArrowheads="1"/>
          </p:cNvSpPr>
          <p:nvPr/>
        </p:nvSpPr>
        <p:spPr bwMode="auto">
          <a:xfrm>
            <a:off x="3148604" y="3080802"/>
            <a:ext cx="112542" cy="18288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EB2A2E"/>
          </a:solidFill>
          <a:ln>
            <a:solidFill>
              <a:srgbClr val="FF0000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" name="Freeform 2"/>
          <p:cNvSpPr>
            <a:spLocks noChangeAspect="1" noChangeArrowheads="1"/>
          </p:cNvSpPr>
          <p:nvPr/>
        </p:nvSpPr>
        <p:spPr bwMode="auto">
          <a:xfrm>
            <a:off x="7037386" y="3172124"/>
            <a:ext cx="112542" cy="18288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EB2A2E"/>
          </a:solidFill>
          <a:ln>
            <a:solidFill>
              <a:srgbClr val="FF0000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" name="Freeform 2"/>
          <p:cNvSpPr>
            <a:spLocks noChangeAspect="1" noChangeArrowheads="1"/>
          </p:cNvSpPr>
          <p:nvPr/>
        </p:nvSpPr>
        <p:spPr bwMode="auto">
          <a:xfrm>
            <a:off x="4638207" y="2942759"/>
            <a:ext cx="112542" cy="18288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EB2A2E"/>
          </a:solidFill>
          <a:ln>
            <a:solidFill>
              <a:srgbClr val="FF0000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" name="Freeform 2"/>
          <p:cNvSpPr>
            <a:spLocks noChangeAspect="1" noChangeArrowheads="1"/>
          </p:cNvSpPr>
          <p:nvPr/>
        </p:nvSpPr>
        <p:spPr bwMode="auto">
          <a:xfrm>
            <a:off x="5503871" y="3345219"/>
            <a:ext cx="108551" cy="176394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EB2A2E"/>
          </a:solidFill>
          <a:ln>
            <a:solidFill>
              <a:srgbClr val="FF0000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" name="Freeform 2"/>
          <p:cNvSpPr>
            <a:spLocks noChangeAspect="1" noChangeArrowheads="1"/>
          </p:cNvSpPr>
          <p:nvPr/>
        </p:nvSpPr>
        <p:spPr bwMode="auto">
          <a:xfrm>
            <a:off x="4830822" y="3067648"/>
            <a:ext cx="112542" cy="18288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666666"/>
          </a:solidFill>
          <a:ln>
            <a:solidFill>
              <a:srgbClr val="666666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" name="Freeform 2"/>
          <p:cNvSpPr>
            <a:spLocks noChangeAspect="1" noChangeArrowheads="1"/>
          </p:cNvSpPr>
          <p:nvPr/>
        </p:nvSpPr>
        <p:spPr bwMode="auto">
          <a:xfrm>
            <a:off x="2599238" y="3172242"/>
            <a:ext cx="112542" cy="18288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EB2A2E"/>
          </a:solidFill>
          <a:ln>
            <a:solidFill>
              <a:srgbClr val="FF0000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" name="Freeform 2"/>
          <p:cNvSpPr>
            <a:spLocks noChangeAspect="1" noChangeArrowheads="1"/>
          </p:cNvSpPr>
          <p:nvPr/>
        </p:nvSpPr>
        <p:spPr bwMode="auto">
          <a:xfrm>
            <a:off x="5439762" y="3481076"/>
            <a:ext cx="112542" cy="18288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666666"/>
          </a:solidFill>
          <a:ln>
            <a:solidFill>
              <a:srgbClr val="666666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" name="Freeform 2"/>
          <p:cNvSpPr>
            <a:spLocks noChangeAspect="1" noChangeArrowheads="1"/>
          </p:cNvSpPr>
          <p:nvPr/>
        </p:nvSpPr>
        <p:spPr bwMode="auto">
          <a:xfrm>
            <a:off x="5391329" y="3299658"/>
            <a:ext cx="112542" cy="18288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EB2A2E"/>
          </a:solidFill>
          <a:ln>
            <a:solidFill>
              <a:srgbClr val="FF0000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" name="Freeform 2"/>
          <p:cNvSpPr>
            <a:spLocks noChangeAspect="1" noChangeArrowheads="1"/>
          </p:cNvSpPr>
          <p:nvPr/>
        </p:nvSpPr>
        <p:spPr bwMode="auto">
          <a:xfrm>
            <a:off x="5544004" y="3528099"/>
            <a:ext cx="112542" cy="18288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666666"/>
          </a:solidFill>
          <a:ln>
            <a:solidFill>
              <a:srgbClr val="666666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" name="Freeform 2"/>
          <p:cNvSpPr>
            <a:spLocks noChangeAspect="1" noChangeArrowheads="1"/>
          </p:cNvSpPr>
          <p:nvPr/>
        </p:nvSpPr>
        <p:spPr bwMode="auto">
          <a:xfrm>
            <a:off x="4694629" y="2835019"/>
            <a:ext cx="112542" cy="18288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EB2A2E"/>
          </a:solidFill>
          <a:ln>
            <a:solidFill>
              <a:srgbClr val="FF0000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Freeform 2"/>
          <p:cNvSpPr>
            <a:spLocks noChangeAspect="1" noChangeArrowheads="1"/>
          </p:cNvSpPr>
          <p:nvPr/>
        </p:nvSpPr>
        <p:spPr bwMode="auto">
          <a:xfrm>
            <a:off x="4726487" y="2955926"/>
            <a:ext cx="112542" cy="18288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EB2A2E"/>
          </a:solidFill>
          <a:ln>
            <a:solidFill>
              <a:srgbClr val="FF0000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" name="Freeform 2">
            <a:extLst>
              <a:ext uri="{FF2B5EF4-FFF2-40B4-BE49-F238E27FC236}">
                <a16:creationId xmlns:a16="http://schemas.microsoft.com/office/drawing/2014/main" id="{43D5DD12-A599-3346-BF69-51D90C9F81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3782" y="2816497"/>
            <a:ext cx="104854" cy="170387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EB2A2E"/>
          </a:solidFill>
          <a:ln>
            <a:solidFill>
              <a:srgbClr val="FF0000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" name="Freeform 2">
            <a:extLst>
              <a:ext uri="{FF2B5EF4-FFF2-40B4-BE49-F238E27FC236}">
                <a16:creationId xmlns:a16="http://schemas.microsoft.com/office/drawing/2014/main" id="{A85C4B38-B5B8-344C-9282-893D20773341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047571" y="3206640"/>
            <a:ext cx="115077" cy="18700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EB2A2E"/>
          </a:solidFill>
          <a:ln>
            <a:solidFill>
              <a:srgbClr val="FF0000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" name="Freeform 2">
            <a:extLst>
              <a:ext uri="{FF2B5EF4-FFF2-40B4-BE49-F238E27FC236}">
                <a16:creationId xmlns:a16="http://schemas.microsoft.com/office/drawing/2014/main" id="{749D7750-BFF7-6E40-9123-4C5A5CC4D6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97997" y="2930976"/>
            <a:ext cx="112542" cy="18288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EB2A2E"/>
          </a:solidFill>
          <a:ln>
            <a:solidFill>
              <a:srgbClr val="FF0000"/>
            </a:solidFill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17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1998"/>
            <a:ext cx="9144000" cy="2608417"/>
          </a:xfrm>
          <a:prstGeom prst="rect">
            <a:avLst/>
          </a:prstGeom>
        </p:spPr>
      </p:pic>
      <p:pic>
        <p:nvPicPr>
          <p:cNvPr id="3" name="Picture 3" descr="C:\Users\rm\Desktop\PowerPoint Top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" y="857585"/>
            <a:ext cx="9086262" cy="20857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428066" y="2886989"/>
            <a:ext cx="4250611" cy="399152"/>
            <a:chOff x="6499165" y="447510"/>
            <a:chExt cx="11332011" cy="1064543"/>
          </a:xfrm>
        </p:grpSpPr>
        <p:sp>
          <p:nvSpPr>
            <p:cNvPr id="6" name="TextBox 5"/>
            <p:cNvSpPr txBox="1"/>
            <p:nvPr/>
          </p:nvSpPr>
          <p:spPr>
            <a:xfrm>
              <a:off x="6499165" y="447510"/>
              <a:ext cx="11332011" cy="985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3E3E3E"/>
                  </a:solidFill>
                  <a:latin typeface="Arial" charset="0"/>
                  <a:ea typeface="Arial" charset="0"/>
                  <a:cs typeface="Arial" charset="0"/>
                </a:rPr>
                <a:t>Defining Instrumentation Standards for the Advancement in Earthquake Science and Engineering</a:t>
              </a:r>
              <a:endParaRPr lang="id-ID" sz="900" b="1" dirty="0">
                <a:solidFill>
                  <a:srgbClr val="3E3E3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0785347" y="1438899"/>
              <a:ext cx="2738812" cy="73154"/>
              <a:chOff x="1700059" y="1684346"/>
              <a:chExt cx="3631536" cy="45721"/>
            </a:xfrm>
          </p:grpSpPr>
          <p:sp>
            <p:nvSpPr>
              <p:cNvPr id="9" name="Rectangle 8"/>
              <p:cNvSpPr/>
              <p:nvPr/>
            </p:nvSpPr>
            <p:spPr>
              <a:xfrm flipV="1">
                <a:off x="1700059" y="1684348"/>
                <a:ext cx="540355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/>
              <a:p>
                <a:pPr algn="ctr"/>
                <a:endParaRPr lang="en-US" sz="675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 flipV="1">
                <a:off x="2315622" y="1684348"/>
                <a:ext cx="540355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/>
              <a:p>
                <a:pPr algn="ctr"/>
                <a:endParaRPr lang="en-US" sz="675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 flipV="1">
                <a:off x="2950359" y="1684348"/>
                <a:ext cx="540355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/>
              <a:p>
                <a:pPr algn="ctr"/>
                <a:endParaRPr lang="en-US" sz="675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 flipV="1">
                <a:off x="3566054" y="1684348"/>
                <a:ext cx="540355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/>
              <a:p>
                <a:pPr algn="ctr"/>
                <a:endParaRPr lang="en-US" sz="675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 flipV="1">
                <a:off x="4181616" y="1684348"/>
                <a:ext cx="540355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/>
              <a:p>
                <a:pPr algn="ctr"/>
                <a:endParaRPr lang="en-US" sz="675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flipV="1">
                <a:off x="4791238" y="1684346"/>
                <a:ext cx="540357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12" tIns="45706" rIns="91412" bIns="45706" rtlCol="0" anchor="ctr"/>
              <a:lstStyle/>
              <a:p>
                <a:pPr algn="ctr"/>
                <a:endParaRPr lang="en-US" sz="675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2A38817-908A-E843-B663-325D46F9CDFC}"/>
              </a:ext>
            </a:extLst>
          </p:cNvPr>
          <p:cNvSpPr txBox="1">
            <a:spLocks/>
          </p:cNvSpPr>
          <p:nvPr/>
        </p:nvSpPr>
        <p:spPr>
          <a:xfrm>
            <a:off x="583845" y="153856"/>
            <a:ext cx="7358763" cy="9005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67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/>
            <a:r>
              <a:rPr lang="en-US" altLang="en-US" sz="3200" dirty="0">
                <a:solidFill>
                  <a:schemeClr val="tx2"/>
                </a:solidFill>
                <a:latin typeface="Impact" charset="0"/>
                <a:ea typeface="MS PGothic" charset="0"/>
              </a:rPr>
              <a:t>Markets we Serve </a:t>
            </a:r>
          </a:p>
        </p:txBody>
      </p:sp>
    </p:spTree>
    <p:extLst>
      <p:ext uri="{BB962C8B-B14F-4D97-AF65-F5344CB8AC3E}">
        <p14:creationId xmlns:p14="http://schemas.microsoft.com/office/powerpoint/2010/main" val="17919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t="4059" r="6833" b="12524"/>
          <a:stretch/>
        </p:blipFill>
        <p:spPr>
          <a:xfrm>
            <a:off x="0" y="874250"/>
            <a:ext cx="9144000" cy="2689961"/>
          </a:xfrm>
        </p:spPr>
      </p:pic>
      <p:sp>
        <p:nvSpPr>
          <p:cNvPr id="4" name="TextBox 3"/>
          <p:cNvSpPr txBox="1"/>
          <p:nvPr/>
        </p:nvSpPr>
        <p:spPr>
          <a:xfrm>
            <a:off x="563535" y="94664"/>
            <a:ext cx="8133884" cy="564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666666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Who we are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535" y="493933"/>
            <a:ext cx="8027581" cy="424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rgbClr val="66666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Quanterra/Kinemetrics/Streckeisen/BRTT</a:t>
            </a:r>
          </a:p>
          <a:p>
            <a:endParaRPr lang="en-US" sz="16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852" y="4126426"/>
            <a:ext cx="868279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8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EB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world’s 1st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very-broadband seismograph, early 80’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EB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world’s 1st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24-bit seismic data acquisition system, early 80’s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Introduced “Steim” data compression, now a de-facto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EB2A2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global standard in loss-free compression of earthquake research data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Designed</a:t>
            </a: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world’s first digital seismological system with 220dB dynamic range, minimum earth noise to 4g; ~1988</a:t>
            </a:r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EB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world’s 1st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ultra-low power (0.5W) 24-bit seismic data acquisition system, ~2001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</a:t>
            </a:r>
            <a:r>
              <a:rPr lang="en-US" dirty="0">
                <a:solidFill>
                  <a:srgbClr val="EB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world’s 1st </a:t>
            </a: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26-bit seismic data acquisition system, ~ 2005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D8462A-1B69-624C-8F68-B53448985D47}"/>
              </a:ext>
            </a:extLst>
          </p:cNvPr>
          <p:cNvSpPr txBox="1"/>
          <p:nvPr/>
        </p:nvSpPr>
        <p:spPr>
          <a:xfrm>
            <a:off x="177505" y="3551123"/>
            <a:ext cx="84475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started as member of IRIS Community: Innovators of seismic  digital v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ery-broadband technology in early 80’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682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t="4059" r="6833" b="12524"/>
          <a:stretch/>
        </p:blipFill>
        <p:spPr>
          <a:xfrm>
            <a:off x="0" y="800109"/>
            <a:ext cx="9144000" cy="2647426"/>
          </a:xfrm>
        </p:spPr>
      </p:pic>
      <p:sp>
        <p:nvSpPr>
          <p:cNvPr id="4" name="TextBox 3"/>
          <p:cNvSpPr txBox="1"/>
          <p:nvPr/>
        </p:nvSpPr>
        <p:spPr>
          <a:xfrm>
            <a:off x="563535" y="0"/>
            <a:ext cx="8133884" cy="564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666666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Who we are, cont.,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535" y="493933"/>
            <a:ext cx="8027581" cy="424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Quanterra/Kinemetrics/Streckeisen/BRTT</a:t>
            </a:r>
          </a:p>
          <a:p>
            <a:endParaRPr lang="en-US" sz="16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563" y="3047751"/>
            <a:ext cx="834237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6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Successfully demonstrated with Q330 and Antelope: “overall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98.9% USArray -TA station-days had 100% data availability”</a:t>
            </a: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(1,800 installations over 10 years)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world’s quietist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very-broadband</a:t>
            </a:r>
            <a:r>
              <a:rPr lang="en-US" i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seismometers (STS-6), ~ </a:t>
            </a: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Maintained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ultra-low power (0.25W) 24-bit seismic data acquisition, Q8, ~2017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Codeveloped with Imperial College, Oxford University the MEMS-based seismometer, SEIS-SP,  for the NASA InSight mission to Mars, 2018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summary</a:t>
            </a: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Exemplary worldwide reputation</a:t>
            </a: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design and manufacture of ultra-high resolution data acquisition systems, very broadband seismometers, strong motion instrumentation, data acquisition software and as seismic operator - largest network currently we run, ~500 stations </a:t>
            </a:r>
          </a:p>
        </p:txBody>
      </p:sp>
    </p:spTree>
    <p:extLst>
      <p:ext uri="{BB962C8B-B14F-4D97-AF65-F5344CB8AC3E}">
        <p14:creationId xmlns:p14="http://schemas.microsoft.com/office/powerpoint/2010/main" val="1323512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52916" y="116195"/>
            <a:ext cx="8133884" cy="564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666666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What are Kinemetrics Products?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2896" y="570591"/>
            <a:ext cx="8027581" cy="5964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Knowledge of 4 companies, with different skills, working together to deliver a SINGLE System Solution!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52896" y="6520005"/>
            <a:ext cx="3603824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 eaLnBrk="0" hangingPunct="0"/>
            <a:r>
              <a:rPr lang="en-US" sz="800" dirty="0">
                <a:solidFill>
                  <a:srgbClr val="242C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Advancement Through Innovation | Company Proprietary and Confidential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31" y="6185674"/>
            <a:ext cx="1233386" cy="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Circular Arrow 24"/>
          <p:cNvSpPr/>
          <p:nvPr/>
        </p:nvSpPr>
        <p:spPr>
          <a:xfrm>
            <a:off x="3160567" y="2516376"/>
            <a:ext cx="2587646" cy="2588321"/>
          </a:xfrm>
          <a:prstGeom prst="circularArrow">
            <a:avLst>
              <a:gd name="adj1" fmla="val 4668"/>
              <a:gd name="adj2" fmla="val 272909"/>
              <a:gd name="adj3" fmla="val 12840990"/>
              <a:gd name="adj4" fmla="val 18024320"/>
              <a:gd name="adj5" fmla="val 4847"/>
            </a:avLst>
          </a:prstGeom>
          <a:solidFill>
            <a:schemeClr val="bg1">
              <a:lumMod val="75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Rounded Rectangle 25"/>
          <p:cNvSpPr/>
          <p:nvPr/>
        </p:nvSpPr>
        <p:spPr>
          <a:xfrm>
            <a:off x="3603034" y="2425527"/>
            <a:ext cx="1718780" cy="85961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Rounded Rectangle 4"/>
          <p:cNvSpPr/>
          <p:nvPr/>
        </p:nvSpPr>
        <p:spPr>
          <a:xfrm>
            <a:off x="3666319" y="2623534"/>
            <a:ext cx="1592210" cy="46360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4292" tIns="34292" rIns="34292" bIns="34292" numCol="1" spcCol="1270" anchor="ctr" anchorCtr="0">
            <a:noAutofit/>
          </a:bodyPr>
          <a:lstStyle/>
          <a:p>
            <a:pPr algn="ctr" defTabSz="40007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System Networking Group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894085" y="3881380"/>
            <a:ext cx="1718780" cy="859614"/>
            <a:chOff x="5094367" y="3726824"/>
            <a:chExt cx="1718780" cy="859614"/>
          </a:xfrm>
        </p:grpSpPr>
        <p:sp>
          <p:nvSpPr>
            <p:cNvPr id="31" name="Rounded Rectangle 30"/>
            <p:cNvSpPr/>
            <p:nvPr/>
          </p:nvSpPr>
          <p:spPr>
            <a:xfrm>
              <a:off x="5094367" y="3726824"/>
              <a:ext cx="1718780" cy="85961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5094367" y="3924831"/>
              <a:ext cx="1718780" cy="4636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2" tIns="34292" rIns="34292" bIns="34292" numCol="1" spcCol="1270" anchor="ctr" anchorCtr="0">
              <a:noAutofit/>
            </a:bodyPr>
            <a:lstStyle/>
            <a:p>
              <a:pPr algn="ctr" defTabSz="40007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Software Development Group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401074" y="3881261"/>
            <a:ext cx="1718780" cy="859614"/>
            <a:chOff x="3767539" y="3947948"/>
            <a:chExt cx="1718780" cy="859614"/>
          </a:xfrm>
        </p:grpSpPr>
        <p:sp>
          <p:nvSpPr>
            <p:cNvPr id="35" name="Rounded Rectangle 34"/>
            <p:cNvSpPr/>
            <p:nvPr/>
          </p:nvSpPr>
          <p:spPr>
            <a:xfrm>
              <a:off x="3767539" y="3947948"/>
              <a:ext cx="1718780" cy="859614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3859316" y="4145955"/>
              <a:ext cx="1535226" cy="4636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2" tIns="34292" rIns="34292" bIns="34292" numCol="1" spcCol="1270" anchor="ctr" anchorCtr="0">
              <a:noAutofit/>
            </a:bodyPr>
            <a:lstStyle/>
            <a:p>
              <a:pPr algn="ctr" defTabSz="40007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Hardware Development Group</a:t>
              </a:r>
            </a:p>
          </p:txBody>
        </p:sp>
      </p:grp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445949" y="1653896"/>
            <a:ext cx="269773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4pPr>
            <a:lvl5pPr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Wingdings 2" charset="0"/>
              <a:buChar char=""/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Wingdings 2" charset="0"/>
              <a:buChar char=""/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Wingdings 2" charset="0"/>
              <a:buChar char=""/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Wingdings 2" charset="0"/>
              <a:buChar char=""/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100" dirty="0">
                <a:solidFill>
                  <a:srgbClr val="66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Open System Networking Group: to provide project management, integration/installation/operation/</a:t>
            </a:r>
          </a:p>
          <a:p>
            <a:pPr>
              <a:defRPr/>
            </a:pPr>
            <a:r>
              <a:rPr lang="en-US" sz="1100" dirty="0">
                <a:solidFill>
                  <a:srgbClr val="66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support for Environmental Monitoring</a:t>
            </a:r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445949" y="4903845"/>
            <a:ext cx="2556294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4pPr>
            <a:lvl5pPr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Wingdings 2" charset="0"/>
              <a:buChar char=""/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Wingdings 2" charset="0"/>
              <a:buChar char=""/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Wingdings 2" charset="0"/>
              <a:buChar char=""/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Wingdings 2" charset="0"/>
              <a:buChar char=""/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100" dirty="0">
                <a:solidFill>
                  <a:srgbClr val="66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Hardware Development Group: to provide design and manufacturing of                   ultra-high resolution data acquisition </a:t>
            </a:r>
          </a:p>
          <a:p>
            <a:pPr>
              <a:defRPr/>
            </a:pPr>
            <a:r>
              <a:rPr lang="en-US" sz="1100" dirty="0">
                <a:solidFill>
                  <a:srgbClr val="66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systems and state-of-the-art sensors for Environmental Monitoring </a:t>
            </a: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6137868" y="2301366"/>
            <a:ext cx="2556294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4pPr>
            <a:lvl5pPr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Wingdings 2" charset="0"/>
              <a:buChar char=""/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Wingdings 2" charset="0"/>
              <a:buChar char=""/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Wingdings 2" charset="0"/>
              <a:buChar char=""/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Wingdings 2" charset="0"/>
              <a:buChar char=""/>
              <a:defRPr>
                <a:solidFill>
                  <a:schemeClr val="tx2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100" dirty="0">
                <a:solidFill>
                  <a:srgbClr val="66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Software Development Group: to provide system software design, support system integration, IT, communications, etc. for Environmental Monitoring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48408" y="2478409"/>
            <a:ext cx="3230025" cy="631701"/>
            <a:chOff x="1392530" y="2481978"/>
            <a:chExt cx="3216464" cy="579427"/>
          </a:xfrm>
        </p:grpSpPr>
        <p:cxnSp>
          <p:nvCxnSpPr>
            <p:cNvPr id="49" name="Straight Connector 48"/>
            <p:cNvCxnSpPr/>
            <p:nvPr/>
          </p:nvCxnSpPr>
          <p:spPr>
            <a:xfrm flipH="1" flipV="1">
              <a:off x="3555062" y="2481979"/>
              <a:ext cx="1053932" cy="579426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392530" y="2481978"/>
              <a:ext cx="2162533" cy="0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448407" y="4731040"/>
            <a:ext cx="3534507" cy="1159806"/>
            <a:chOff x="1392530" y="2106042"/>
            <a:chExt cx="2835881" cy="375937"/>
          </a:xfrm>
        </p:grpSpPr>
        <p:cxnSp>
          <p:nvCxnSpPr>
            <p:cNvPr id="52" name="Straight Connector 51"/>
            <p:cNvCxnSpPr/>
            <p:nvPr/>
          </p:nvCxnSpPr>
          <p:spPr>
            <a:xfrm flipH="1">
              <a:off x="3555063" y="2106042"/>
              <a:ext cx="673348" cy="375937"/>
            </a:xfrm>
            <a:prstGeom prst="line">
              <a:avLst/>
            </a:prstGeom>
            <a:ln>
              <a:solidFill>
                <a:srgbClr val="6C6C6C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392530" y="2481978"/>
              <a:ext cx="2162533" cy="0"/>
            </a:xfrm>
            <a:prstGeom prst="line">
              <a:avLst/>
            </a:prstGeom>
            <a:ln>
              <a:solidFill>
                <a:srgbClr val="6C6C6C"/>
              </a:solidFill>
              <a:tailEnd type="oval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 flipH="1">
            <a:off x="6353606" y="3313099"/>
            <a:ext cx="2333193" cy="715484"/>
            <a:chOff x="1392530" y="2481978"/>
            <a:chExt cx="3062709" cy="667825"/>
          </a:xfrm>
        </p:grpSpPr>
        <p:cxnSp>
          <p:nvCxnSpPr>
            <p:cNvPr id="55" name="Straight Connector 54"/>
            <p:cNvCxnSpPr/>
            <p:nvPr/>
          </p:nvCxnSpPr>
          <p:spPr>
            <a:xfrm flipH="1" flipV="1">
              <a:off x="3555062" y="2481981"/>
              <a:ext cx="900177" cy="667822"/>
            </a:xfrm>
            <a:prstGeom prst="line">
              <a:avLst/>
            </a:prstGeom>
            <a:ln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1392530" y="2481978"/>
              <a:ext cx="2162533" cy="0"/>
            </a:xfrm>
            <a:prstGeom prst="line">
              <a:avLst/>
            </a:prstGeom>
            <a:ln>
              <a:solidFill>
                <a:srgbClr val="47474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919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/>
          <p:cNvGrpSpPr/>
          <p:nvPr/>
        </p:nvGrpSpPr>
        <p:grpSpPr>
          <a:xfrm>
            <a:off x="6457582" y="4615979"/>
            <a:ext cx="2286000" cy="1268671"/>
            <a:chOff x="8698518" y="2943437"/>
            <a:chExt cx="3048000" cy="1691120"/>
          </a:xfrm>
        </p:grpSpPr>
        <p:sp>
          <p:nvSpPr>
            <p:cNvPr id="152" name="Teardrop 151"/>
            <p:cNvSpPr/>
            <p:nvPr/>
          </p:nvSpPr>
          <p:spPr bwMode="auto">
            <a:xfrm rot="8100000">
              <a:off x="9944177" y="2943437"/>
              <a:ext cx="556683" cy="556683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2" tIns="45730" rIns="91462" bIns="45730" anchor="ctr"/>
            <a:lstStyle/>
            <a:p>
              <a:pPr algn="ctr">
                <a:defRPr/>
              </a:pPr>
              <a:endParaRPr lang="en-US" sz="1400" dirty="0">
                <a:latin typeface="Lato Light"/>
              </a:endParaRPr>
            </a:p>
          </p:txBody>
        </p:sp>
        <p:sp>
          <p:nvSpPr>
            <p:cNvPr id="153" name="Content Placeholder 2"/>
            <p:cNvSpPr txBox="1">
              <a:spLocks/>
            </p:cNvSpPr>
            <p:nvPr/>
          </p:nvSpPr>
          <p:spPr bwMode="auto">
            <a:xfrm>
              <a:off x="8698518" y="3618522"/>
              <a:ext cx="30480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62" tIns="45730" rIns="91462" bIns="45730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12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KINEMETRICS OPEN SYSTEMS &amp; SERVICES</a:t>
              </a: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Development. Integration, Installations, support and network operations </a:t>
              </a:r>
            </a:p>
          </p:txBody>
        </p:sp>
      </p:grpSp>
      <p:sp>
        <p:nvSpPr>
          <p:cNvPr id="95" name="Text Box 6"/>
          <p:cNvSpPr txBox="1">
            <a:spLocks noChangeArrowheads="1"/>
          </p:cNvSpPr>
          <p:nvPr/>
        </p:nvSpPr>
        <p:spPr bwMode="auto">
          <a:xfrm>
            <a:off x="552896" y="6520005"/>
            <a:ext cx="3603824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 eaLnBrk="0" hangingPunct="0"/>
            <a:r>
              <a:rPr lang="en-US" sz="800" dirty="0">
                <a:solidFill>
                  <a:srgbClr val="242C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Advancement Through Innovation | Company Proprietary and Confidential</a:t>
            </a: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31" y="6185674"/>
            <a:ext cx="1233386" cy="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0" name="Group 99"/>
          <p:cNvGrpSpPr/>
          <p:nvPr/>
        </p:nvGrpSpPr>
        <p:grpSpPr>
          <a:xfrm>
            <a:off x="6348298" y="3108575"/>
            <a:ext cx="2395284" cy="1248127"/>
            <a:chOff x="8375986" y="4841857"/>
            <a:chExt cx="3193711" cy="1663735"/>
          </a:xfrm>
        </p:grpSpPr>
        <p:sp>
          <p:nvSpPr>
            <p:cNvPr id="101" name="Teardrop 100"/>
            <p:cNvSpPr/>
            <p:nvPr/>
          </p:nvSpPr>
          <p:spPr bwMode="auto">
            <a:xfrm rot="8100000">
              <a:off x="9767356" y="4841857"/>
              <a:ext cx="556682" cy="556683"/>
            </a:xfrm>
            <a:prstGeom prst="teardrop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2" tIns="45730" rIns="91462" bIns="45730" anchor="ctr"/>
            <a:lstStyle/>
            <a:p>
              <a:pPr algn="ctr">
                <a:defRPr/>
              </a:pPr>
              <a:endParaRPr lang="en-US" sz="1400" dirty="0">
                <a:latin typeface="Lato Light"/>
              </a:endParaRPr>
            </a:p>
          </p:txBody>
        </p:sp>
        <p:sp>
          <p:nvSpPr>
            <p:cNvPr id="102" name="Content Placeholder 2"/>
            <p:cNvSpPr txBox="1">
              <a:spLocks/>
            </p:cNvSpPr>
            <p:nvPr/>
          </p:nvSpPr>
          <p:spPr bwMode="auto">
            <a:xfrm>
              <a:off x="8375986" y="5489557"/>
              <a:ext cx="3193711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62" tIns="45730" rIns="91462" bIns="45730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666666"/>
                  </a:solidFill>
                  <a:latin typeface="Arial" pitchFamily="34" charset="0"/>
                </a:rPr>
                <a:t>ARRAY TECHNOLOGIES, INC. </a:t>
              </a: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DoD Installations, support </a:t>
              </a: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operation 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38150" y="3080486"/>
            <a:ext cx="2286000" cy="1248127"/>
            <a:chOff x="482599" y="2964435"/>
            <a:chExt cx="3048000" cy="1663735"/>
          </a:xfrm>
        </p:grpSpPr>
        <p:sp>
          <p:nvSpPr>
            <p:cNvPr id="112" name="Teardrop 111"/>
            <p:cNvSpPr/>
            <p:nvPr/>
          </p:nvSpPr>
          <p:spPr bwMode="auto">
            <a:xfrm rot="8100000">
              <a:off x="1728258" y="2964435"/>
              <a:ext cx="556683" cy="556683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2" tIns="45730" rIns="91462" bIns="45730" anchor="ctr"/>
            <a:lstStyle/>
            <a:p>
              <a:pPr algn="ctr">
                <a:defRPr/>
              </a:pPr>
              <a:endParaRPr lang="en-US" sz="1400" dirty="0">
                <a:latin typeface="Lato Light"/>
              </a:endParaRPr>
            </a:p>
          </p:txBody>
        </p:sp>
        <p:sp>
          <p:nvSpPr>
            <p:cNvPr id="113" name="Content Placeholder 2"/>
            <p:cNvSpPr txBox="1">
              <a:spLocks/>
            </p:cNvSpPr>
            <p:nvPr/>
          </p:nvSpPr>
          <p:spPr bwMode="auto">
            <a:xfrm>
              <a:off x="482599" y="3612135"/>
              <a:ext cx="30480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62" tIns="45730" rIns="91462" bIns="45730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666666"/>
                  </a:solidFill>
                  <a:latin typeface="Arial" pitchFamily="34" charset="0"/>
                </a:rPr>
                <a:t>Lennartz GmbH</a:t>
              </a: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Short period and intermediate period Seismometers </a:t>
              </a: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646487" y="4636522"/>
            <a:ext cx="1701811" cy="1248128"/>
            <a:chOff x="883132" y="4835465"/>
            <a:chExt cx="2269081" cy="1663737"/>
          </a:xfrm>
        </p:grpSpPr>
        <p:sp>
          <p:nvSpPr>
            <p:cNvPr id="120" name="Teardrop 119"/>
            <p:cNvSpPr/>
            <p:nvPr/>
          </p:nvSpPr>
          <p:spPr bwMode="auto">
            <a:xfrm rot="8100000">
              <a:off x="1739331" y="4835465"/>
              <a:ext cx="556683" cy="556683"/>
            </a:xfrm>
            <a:prstGeom prst="teardrop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2" tIns="45730" rIns="91462" bIns="45730" anchor="ctr"/>
            <a:lstStyle/>
            <a:p>
              <a:pPr algn="ctr">
                <a:defRPr/>
              </a:pPr>
              <a:endParaRPr lang="en-US" sz="1400" dirty="0">
                <a:latin typeface="Lato Light"/>
              </a:endParaRPr>
            </a:p>
          </p:txBody>
        </p:sp>
        <p:sp>
          <p:nvSpPr>
            <p:cNvPr id="121" name="Content Placeholder 2"/>
            <p:cNvSpPr txBox="1">
              <a:spLocks/>
            </p:cNvSpPr>
            <p:nvPr/>
          </p:nvSpPr>
          <p:spPr bwMode="auto">
            <a:xfrm>
              <a:off x="883132" y="5483167"/>
              <a:ext cx="2269081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62" tIns="45730" rIns="91462" bIns="45730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666666"/>
                  </a:solidFill>
                  <a:latin typeface="Arial" pitchFamily="34" charset="0"/>
                </a:rPr>
                <a:t>OYO</a:t>
              </a: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Parent Company </a:t>
              </a: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6457582" y="1478395"/>
            <a:ext cx="2286000" cy="1248127"/>
            <a:chOff x="8521698" y="1168739"/>
            <a:chExt cx="3048000" cy="1663735"/>
          </a:xfrm>
        </p:grpSpPr>
        <p:sp>
          <p:nvSpPr>
            <p:cNvPr id="126" name="Teardrop 125"/>
            <p:cNvSpPr/>
            <p:nvPr/>
          </p:nvSpPr>
          <p:spPr bwMode="auto">
            <a:xfrm rot="8100000">
              <a:off x="9767357" y="1168739"/>
              <a:ext cx="556683" cy="556683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2" tIns="45730" rIns="91462" bIns="45730" anchor="ctr"/>
            <a:lstStyle/>
            <a:p>
              <a:pPr algn="ctr">
                <a:defRPr/>
              </a:pPr>
              <a:endParaRPr lang="en-US" sz="1400" dirty="0">
                <a:latin typeface="Lato Light"/>
              </a:endParaRPr>
            </a:p>
          </p:txBody>
        </p:sp>
        <p:sp>
          <p:nvSpPr>
            <p:cNvPr id="127" name="Content Placeholder 2"/>
            <p:cNvSpPr txBox="1">
              <a:spLocks/>
            </p:cNvSpPr>
            <p:nvPr/>
          </p:nvSpPr>
          <p:spPr bwMode="auto">
            <a:xfrm>
              <a:off x="8521698" y="1816439"/>
              <a:ext cx="30480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62" tIns="45730" rIns="91462" bIns="45730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12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KINEMETRICS, INC.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Sensor/digitizer manufacturing,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Services,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Management, 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sz="9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9" name="Freeform 128"/>
          <p:cNvSpPr>
            <a:spLocks noChangeArrowheads="1"/>
          </p:cNvSpPr>
          <p:nvPr/>
        </p:nvSpPr>
        <p:spPr bwMode="auto">
          <a:xfrm>
            <a:off x="4572258" y="1330971"/>
            <a:ext cx="1062815" cy="1029503"/>
          </a:xfrm>
          <a:custGeom>
            <a:avLst/>
            <a:gdLst>
              <a:gd name="T0" fmla="*/ 4968 w 6000"/>
              <a:gd name="T1" fmla="*/ 3500 h 5814"/>
              <a:gd name="T2" fmla="*/ 4968 w 6000"/>
              <a:gd name="T3" fmla="*/ 3500 h 5814"/>
              <a:gd name="T4" fmla="*/ 5999 w 6000"/>
              <a:gd name="T5" fmla="*/ 2469 h 5814"/>
              <a:gd name="T6" fmla="*/ 5999 w 6000"/>
              <a:gd name="T7" fmla="*/ 2469 h 5814"/>
              <a:gd name="T8" fmla="*/ 0 w 6000"/>
              <a:gd name="T9" fmla="*/ 0 h 5814"/>
              <a:gd name="T10" fmla="*/ 0 w 6000"/>
              <a:gd name="T11" fmla="*/ 4688 h 5814"/>
              <a:gd name="T12" fmla="*/ 2656 w 6000"/>
              <a:gd name="T13" fmla="*/ 5813 h 5814"/>
              <a:gd name="T14" fmla="*/ 2656 w 6000"/>
              <a:gd name="T15" fmla="*/ 5813 h 5814"/>
              <a:gd name="T16" fmla="*/ 3937 w 6000"/>
              <a:gd name="T17" fmla="*/ 4532 h 5814"/>
              <a:gd name="T18" fmla="*/ 4905 w 6000"/>
              <a:gd name="T19" fmla="*/ 4500 h 5814"/>
              <a:gd name="T20" fmla="*/ 4968 w 6000"/>
              <a:gd name="T21" fmla="*/ 3500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000" h="5814">
                <a:moveTo>
                  <a:pt x="4968" y="3500"/>
                </a:moveTo>
                <a:lnTo>
                  <a:pt x="4968" y="3500"/>
                </a:lnTo>
                <a:cubicBezTo>
                  <a:pt x="5999" y="2469"/>
                  <a:pt x="5999" y="2469"/>
                  <a:pt x="5999" y="2469"/>
                </a:cubicBezTo>
                <a:lnTo>
                  <a:pt x="5999" y="2469"/>
                </a:lnTo>
                <a:cubicBezTo>
                  <a:pt x="4343" y="813"/>
                  <a:pt x="2156" y="0"/>
                  <a:pt x="0" y="0"/>
                </a:cubicBezTo>
                <a:cubicBezTo>
                  <a:pt x="0" y="4688"/>
                  <a:pt x="0" y="4688"/>
                  <a:pt x="0" y="4688"/>
                </a:cubicBezTo>
                <a:cubicBezTo>
                  <a:pt x="968" y="4688"/>
                  <a:pt x="1937" y="5063"/>
                  <a:pt x="2656" y="5813"/>
                </a:cubicBezTo>
                <a:lnTo>
                  <a:pt x="2656" y="5813"/>
                </a:lnTo>
                <a:cubicBezTo>
                  <a:pt x="3937" y="4532"/>
                  <a:pt x="3937" y="4532"/>
                  <a:pt x="3937" y="4532"/>
                </a:cubicBezTo>
                <a:cubicBezTo>
                  <a:pt x="4905" y="4500"/>
                  <a:pt x="4905" y="4500"/>
                  <a:pt x="4905" y="4500"/>
                </a:cubicBezTo>
                <a:lnTo>
                  <a:pt x="4968" y="350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43" tIns="45722" rIns="91443" bIns="45722" anchor="ctr"/>
          <a:lstStyle/>
          <a:p>
            <a:endParaRPr lang="en-US" sz="1400" dirty="0">
              <a:latin typeface="Lato Light"/>
            </a:endParaRPr>
          </a:p>
        </p:txBody>
      </p:sp>
      <p:sp>
        <p:nvSpPr>
          <p:cNvPr id="130" name="Freeform 129"/>
          <p:cNvSpPr>
            <a:spLocks noChangeArrowheads="1"/>
          </p:cNvSpPr>
          <p:nvPr/>
        </p:nvSpPr>
        <p:spPr bwMode="auto">
          <a:xfrm>
            <a:off x="3514910" y="1327562"/>
            <a:ext cx="1178388" cy="1029503"/>
          </a:xfrm>
          <a:custGeom>
            <a:avLst/>
            <a:gdLst>
              <a:gd name="T0" fmla="*/ 5968 w 6656"/>
              <a:gd name="T1" fmla="*/ 1438 h 5814"/>
              <a:gd name="T2" fmla="*/ 5968 w 6656"/>
              <a:gd name="T3" fmla="*/ 1438 h 5814"/>
              <a:gd name="T4" fmla="*/ 5968 w 6656"/>
              <a:gd name="T5" fmla="*/ 0 h 5814"/>
              <a:gd name="T6" fmla="*/ 5968 w 6656"/>
              <a:gd name="T7" fmla="*/ 0 h 5814"/>
              <a:gd name="T8" fmla="*/ 0 w 6656"/>
              <a:gd name="T9" fmla="*/ 2469 h 5814"/>
              <a:gd name="T10" fmla="*/ 3312 w 6656"/>
              <a:gd name="T11" fmla="*/ 5813 h 5814"/>
              <a:gd name="T12" fmla="*/ 5968 w 6656"/>
              <a:gd name="T13" fmla="*/ 4688 h 5814"/>
              <a:gd name="T14" fmla="*/ 5968 w 6656"/>
              <a:gd name="T15" fmla="*/ 4688 h 5814"/>
              <a:gd name="T16" fmla="*/ 5968 w 6656"/>
              <a:gd name="T17" fmla="*/ 2907 h 5814"/>
              <a:gd name="T18" fmla="*/ 6655 w 6656"/>
              <a:gd name="T19" fmla="*/ 2188 h 5814"/>
              <a:gd name="T20" fmla="*/ 5968 w 6656"/>
              <a:gd name="T21" fmla="*/ 1438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656" h="5814">
                <a:moveTo>
                  <a:pt x="5968" y="1438"/>
                </a:moveTo>
                <a:lnTo>
                  <a:pt x="5968" y="1438"/>
                </a:lnTo>
                <a:cubicBezTo>
                  <a:pt x="5968" y="0"/>
                  <a:pt x="5968" y="0"/>
                  <a:pt x="5968" y="0"/>
                </a:cubicBezTo>
                <a:lnTo>
                  <a:pt x="5968" y="0"/>
                </a:lnTo>
                <a:cubicBezTo>
                  <a:pt x="3625" y="0"/>
                  <a:pt x="1531" y="938"/>
                  <a:pt x="0" y="2469"/>
                </a:cubicBezTo>
                <a:cubicBezTo>
                  <a:pt x="3312" y="5813"/>
                  <a:pt x="3312" y="5813"/>
                  <a:pt x="3312" y="5813"/>
                </a:cubicBezTo>
                <a:cubicBezTo>
                  <a:pt x="4000" y="5125"/>
                  <a:pt x="4937" y="4688"/>
                  <a:pt x="5968" y="4688"/>
                </a:cubicBezTo>
                <a:lnTo>
                  <a:pt x="5968" y="4688"/>
                </a:lnTo>
                <a:cubicBezTo>
                  <a:pt x="5968" y="2907"/>
                  <a:pt x="5968" y="2907"/>
                  <a:pt x="5968" y="2907"/>
                </a:cubicBezTo>
                <a:cubicBezTo>
                  <a:pt x="6655" y="2188"/>
                  <a:pt x="6655" y="2188"/>
                  <a:pt x="6655" y="2188"/>
                </a:cubicBezTo>
                <a:lnTo>
                  <a:pt x="5968" y="1438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lIns="91443" tIns="45722" rIns="91443" bIns="45722" anchor="ctr"/>
          <a:lstStyle/>
          <a:p>
            <a:endParaRPr lang="en-US" sz="1400" dirty="0">
              <a:latin typeface="Lato Light"/>
            </a:endParaRPr>
          </a:p>
        </p:txBody>
      </p:sp>
      <p:sp>
        <p:nvSpPr>
          <p:cNvPr id="131" name="Freeform 130"/>
          <p:cNvSpPr>
            <a:spLocks noChangeArrowheads="1"/>
          </p:cNvSpPr>
          <p:nvPr/>
        </p:nvSpPr>
        <p:spPr bwMode="auto">
          <a:xfrm>
            <a:off x="3072136" y="1764984"/>
            <a:ext cx="1029235" cy="1063091"/>
          </a:xfrm>
          <a:custGeom>
            <a:avLst/>
            <a:gdLst>
              <a:gd name="T0" fmla="*/ 0 w 5814"/>
              <a:gd name="T1" fmla="*/ 6000 h 6001"/>
              <a:gd name="T2" fmla="*/ 0 w 5814"/>
              <a:gd name="T3" fmla="*/ 6000 h 6001"/>
              <a:gd name="T4" fmla="*/ 4719 w 5814"/>
              <a:gd name="T5" fmla="*/ 6000 h 6001"/>
              <a:gd name="T6" fmla="*/ 5813 w 5814"/>
              <a:gd name="T7" fmla="*/ 3344 h 6001"/>
              <a:gd name="T8" fmla="*/ 4532 w 5814"/>
              <a:gd name="T9" fmla="*/ 2063 h 6001"/>
              <a:gd name="T10" fmla="*/ 4501 w 5814"/>
              <a:gd name="T11" fmla="*/ 1031 h 6001"/>
              <a:gd name="T12" fmla="*/ 3532 w 5814"/>
              <a:gd name="T13" fmla="*/ 1031 h 6001"/>
              <a:gd name="T14" fmla="*/ 2501 w 5814"/>
              <a:gd name="T15" fmla="*/ 0 h 6001"/>
              <a:gd name="T16" fmla="*/ 0 w 5814"/>
              <a:gd name="T17" fmla="*/ 6000 h 6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14" h="6001">
                <a:moveTo>
                  <a:pt x="0" y="6000"/>
                </a:moveTo>
                <a:lnTo>
                  <a:pt x="0" y="6000"/>
                </a:lnTo>
                <a:cubicBezTo>
                  <a:pt x="4719" y="6000"/>
                  <a:pt x="4719" y="6000"/>
                  <a:pt x="4719" y="6000"/>
                </a:cubicBezTo>
                <a:cubicBezTo>
                  <a:pt x="4719" y="5031"/>
                  <a:pt x="5094" y="4063"/>
                  <a:pt x="5813" y="3344"/>
                </a:cubicBezTo>
                <a:cubicBezTo>
                  <a:pt x="4532" y="2063"/>
                  <a:pt x="4532" y="2063"/>
                  <a:pt x="4532" y="2063"/>
                </a:cubicBezTo>
                <a:cubicBezTo>
                  <a:pt x="4501" y="1031"/>
                  <a:pt x="4501" y="1031"/>
                  <a:pt x="4501" y="1031"/>
                </a:cubicBezTo>
                <a:cubicBezTo>
                  <a:pt x="3532" y="1031"/>
                  <a:pt x="3532" y="1031"/>
                  <a:pt x="3532" y="1031"/>
                </a:cubicBezTo>
                <a:cubicBezTo>
                  <a:pt x="2501" y="0"/>
                  <a:pt x="2501" y="0"/>
                  <a:pt x="2501" y="0"/>
                </a:cubicBezTo>
                <a:cubicBezTo>
                  <a:pt x="844" y="1656"/>
                  <a:pt x="0" y="3813"/>
                  <a:pt x="0" y="600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43" tIns="45722" rIns="91443" bIns="45722" anchor="ctr"/>
          <a:lstStyle/>
          <a:p>
            <a:pPr algn="ctr"/>
            <a:endParaRPr lang="en-US" altLang="en-US" sz="10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32" name="Freeform 131"/>
          <p:cNvSpPr>
            <a:spLocks noChangeArrowheads="1"/>
          </p:cNvSpPr>
          <p:nvPr/>
        </p:nvSpPr>
        <p:spPr bwMode="auto">
          <a:xfrm>
            <a:off x="3072136" y="2706221"/>
            <a:ext cx="1029235" cy="1178696"/>
          </a:xfrm>
          <a:custGeom>
            <a:avLst/>
            <a:gdLst>
              <a:gd name="T0" fmla="*/ 2501 w 5814"/>
              <a:gd name="T1" fmla="*/ 6655 h 6656"/>
              <a:gd name="T2" fmla="*/ 2501 w 5814"/>
              <a:gd name="T3" fmla="*/ 6655 h 6656"/>
              <a:gd name="T4" fmla="*/ 5813 w 5814"/>
              <a:gd name="T5" fmla="*/ 3342 h 6656"/>
              <a:gd name="T6" fmla="*/ 4719 w 5814"/>
              <a:gd name="T7" fmla="*/ 687 h 6656"/>
              <a:gd name="T8" fmla="*/ 2907 w 5814"/>
              <a:gd name="T9" fmla="*/ 687 h 6656"/>
              <a:gd name="T10" fmla="*/ 2157 w 5814"/>
              <a:gd name="T11" fmla="*/ 0 h 6656"/>
              <a:gd name="T12" fmla="*/ 1469 w 5814"/>
              <a:gd name="T13" fmla="*/ 687 h 6656"/>
              <a:gd name="T14" fmla="*/ 0 w 5814"/>
              <a:gd name="T15" fmla="*/ 687 h 6656"/>
              <a:gd name="T16" fmla="*/ 2501 w 5814"/>
              <a:gd name="T17" fmla="*/ 6655 h 6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14" h="6656">
                <a:moveTo>
                  <a:pt x="2501" y="6655"/>
                </a:moveTo>
                <a:lnTo>
                  <a:pt x="2501" y="6655"/>
                </a:lnTo>
                <a:cubicBezTo>
                  <a:pt x="5813" y="3342"/>
                  <a:pt x="5813" y="3342"/>
                  <a:pt x="5813" y="3342"/>
                </a:cubicBezTo>
                <a:cubicBezTo>
                  <a:pt x="5126" y="2655"/>
                  <a:pt x="4719" y="1717"/>
                  <a:pt x="4719" y="687"/>
                </a:cubicBezTo>
                <a:cubicBezTo>
                  <a:pt x="2907" y="687"/>
                  <a:pt x="2907" y="687"/>
                  <a:pt x="2907" y="687"/>
                </a:cubicBezTo>
                <a:cubicBezTo>
                  <a:pt x="2157" y="0"/>
                  <a:pt x="2157" y="0"/>
                  <a:pt x="2157" y="0"/>
                </a:cubicBezTo>
                <a:cubicBezTo>
                  <a:pt x="1469" y="687"/>
                  <a:pt x="1469" y="687"/>
                  <a:pt x="1469" y="687"/>
                </a:cubicBezTo>
                <a:cubicBezTo>
                  <a:pt x="0" y="687"/>
                  <a:pt x="0" y="687"/>
                  <a:pt x="0" y="687"/>
                </a:cubicBezTo>
                <a:cubicBezTo>
                  <a:pt x="0" y="2999"/>
                  <a:pt x="969" y="5123"/>
                  <a:pt x="2501" y="6655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43" tIns="45722" rIns="91443" bIns="45722" anchor="ctr"/>
          <a:lstStyle/>
          <a:p>
            <a:endParaRPr lang="en-US" sz="1400" dirty="0">
              <a:latin typeface="Lato Light"/>
            </a:endParaRPr>
          </a:p>
        </p:txBody>
      </p:sp>
      <p:sp>
        <p:nvSpPr>
          <p:cNvPr id="133" name="Freeform 132"/>
          <p:cNvSpPr>
            <a:spLocks noChangeArrowheads="1"/>
          </p:cNvSpPr>
          <p:nvPr/>
        </p:nvSpPr>
        <p:spPr bwMode="auto">
          <a:xfrm>
            <a:off x="3514910" y="3298303"/>
            <a:ext cx="1057348" cy="1029503"/>
          </a:xfrm>
          <a:custGeom>
            <a:avLst/>
            <a:gdLst>
              <a:gd name="T0" fmla="*/ 5968 w 5969"/>
              <a:gd name="T1" fmla="*/ 5813 h 5814"/>
              <a:gd name="T2" fmla="*/ 5968 w 5969"/>
              <a:gd name="T3" fmla="*/ 5813 h 5814"/>
              <a:gd name="T4" fmla="*/ 5968 w 5969"/>
              <a:gd name="T5" fmla="*/ 1094 h 5814"/>
              <a:gd name="T6" fmla="*/ 3312 w 5969"/>
              <a:gd name="T7" fmla="*/ 0 h 5814"/>
              <a:gd name="T8" fmla="*/ 2031 w 5969"/>
              <a:gd name="T9" fmla="*/ 1250 h 5814"/>
              <a:gd name="T10" fmla="*/ 1031 w 5969"/>
              <a:gd name="T11" fmla="*/ 1313 h 5814"/>
              <a:gd name="T12" fmla="*/ 1031 w 5969"/>
              <a:gd name="T13" fmla="*/ 2282 h 5814"/>
              <a:gd name="T14" fmla="*/ 0 w 5969"/>
              <a:gd name="T15" fmla="*/ 3313 h 5814"/>
              <a:gd name="T16" fmla="*/ 5968 w 5969"/>
              <a:gd name="T17" fmla="*/ 5813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969" h="5814">
                <a:moveTo>
                  <a:pt x="5968" y="5813"/>
                </a:moveTo>
                <a:lnTo>
                  <a:pt x="5968" y="5813"/>
                </a:lnTo>
                <a:cubicBezTo>
                  <a:pt x="5968" y="1094"/>
                  <a:pt x="5968" y="1094"/>
                  <a:pt x="5968" y="1094"/>
                </a:cubicBezTo>
                <a:cubicBezTo>
                  <a:pt x="5000" y="1094"/>
                  <a:pt x="4062" y="719"/>
                  <a:pt x="3312" y="0"/>
                </a:cubicBezTo>
                <a:cubicBezTo>
                  <a:pt x="2031" y="1250"/>
                  <a:pt x="2031" y="1250"/>
                  <a:pt x="2031" y="1250"/>
                </a:cubicBezTo>
                <a:cubicBezTo>
                  <a:pt x="1031" y="1313"/>
                  <a:pt x="1031" y="1313"/>
                  <a:pt x="1031" y="1313"/>
                </a:cubicBezTo>
                <a:cubicBezTo>
                  <a:pt x="1031" y="2282"/>
                  <a:pt x="1031" y="2282"/>
                  <a:pt x="1031" y="2282"/>
                </a:cubicBezTo>
                <a:cubicBezTo>
                  <a:pt x="0" y="3313"/>
                  <a:pt x="0" y="3313"/>
                  <a:pt x="0" y="3313"/>
                </a:cubicBezTo>
                <a:cubicBezTo>
                  <a:pt x="1625" y="4969"/>
                  <a:pt x="3812" y="5813"/>
                  <a:pt x="5968" y="581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43" tIns="45722" rIns="91443" bIns="45722" anchor="ctr"/>
          <a:lstStyle/>
          <a:p>
            <a:endParaRPr lang="en-US" sz="1400" dirty="0">
              <a:latin typeface="Lato Light"/>
            </a:endParaRPr>
          </a:p>
        </p:txBody>
      </p:sp>
      <p:sp>
        <p:nvSpPr>
          <p:cNvPr id="134" name="Freeform 133"/>
          <p:cNvSpPr>
            <a:spLocks noChangeArrowheads="1"/>
          </p:cNvSpPr>
          <p:nvPr/>
        </p:nvSpPr>
        <p:spPr bwMode="auto">
          <a:xfrm>
            <a:off x="4449654" y="3298303"/>
            <a:ext cx="1183856" cy="1029503"/>
          </a:xfrm>
          <a:custGeom>
            <a:avLst/>
            <a:gdLst>
              <a:gd name="T0" fmla="*/ 6686 w 6687"/>
              <a:gd name="T1" fmla="*/ 3313 h 5814"/>
              <a:gd name="T2" fmla="*/ 6686 w 6687"/>
              <a:gd name="T3" fmla="*/ 3313 h 5814"/>
              <a:gd name="T4" fmla="*/ 3343 w 6687"/>
              <a:gd name="T5" fmla="*/ 0 h 5814"/>
              <a:gd name="T6" fmla="*/ 687 w 6687"/>
              <a:gd name="T7" fmla="*/ 1094 h 5814"/>
              <a:gd name="T8" fmla="*/ 687 w 6687"/>
              <a:gd name="T9" fmla="*/ 2907 h 5814"/>
              <a:gd name="T10" fmla="*/ 0 w 6687"/>
              <a:gd name="T11" fmla="*/ 3625 h 5814"/>
              <a:gd name="T12" fmla="*/ 687 w 6687"/>
              <a:gd name="T13" fmla="*/ 4344 h 5814"/>
              <a:gd name="T14" fmla="*/ 687 w 6687"/>
              <a:gd name="T15" fmla="*/ 5813 h 5814"/>
              <a:gd name="T16" fmla="*/ 6686 w 6687"/>
              <a:gd name="T17" fmla="*/ 3313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87" h="5814">
                <a:moveTo>
                  <a:pt x="6686" y="3313"/>
                </a:moveTo>
                <a:lnTo>
                  <a:pt x="6686" y="3313"/>
                </a:lnTo>
                <a:cubicBezTo>
                  <a:pt x="3343" y="0"/>
                  <a:pt x="3343" y="0"/>
                  <a:pt x="3343" y="0"/>
                </a:cubicBezTo>
                <a:cubicBezTo>
                  <a:pt x="2655" y="657"/>
                  <a:pt x="1718" y="1094"/>
                  <a:pt x="687" y="1094"/>
                </a:cubicBezTo>
                <a:cubicBezTo>
                  <a:pt x="687" y="2907"/>
                  <a:pt x="687" y="2907"/>
                  <a:pt x="687" y="2907"/>
                </a:cubicBezTo>
                <a:cubicBezTo>
                  <a:pt x="0" y="3625"/>
                  <a:pt x="0" y="3625"/>
                  <a:pt x="0" y="3625"/>
                </a:cubicBezTo>
                <a:cubicBezTo>
                  <a:pt x="687" y="4344"/>
                  <a:pt x="687" y="4344"/>
                  <a:pt x="687" y="4344"/>
                </a:cubicBezTo>
                <a:cubicBezTo>
                  <a:pt x="687" y="5813"/>
                  <a:pt x="687" y="5813"/>
                  <a:pt x="687" y="5813"/>
                </a:cubicBezTo>
                <a:cubicBezTo>
                  <a:pt x="3030" y="5813"/>
                  <a:pt x="5155" y="4844"/>
                  <a:pt x="6686" y="3313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43" tIns="45722" rIns="91443" bIns="45722" anchor="ctr"/>
          <a:lstStyle/>
          <a:p>
            <a:endParaRPr lang="en-US" sz="1400" dirty="0">
              <a:latin typeface="Lato Light"/>
            </a:endParaRPr>
          </a:p>
        </p:txBody>
      </p:sp>
      <p:sp>
        <p:nvSpPr>
          <p:cNvPr id="135" name="Freeform 134"/>
          <p:cNvSpPr>
            <a:spLocks noChangeArrowheads="1"/>
          </p:cNvSpPr>
          <p:nvPr/>
        </p:nvSpPr>
        <p:spPr bwMode="auto">
          <a:xfrm>
            <a:off x="5041320" y="2829423"/>
            <a:ext cx="1029235" cy="1057623"/>
          </a:xfrm>
          <a:custGeom>
            <a:avLst/>
            <a:gdLst>
              <a:gd name="T0" fmla="*/ 2312 w 5813"/>
              <a:gd name="T1" fmla="*/ 4937 h 5969"/>
              <a:gd name="T2" fmla="*/ 2312 w 5813"/>
              <a:gd name="T3" fmla="*/ 4937 h 5969"/>
              <a:gd name="T4" fmla="*/ 3343 w 5813"/>
              <a:gd name="T5" fmla="*/ 5968 h 5969"/>
              <a:gd name="T6" fmla="*/ 3343 w 5813"/>
              <a:gd name="T7" fmla="*/ 5968 h 5969"/>
              <a:gd name="T8" fmla="*/ 5812 w 5813"/>
              <a:gd name="T9" fmla="*/ 0 h 5969"/>
              <a:gd name="T10" fmla="*/ 1093 w 5813"/>
              <a:gd name="T11" fmla="*/ 0 h 5969"/>
              <a:gd name="T12" fmla="*/ 0 w 5813"/>
              <a:gd name="T13" fmla="*/ 2655 h 5969"/>
              <a:gd name="T14" fmla="*/ 0 w 5813"/>
              <a:gd name="T15" fmla="*/ 2655 h 5969"/>
              <a:gd name="T16" fmla="*/ 1281 w 5813"/>
              <a:gd name="T17" fmla="*/ 3905 h 5969"/>
              <a:gd name="T18" fmla="*/ 1281 w 5813"/>
              <a:gd name="T19" fmla="*/ 4905 h 5969"/>
              <a:gd name="T20" fmla="*/ 2312 w 5813"/>
              <a:gd name="T21" fmla="*/ 4937 h 5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3" h="5969">
                <a:moveTo>
                  <a:pt x="2312" y="4937"/>
                </a:moveTo>
                <a:lnTo>
                  <a:pt x="2312" y="4937"/>
                </a:lnTo>
                <a:cubicBezTo>
                  <a:pt x="3343" y="5968"/>
                  <a:pt x="3343" y="5968"/>
                  <a:pt x="3343" y="5968"/>
                </a:cubicBezTo>
                <a:lnTo>
                  <a:pt x="3343" y="5968"/>
                </a:lnTo>
                <a:cubicBezTo>
                  <a:pt x="5000" y="4312"/>
                  <a:pt x="5812" y="2155"/>
                  <a:pt x="5812" y="0"/>
                </a:cubicBezTo>
                <a:cubicBezTo>
                  <a:pt x="1093" y="0"/>
                  <a:pt x="1093" y="0"/>
                  <a:pt x="1093" y="0"/>
                </a:cubicBezTo>
                <a:cubicBezTo>
                  <a:pt x="1093" y="937"/>
                  <a:pt x="750" y="1905"/>
                  <a:pt x="0" y="2655"/>
                </a:cubicBezTo>
                <a:lnTo>
                  <a:pt x="0" y="2655"/>
                </a:lnTo>
                <a:cubicBezTo>
                  <a:pt x="1281" y="3905"/>
                  <a:pt x="1281" y="3905"/>
                  <a:pt x="1281" y="3905"/>
                </a:cubicBezTo>
                <a:cubicBezTo>
                  <a:pt x="1281" y="4905"/>
                  <a:pt x="1281" y="4905"/>
                  <a:pt x="1281" y="4905"/>
                </a:cubicBezTo>
                <a:lnTo>
                  <a:pt x="2312" y="493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43" tIns="45722" rIns="91443" bIns="45722" anchor="ctr"/>
          <a:lstStyle/>
          <a:p>
            <a:endParaRPr lang="en-US" sz="1400" dirty="0">
              <a:latin typeface="Lato Light"/>
            </a:endParaRPr>
          </a:p>
        </p:txBody>
      </p:sp>
      <p:sp>
        <p:nvSpPr>
          <p:cNvPr id="136" name="Freeform 135"/>
          <p:cNvSpPr>
            <a:spLocks noChangeArrowheads="1"/>
          </p:cNvSpPr>
          <p:nvPr/>
        </p:nvSpPr>
        <p:spPr bwMode="auto">
          <a:xfrm>
            <a:off x="5041964" y="1768359"/>
            <a:ext cx="1029235" cy="1184163"/>
          </a:xfrm>
          <a:custGeom>
            <a:avLst/>
            <a:gdLst>
              <a:gd name="T0" fmla="*/ 4343 w 5813"/>
              <a:gd name="T1" fmla="*/ 6000 h 6687"/>
              <a:gd name="T2" fmla="*/ 4343 w 5813"/>
              <a:gd name="T3" fmla="*/ 6000 h 6687"/>
              <a:gd name="T4" fmla="*/ 5812 w 5813"/>
              <a:gd name="T5" fmla="*/ 6000 h 6687"/>
              <a:gd name="T6" fmla="*/ 5812 w 5813"/>
              <a:gd name="T7" fmla="*/ 6000 h 6687"/>
              <a:gd name="T8" fmla="*/ 3343 w 5813"/>
              <a:gd name="T9" fmla="*/ 0 h 6687"/>
              <a:gd name="T10" fmla="*/ 0 w 5813"/>
              <a:gd name="T11" fmla="*/ 3344 h 6687"/>
              <a:gd name="T12" fmla="*/ 1093 w 5813"/>
              <a:gd name="T13" fmla="*/ 6000 h 6687"/>
              <a:gd name="T14" fmla="*/ 1093 w 5813"/>
              <a:gd name="T15" fmla="*/ 6000 h 6687"/>
              <a:gd name="T16" fmla="*/ 2906 w 5813"/>
              <a:gd name="T17" fmla="*/ 6000 h 6687"/>
              <a:gd name="T18" fmla="*/ 3625 w 5813"/>
              <a:gd name="T19" fmla="*/ 6686 h 6687"/>
              <a:gd name="T20" fmla="*/ 4343 w 5813"/>
              <a:gd name="T21" fmla="*/ 6000 h 6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3" h="6687">
                <a:moveTo>
                  <a:pt x="4343" y="6000"/>
                </a:moveTo>
                <a:lnTo>
                  <a:pt x="4343" y="6000"/>
                </a:lnTo>
                <a:cubicBezTo>
                  <a:pt x="5812" y="6000"/>
                  <a:pt x="5812" y="6000"/>
                  <a:pt x="5812" y="6000"/>
                </a:cubicBezTo>
                <a:lnTo>
                  <a:pt x="5812" y="6000"/>
                </a:lnTo>
                <a:cubicBezTo>
                  <a:pt x="5812" y="3656"/>
                  <a:pt x="4875" y="1531"/>
                  <a:pt x="3343" y="0"/>
                </a:cubicBezTo>
                <a:cubicBezTo>
                  <a:pt x="0" y="3344"/>
                  <a:pt x="0" y="3344"/>
                  <a:pt x="0" y="3344"/>
                </a:cubicBezTo>
                <a:cubicBezTo>
                  <a:pt x="687" y="4000"/>
                  <a:pt x="1093" y="4938"/>
                  <a:pt x="1093" y="6000"/>
                </a:cubicBezTo>
                <a:lnTo>
                  <a:pt x="1093" y="6000"/>
                </a:lnTo>
                <a:cubicBezTo>
                  <a:pt x="2906" y="6000"/>
                  <a:pt x="2906" y="6000"/>
                  <a:pt x="2906" y="6000"/>
                </a:cubicBezTo>
                <a:cubicBezTo>
                  <a:pt x="3625" y="6686"/>
                  <a:pt x="3625" y="6686"/>
                  <a:pt x="3625" y="6686"/>
                </a:cubicBezTo>
                <a:lnTo>
                  <a:pt x="4343" y="600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43" tIns="45722" rIns="91443" bIns="45722" anchor="ctr"/>
          <a:lstStyle/>
          <a:p>
            <a:endParaRPr lang="en-US" sz="1400" dirty="0">
              <a:latin typeface="Lato Light"/>
            </a:endParaRPr>
          </a:p>
        </p:txBody>
      </p:sp>
      <p:sp>
        <p:nvSpPr>
          <p:cNvPr id="137" name="Freeform 136"/>
          <p:cNvSpPr>
            <a:spLocks noChangeArrowheads="1"/>
          </p:cNvSpPr>
          <p:nvPr/>
        </p:nvSpPr>
        <p:spPr bwMode="auto">
          <a:xfrm>
            <a:off x="5268827" y="1947763"/>
            <a:ext cx="182732" cy="177312"/>
          </a:xfrm>
          <a:custGeom>
            <a:avLst/>
            <a:gdLst>
              <a:gd name="T0" fmla="*/ 1031 w 1032"/>
              <a:gd name="T1" fmla="*/ 0 h 1001"/>
              <a:gd name="T2" fmla="*/ 968 w 1032"/>
              <a:gd name="T3" fmla="*/ 1000 h 1001"/>
              <a:gd name="T4" fmla="*/ 0 w 1032"/>
              <a:gd name="T5" fmla="*/ 1000 h 1001"/>
              <a:gd name="T6" fmla="*/ 1031 w 1032"/>
              <a:gd name="T7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32" h="1001">
                <a:moveTo>
                  <a:pt x="1031" y="0"/>
                </a:moveTo>
                <a:lnTo>
                  <a:pt x="968" y="1000"/>
                </a:lnTo>
                <a:lnTo>
                  <a:pt x="0" y="1000"/>
                </a:lnTo>
                <a:lnTo>
                  <a:pt x="1031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43" tIns="45722" rIns="91443" bIns="45722" anchor="ctr"/>
          <a:lstStyle/>
          <a:p>
            <a:endParaRPr lang="en-US" sz="1400" dirty="0">
              <a:latin typeface="Lato Light"/>
            </a:endParaRPr>
          </a:p>
        </p:txBody>
      </p:sp>
      <p:pic>
        <p:nvPicPr>
          <p:cNvPr id="1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3206" y="3064673"/>
            <a:ext cx="525462" cy="46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8809" y="1607835"/>
            <a:ext cx="699814" cy="31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30" y="2329184"/>
            <a:ext cx="784470" cy="2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7" descr="logobrt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292" y="1714824"/>
            <a:ext cx="680855" cy="1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TextBox 146"/>
          <p:cNvSpPr txBox="1"/>
          <p:nvPr/>
        </p:nvSpPr>
        <p:spPr>
          <a:xfrm>
            <a:off x="552916" y="116195"/>
            <a:ext cx="8133884" cy="564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666666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“Inseparable right and left wheels”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09" y="3083877"/>
            <a:ext cx="731520" cy="9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" name="Picture 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90909"/>
              </a:clrFrom>
              <a:clrTo>
                <a:srgbClr val="0909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281" y="3736168"/>
            <a:ext cx="632042" cy="23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31" descr="C:\Users\ogie.KMI.000\Desktop\oyo_01-0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5" y="3736080"/>
            <a:ext cx="577762" cy="198442"/>
          </a:xfrm>
          <a:prstGeom prst="rect">
            <a:avLst/>
          </a:prstGeom>
          <a:solidFill>
            <a:srgbClr val="4C7C8B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grpSp>
        <p:nvGrpSpPr>
          <p:cNvPr id="156" name="Group 155"/>
          <p:cNvGrpSpPr/>
          <p:nvPr/>
        </p:nvGrpSpPr>
        <p:grpSpPr>
          <a:xfrm>
            <a:off x="438150" y="4636522"/>
            <a:ext cx="2286000" cy="1248128"/>
            <a:chOff x="482599" y="4835465"/>
            <a:chExt cx="3047999" cy="1663737"/>
          </a:xfrm>
        </p:grpSpPr>
        <p:sp>
          <p:nvSpPr>
            <p:cNvPr id="157" name="Teardrop 156"/>
            <p:cNvSpPr/>
            <p:nvPr/>
          </p:nvSpPr>
          <p:spPr bwMode="auto">
            <a:xfrm rot="8100000">
              <a:off x="1728257" y="4835465"/>
              <a:ext cx="556682" cy="556683"/>
            </a:xfrm>
            <a:prstGeom prst="teardrop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2" tIns="45730" rIns="91462" bIns="45730" anchor="ctr"/>
            <a:lstStyle/>
            <a:p>
              <a:pPr algn="ctr">
                <a:defRPr/>
              </a:pPr>
              <a:endParaRPr lang="en-US" sz="1400" dirty="0">
                <a:latin typeface="Lato Light"/>
              </a:endParaRPr>
            </a:p>
          </p:txBody>
        </p:sp>
        <p:sp>
          <p:nvSpPr>
            <p:cNvPr id="158" name="Content Placeholder 2"/>
            <p:cNvSpPr txBox="1">
              <a:spLocks/>
            </p:cNvSpPr>
            <p:nvPr/>
          </p:nvSpPr>
          <p:spPr bwMode="auto">
            <a:xfrm>
              <a:off x="482599" y="5483167"/>
              <a:ext cx="3047999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62" tIns="45730" rIns="91462" bIns="45730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666666"/>
                  </a:solidFill>
                  <a:latin typeface="Arial" pitchFamily="34" charset="0"/>
                </a:rPr>
                <a:t>QUANTERRA, INC.</a:t>
              </a: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 of ultra-high resolution</a:t>
              </a: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Instrumentation for environmental</a:t>
              </a: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monitoring </a:t>
              </a: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2833434" y="4636526"/>
            <a:ext cx="1703769" cy="1248124"/>
            <a:chOff x="8952710" y="2970826"/>
            <a:chExt cx="2271692" cy="1663731"/>
          </a:xfrm>
        </p:grpSpPr>
        <p:sp>
          <p:nvSpPr>
            <p:cNvPr id="163" name="Teardrop 162"/>
            <p:cNvSpPr/>
            <p:nvPr/>
          </p:nvSpPr>
          <p:spPr bwMode="auto">
            <a:xfrm rot="8100000">
              <a:off x="9810214" y="2970826"/>
              <a:ext cx="556683" cy="556683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2" tIns="45730" rIns="91462" bIns="45730" anchor="ctr"/>
            <a:lstStyle/>
            <a:p>
              <a:pPr algn="ctr">
                <a:defRPr/>
              </a:pPr>
              <a:endParaRPr lang="en-US" sz="1400" dirty="0">
                <a:latin typeface="Lato Light"/>
              </a:endParaRPr>
            </a:p>
          </p:txBody>
        </p:sp>
        <p:sp>
          <p:nvSpPr>
            <p:cNvPr id="164" name="Content Placeholder 2"/>
            <p:cNvSpPr txBox="1">
              <a:spLocks/>
            </p:cNvSpPr>
            <p:nvPr/>
          </p:nvSpPr>
          <p:spPr bwMode="auto">
            <a:xfrm>
              <a:off x="8952710" y="3618522"/>
              <a:ext cx="2271692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62" tIns="45730" rIns="91462" bIns="45730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12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STRECKEISEN</a:t>
              </a:r>
            </a:p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 of ultra-high performance Broadband (BB) seismometers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8150" y="1473598"/>
            <a:ext cx="2286000" cy="1248127"/>
            <a:chOff x="438150" y="1473598"/>
            <a:chExt cx="2286000" cy="1248127"/>
          </a:xfrm>
        </p:grpSpPr>
        <p:grpSp>
          <p:nvGrpSpPr>
            <p:cNvPr id="104" name="Group 103"/>
            <p:cNvGrpSpPr/>
            <p:nvPr/>
          </p:nvGrpSpPr>
          <p:grpSpPr>
            <a:xfrm>
              <a:off x="438150" y="1473598"/>
              <a:ext cx="2286000" cy="1248127"/>
              <a:chOff x="366708" y="871755"/>
              <a:chExt cx="2286000" cy="1247800"/>
            </a:xfrm>
          </p:grpSpPr>
          <p:sp>
            <p:nvSpPr>
              <p:cNvPr id="105" name="Teardrop 104"/>
              <p:cNvSpPr/>
              <p:nvPr/>
            </p:nvSpPr>
            <p:spPr bwMode="auto">
              <a:xfrm rot="8100000">
                <a:off x="1300952" y="871755"/>
                <a:ext cx="417512" cy="417511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 dirty="0">
                  <a:latin typeface="Lato Light"/>
                </a:endParaRPr>
              </a:p>
            </p:txBody>
          </p:sp>
          <p:sp>
            <p:nvSpPr>
              <p:cNvPr id="106" name="Content Placeholder 2"/>
              <p:cNvSpPr txBox="1">
                <a:spLocks/>
              </p:cNvSpPr>
              <p:nvPr/>
            </p:nvSpPr>
            <p:spPr bwMode="auto">
              <a:xfrm>
                <a:off x="366708" y="1357530"/>
                <a:ext cx="2286000" cy="762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20000"/>
                  </a:spcBef>
                  <a:buFont typeface="Arial" charset="0"/>
                  <a:buNone/>
                </a:pPr>
                <a:r>
                  <a:rPr lang="en-US" sz="1200" dirty="0">
                    <a:solidFill>
                      <a:srgbClr val="6666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BRTT</a:t>
                </a:r>
              </a:p>
              <a:p>
                <a:pPr algn="ctr">
                  <a:spcBef>
                    <a:spcPct val="20000"/>
                  </a:spcBef>
                  <a:buFont typeface="Arial" charset="0"/>
                  <a:buNone/>
                </a:pPr>
                <a:r>
                  <a:rPr lang="en-US" sz="900" dirty="0">
                    <a:solidFill>
                      <a:srgbClr val="6666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 software, system design,</a:t>
                </a:r>
              </a:p>
              <a:p>
                <a:pPr algn="ctr">
                  <a:spcBef>
                    <a:spcPct val="20000"/>
                  </a:spcBef>
                  <a:buFont typeface="Arial" charset="0"/>
                  <a:buNone/>
                </a:pPr>
                <a:r>
                  <a:rPr lang="en-US" sz="900" dirty="0">
                    <a:solidFill>
                      <a:srgbClr val="6666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application, system integration,</a:t>
                </a:r>
              </a:p>
              <a:p>
                <a:pPr algn="ctr">
                  <a:spcBef>
                    <a:spcPct val="20000"/>
                  </a:spcBef>
                  <a:buFont typeface="Arial" charset="0"/>
                  <a:buNone/>
                </a:pPr>
                <a:r>
                  <a:rPr lang="en-US" sz="900" dirty="0">
                    <a:solidFill>
                      <a:srgbClr val="6666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IT, communication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484484" y="1607835"/>
              <a:ext cx="272092" cy="190506"/>
              <a:chOff x="1484484" y="1607835"/>
              <a:chExt cx="272092" cy="190506"/>
            </a:xfrm>
          </p:grpSpPr>
          <p:pic>
            <p:nvPicPr>
              <p:cNvPr id="170" name="Picture 7" descr="logobrtt"/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942" b="5881"/>
              <a:stretch/>
            </p:blipFill>
            <p:spPr bwMode="auto">
              <a:xfrm>
                <a:off x="1484484" y="1607835"/>
                <a:ext cx="191035" cy="160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1" name="Teardrop 170"/>
              <p:cNvSpPr/>
              <p:nvPr/>
            </p:nvSpPr>
            <p:spPr bwMode="auto">
              <a:xfrm rot="10051696">
                <a:off x="1658078" y="1699818"/>
                <a:ext cx="98498" cy="98523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 dirty="0">
                  <a:latin typeface="Lato Light"/>
                </a:endParaRPr>
              </a:p>
            </p:txBody>
          </p:sp>
        </p:grpSp>
      </p:grpSp>
      <p:pic>
        <p:nvPicPr>
          <p:cNvPr id="17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87832" b="-6793"/>
          <a:stretch/>
        </p:blipFill>
        <p:spPr bwMode="auto">
          <a:xfrm>
            <a:off x="1510655" y="4751561"/>
            <a:ext cx="164864" cy="18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" name="Picture 31" descr="C:\Users\ogie.KMI.000\Desktop\oyo_01-02.gif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64974" b="42212"/>
          <a:stretch/>
        </p:blipFill>
        <p:spPr bwMode="auto">
          <a:xfrm>
            <a:off x="5377963" y="4808216"/>
            <a:ext cx="238858" cy="76892"/>
          </a:xfrm>
          <a:prstGeom prst="rect">
            <a:avLst/>
          </a:prstGeom>
          <a:solidFill>
            <a:srgbClr val="4C7C8B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grpSp>
        <p:nvGrpSpPr>
          <p:cNvPr id="6" name="Group 5"/>
          <p:cNvGrpSpPr/>
          <p:nvPr/>
        </p:nvGrpSpPr>
        <p:grpSpPr>
          <a:xfrm>
            <a:off x="3614852" y="4714348"/>
            <a:ext cx="242742" cy="250558"/>
            <a:chOff x="3614852" y="4714348"/>
            <a:chExt cx="242742" cy="250558"/>
          </a:xfrm>
        </p:grpSpPr>
        <p:pic>
          <p:nvPicPr>
            <p:cNvPr id="174" name="Picture 15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264677"/>
                </a:clrFrom>
                <a:clrTo>
                  <a:srgbClr val="26467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" t="1" r="83893" b="7445"/>
            <a:stretch/>
          </p:blipFill>
          <p:spPr bwMode="auto">
            <a:xfrm>
              <a:off x="3614852" y="4714348"/>
              <a:ext cx="133580" cy="250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" name="Teardrop 175"/>
            <p:cNvSpPr/>
            <p:nvPr/>
          </p:nvSpPr>
          <p:spPr bwMode="auto">
            <a:xfrm rot="10800000">
              <a:off x="3731830" y="4834972"/>
              <a:ext cx="125764" cy="125797"/>
            </a:xfrm>
            <a:prstGeom prst="teardrop">
              <a:avLst>
                <a:gd name="adj" fmla="val 145442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2" tIns="45730" rIns="91462" bIns="45730" anchor="ctr"/>
            <a:lstStyle/>
            <a:p>
              <a:pPr algn="ctr">
                <a:defRPr/>
              </a:pPr>
              <a:endParaRPr lang="en-US" sz="1400" dirty="0">
                <a:latin typeface="Lato Light"/>
              </a:endParaRPr>
            </a:p>
          </p:txBody>
        </p:sp>
      </p:grpSp>
      <p:pic>
        <p:nvPicPr>
          <p:cNvPr id="17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3427" y="4746115"/>
            <a:ext cx="205099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Picture 2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7185" b="36255"/>
          <a:stretch/>
        </p:blipFill>
        <p:spPr bwMode="auto">
          <a:xfrm>
            <a:off x="7511093" y="3233059"/>
            <a:ext cx="178976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r="74425" b="21001"/>
          <a:stretch/>
        </p:blipFill>
        <p:spPr bwMode="auto">
          <a:xfrm>
            <a:off x="7510725" y="1562435"/>
            <a:ext cx="166094" cy="24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" name="TextBox 180"/>
          <p:cNvSpPr txBox="1"/>
          <p:nvPr/>
        </p:nvSpPr>
        <p:spPr>
          <a:xfrm>
            <a:off x="563535" y="568075"/>
            <a:ext cx="8027581" cy="424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 Team Work Required to Deliver Exceptional Products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484DDF-B67D-DD46-B968-5AC2C5B9DBB8}"/>
              </a:ext>
            </a:extLst>
          </p:cNvPr>
          <p:cNvSpPr txBox="1"/>
          <p:nvPr/>
        </p:nvSpPr>
        <p:spPr>
          <a:xfrm>
            <a:off x="1446656" y="3143607"/>
            <a:ext cx="27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3" name="Rectangle 2"/>
          <p:cNvSpPr/>
          <p:nvPr/>
        </p:nvSpPr>
        <p:spPr>
          <a:xfrm>
            <a:off x="3162611" y="2254643"/>
            <a:ext cx="7798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itchFamily="34" charset="0"/>
              </a:rPr>
              <a:t>Lennartz</a:t>
            </a:r>
            <a:endParaRPr lang="en-US" altLang="en-US" sz="12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0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Ruby - Red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DE0016"/>
      </a:accent1>
      <a:accent2>
        <a:srgbClr val="474747"/>
      </a:accent2>
      <a:accent3>
        <a:srgbClr val="6C6C6C"/>
      </a:accent3>
      <a:accent4>
        <a:srgbClr val="DE0016"/>
      </a:accent4>
      <a:accent5>
        <a:srgbClr val="474747"/>
      </a:accent5>
      <a:accent6>
        <a:srgbClr val="6C6C6C"/>
      </a:accent6>
      <a:hlink>
        <a:srgbClr val="F33B48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12201</TotalTime>
  <Words>1712</Words>
  <Application>Microsoft Macintosh PowerPoint</Application>
  <PresentationFormat>On-screen Show (4:3)</PresentationFormat>
  <Paragraphs>307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Arial Unicode MS</vt:lpstr>
      <vt:lpstr>ＭＳ Ｐゴシック</vt:lpstr>
      <vt:lpstr>ＭＳ Ｐゴシック</vt:lpstr>
      <vt:lpstr>Arial</vt:lpstr>
      <vt:lpstr>Arial Rounded MT Bold</vt:lpstr>
      <vt:lpstr>Calibri</vt:lpstr>
      <vt:lpstr>Calibri Light</vt:lpstr>
      <vt:lpstr>Impact</vt:lpstr>
      <vt:lpstr>Lato Light</vt:lpstr>
      <vt:lpstr>Lato Regular</vt:lpstr>
      <vt:lpstr>Mangal</vt:lpstr>
      <vt:lpstr>Open Sans</vt:lpstr>
      <vt:lpstr>Raleway Light</vt:lpstr>
      <vt:lpstr>Source Sans Pro ExtraLight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Q8 Introduction to Marketplace</vt:lpstr>
      <vt:lpstr>PowerPoint Presentation</vt:lpstr>
      <vt:lpstr>PowerPoint Presentation</vt:lpstr>
      <vt:lpstr>PowerPoint Presentation</vt:lpstr>
      <vt:lpstr>Kinemetrics: Be A Part of What Matters</vt:lpstr>
      <vt:lpstr>PowerPoint Presentation</vt:lpstr>
    </vt:vector>
  </TitlesOfParts>
  <Company>Louis Twelve Design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Ogie Kuraica</cp:lastModifiedBy>
  <cp:revision>474</cp:revision>
  <dcterms:created xsi:type="dcterms:W3CDTF">2015-04-02T00:30:29Z</dcterms:created>
  <dcterms:modified xsi:type="dcterms:W3CDTF">2018-10-30T01:27:25Z</dcterms:modified>
</cp:coreProperties>
</file>