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0" r:id="rId2"/>
    <p:sldId id="258" r:id="rId3"/>
    <p:sldId id="259" r:id="rId4"/>
    <p:sldId id="261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05E5C-9930-684A-926A-B318353C4EB5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ABE5F-138A-8949-9197-8A2A343E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82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99CF-7A66-9E43-A7BD-2336C5109B2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D6CC5-780F-B94C-8CC7-157571F9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Allen - rallen@berkeley.edu</a:t>
            </a:r>
          </a:p>
        </p:txBody>
      </p:sp>
    </p:spTree>
    <p:extLst>
      <p:ext uri="{BB962C8B-B14F-4D97-AF65-F5344CB8AC3E}">
        <p14:creationId xmlns:p14="http://schemas.microsoft.com/office/powerpoint/2010/main" val="55803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ＭＳ Ｐゴシック" charset="-128"/>
                <a:cs typeface="ＭＳ Ｐゴシック" charset="-128"/>
              </a:rPr>
              <a:t>780+ events at till Jan 5th this year. These are all based on the USGS catalog.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99CF-7A66-9E43-A7BD-2336C5109B2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70FD41-16D9-0147-B0EF-3BCB2B68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Richard Allen - rallen@berkeley.edu</a:t>
            </a:r>
          </a:p>
        </p:txBody>
      </p:sp>
    </p:spTree>
    <p:extLst>
      <p:ext uri="{BB962C8B-B14F-4D97-AF65-F5344CB8AC3E}">
        <p14:creationId xmlns:p14="http://schemas.microsoft.com/office/powerpoint/2010/main" val="63980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4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95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2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49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4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3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22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7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2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25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35510-B5C6-ED47-B760-0444C3DC851E}" type="datetimeFigureOut">
              <a:rPr lang="en-US" smtClean="0"/>
              <a:t>10/26/18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E1562-7FC3-1943-ABF2-361ABB5E2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6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990F80-2D80-0F4C-87E5-34022E94B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562314" cy="1400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2AEEE8-E1A0-D847-A27A-23CE07D8D161}"/>
              </a:ext>
            </a:extLst>
          </p:cNvPr>
          <p:cNvSpPr txBox="1"/>
          <p:nvPr/>
        </p:nvSpPr>
        <p:spPr>
          <a:xfrm>
            <a:off x="609600" y="13716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 Dense Seismic Array with Smartphone Sensors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FB0A5CC-7700-7940-89B4-47DC3C631CFD}"/>
              </a:ext>
            </a:extLst>
          </p:cNvPr>
          <p:cNvGrpSpPr/>
          <p:nvPr/>
        </p:nvGrpSpPr>
        <p:grpSpPr>
          <a:xfrm>
            <a:off x="-457200" y="1981200"/>
            <a:ext cx="9753600" cy="3581400"/>
            <a:chOff x="-4648200" y="0"/>
            <a:chExt cx="17747431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E991611-D6C8-3141-98FF-2617BACB0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48200" y="0"/>
              <a:ext cx="17747431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50B56BC-A1BE-0046-AA82-1D6F2C74C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7" t="8889" r="4678" b="19455"/>
            <a:stretch/>
          </p:blipFill>
          <p:spPr>
            <a:xfrm rot="60000">
              <a:off x="3014350" y="786883"/>
              <a:ext cx="2891051" cy="454747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257344-AB96-B747-B4B6-955CD6F265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67"/>
          <a:stretch/>
        </p:blipFill>
        <p:spPr>
          <a:xfrm>
            <a:off x="2374367" y="5742485"/>
            <a:ext cx="2042102" cy="998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CCF8B9-ABE2-8E42-A8A6-FE13A2E195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937000"/>
            <a:ext cx="151778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1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ll_users_map_201807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2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01087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Total downloads: 300,000</a:t>
            </a:r>
          </a:p>
          <a:p>
            <a:r>
              <a:rPr lang="en-US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Active users: </a:t>
            </a:r>
            <a:r>
              <a:rPr lang="en-US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40,000</a:t>
            </a:r>
            <a:endParaRPr lang="en-US" sz="18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Sending data today: 7,000</a:t>
            </a:r>
          </a:p>
        </p:txBody>
      </p:sp>
    </p:spTree>
    <p:extLst>
      <p:ext uri="{BB962C8B-B14F-4D97-AF65-F5344CB8AC3E}">
        <p14:creationId xmlns:p14="http://schemas.microsoft.com/office/powerpoint/2010/main" val="244886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58CEAE-6935-4741-A7D6-B1487D75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7538"/>
            <a:ext cx="9144000" cy="63304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7E81C9FE-8CD4-CB47-BE45-490B2FDCB4FA}"/>
              </a:ext>
            </a:extLst>
          </p:cNvPr>
          <p:cNvSpPr txBox="1">
            <a:spLocks/>
          </p:cNvSpPr>
          <p:nvPr/>
        </p:nvSpPr>
        <p:spPr>
          <a:xfrm>
            <a:off x="228600" y="76200"/>
            <a:ext cx="701040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339966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3399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3399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3399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339966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339966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339966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339966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339966"/>
                </a:solidFill>
                <a:latin typeface="Tahoma" charset="0"/>
              </a:defRPr>
            </a:lvl9pPr>
          </a:lstStyle>
          <a:p>
            <a:r>
              <a:rPr lang="en-US" b="0" kern="0" dirty="0"/>
              <a:t>Earthquakes recorded: </a:t>
            </a:r>
            <a:r>
              <a:rPr lang="en-US" sz="3600" b="1" i="1" kern="0" dirty="0">
                <a:solidFill>
                  <a:srgbClr val="336699"/>
                </a:solidFill>
              </a:rPr>
              <a:t>800+ </a:t>
            </a:r>
            <a:r>
              <a:rPr lang="en-US" sz="2000" b="0" kern="0" dirty="0">
                <a:solidFill>
                  <a:srgbClr val="336699"/>
                </a:solidFill>
              </a:rPr>
              <a:t>to 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2D7E86-7D72-E140-84CE-7CAD650791E5}"/>
              </a:ext>
            </a:extLst>
          </p:cNvPr>
          <p:cNvSpPr txBox="1"/>
          <p:nvPr/>
        </p:nvSpPr>
        <p:spPr>
          <a:xfrm>
            <a:off x="6564085" y="391886"/>
            <a:ext cx="2579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M1.7 to M7.8</a:t>
            </a:r>
          </a:p>
          <a:p>
            <a:r>
              <a:rPr lang="en-US" sz="1400" dirty="0"/>
              <a:t>Surface to 350 km depth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7080F8-D217-D04F-B7A5-CD2E460E038B}"/>
              </a:ext>
            </a:extLst>
          </p:cNvPr>
          <p:cNvSpPr txBox="1"/>
          <p:nvPr/>
        </p:nvSpPr>
        <p:spPr>
          <a:xfrm>
            <a:off x="2476500" y="575846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(usable seismic waveforms)</a:t>
            </a:r>
          </a:p>
        </p:txBody>
      </p:sp>
    </p:spTree>
    <p:extLst>
      <p:ext uri="{BB962C8B-B14F-4D97-AF65-F5344CB8AC3E}">
        <p14:creationId xmlns:p14="http://schemas.microsoft.com/office/powerpoint/2010/main" val="391354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0-26 at 2.3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441"/>
            <a:ext cx="9144000" cy="58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8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73</Words>
  <Application>Microsoft Macintosh PowerPoint</Application>
  <PresentationFormat>On-screen Show (4:3)</PresentationFormat>
  <Paragraphs>13</Paragraphs>
  <Slides>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Qingkai KONG</dc:creator>
  <cp:lastModifiedBy>Qingkai KONG</cp:lastModifiedBy>
  <cp:revision>6</cp:revision>
  <dcterms:created xsi:type="dcterms:W3CDTF">2018-10-26T21:27:57Z</dcterms:created>
  <dcterms:modified xsi:type="dcterms:W3CDTF">2018-10-26T21:38:51Z</dcterms:modified>
</cp:coreProperties>
</file>