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1552ed568f3d4d7_4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1552ed568f3d4d7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1552ed568f3d4d7_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1552ed568f3d4d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1552ed568f3d4d7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1552ed568f3d4d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552ed568f3d4d7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552ed568f3d4d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1552ed568f3d4d7_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1552ed568f3d4d7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79196" t="0"/>
          <a:stretch/>
        </p:blipFill>
        <p:spPr>
          <a:xfrm>
            <a:off x="1956675" y="6150"/>
            <a:ext cx="5371326" cy="55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17688" r="0" t="0"/>
          <a:stretch/>
        </p:blipFill>
        <p:spPr>
          <a:xfrm>
            <a:off x="1306600" y="5259400"/>
            <a:ext cx="6337450" cy="129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07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382009"/>
            <a:ext cx="4898705" cy="23235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144000" y="1007900"/>
            <a:ext cx="4380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shop.raspberryshake.org</a:t>
            </a:r>
            <a:endParaRPr b="1" sz="2400">
              <a:solidFill>
                <a:srgbClr val="FFFFFF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79196" t="0"/>
          <a:stretch/>
        </p:blipFill>
        <p:spPr>
          <a:xfrm>
            <a:off x="7966975" y="5610825"/>
            <a:ext cx="939026" cy="96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257550" y="4382000"/>
            <a:ext cx="43803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24 bits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100 samples/second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NTP timing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0.5 to 25 Hz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Seedlink server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Auto updates</a:t>
            </a:r>
            <a:endParaRPr b="1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6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575550" y="4904275"/>
            <a:ext cx="79929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Plug and Play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SeedLink 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https://raspberryshake.net/stationview/#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75" y="200350"/>
            <a:ext cx="3051879" cy="32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654" y="228600"/>
            <a:ext cx="5602946" cy="453537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492300" y="5019625"/>
            <a:ext cx="5499300" cy="1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Your Raspberry Shake automatically </a:t>
            </a:r>
            <a:r>
              <a:rPr lang="en" sz="2000">
                <a:solidFill>
                  <a:srgbClr val="FFFFFF"/>
                </a:solidFill>
              </a:rPr>
              <a:t>registers</a:t>
            </a:r>
            <a:r>
              <a:rPr lang="en" sz="2000">
                <a:solidFill>
                  <a:srgbClr val="FFFFFF"/>
                </a:solidFill>
              </a:rPr>
              <a:t> itself into the RShake Data Center where it is immediately used by our Seiscomp to generate earthquake solutions.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5">
            <a:alphaModFix/>
          </a:blip>
          <a:srcRect b="0" l="0" r="79196" t="0"/>
          <a:stretch/>
        </p:blipFill>
        <p:spPr>
          <a:xfrm>
            <a:off x="56350" y="3428988"/>
            <a:ext cx="3307924" cy="341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2926" y="5657100"/>
            <a:ext cx="10544173" cy="716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50" y="2180351"/>
            <a:ext cx="6410401" cy="45331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767300" y="255775"/>
            <a:ext cx="7340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Manual locations can be done with Seiscomp or Earthworm. Since the data is in SEED format all observatory software can use the data easily.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</a:rPr>
              <a:t>In a 34 station network in </a:t>
            </a:r>
            <a:r>
              <a:rPr b="1" lang="en" sz="1800">
                <a:solidFill>
                  <a:srgbClr val="FFFFFF"/>
                </a:solidFill>
              </a:rPr>
              <a:t>Panamá</a:t>
            </a:r>
            <a:r>
              <a:rPr b="1" lang="en" sz="1800">
                <a:solidFill>
                  <a:srgbClr val="FFFFFF"/>
                </a:solidFill>
              </a:rPr>
              <a:t> we </a:t>
            </a:r>
            <a:r>
              <a:rPr b="1" lang="en" sz="1800">
                <a:solidFill>
                  <a:srgbClr val="FFFFFF"/>
                </a:solidFill>
              </a:rPr>
              <a:t>manually</a:t>
            </a:r>
            <a:r>
              <a:rPr b="1" lang="en" sz="1800">
                <a:solidFill>
                  <a:srgbClr val="FFFFFF"/>
                </a:solidFill>
              </a:rPr>
              <a:t> located </a:t>
            </a:r>
            <a:r>
              <a:rPr b="1" lang="en" sz="1800">
                <a:solidFill>
                  <a:srgbClr val="FFFFFF"/>
                </a:solidFill>
              </a:rPr>
              <a:t>hundreds</a:t>
            </a:r>
            <a:r>
              <a:rPr b="1" lang="en" sz="1800">
                <a:solidFill>
                  <a:srgbClr val="FFFFFF"/>
                </a:solidFill>
              </a:rPr>
              <a:t> of events </a:t>
            </a:r>
            <a:r>
              <a:rPr b="1" lang="en" sz="1800">
                <a:solidFill>
                  <a:srgbClr val="FFFFFF"/>
                </a:solidFill>
              </a:rPr>
              <a:t>that</a:t>
            </a:r>
            <a:r>
              <a:rPr b="1" lang="en" sz="1800">
                <a:solidFill>
                  <a:srgbClr val="FFFFFF"/>
                </a:solidFill>
              </a:rPr>
              <a:t> automatic systems missed.</a:t>
            </a:r>
            <a:endParaRPr b="1" sz="1800">
              <a:solidFill>
                <a:srgbClr val="FFFFFF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 b="0" l="0" r="79196" t="0"/>
          <a:stretch/>
        </p:blipFill>
        <p:spPr>
          <a:xfrm>
            <a:off x="7214475" y="4876800"/>
            <a:ext cx="1890553" cy="19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79196" t="0"/>
          <a:stretch/>
        </p:blipFill>
        <p:spPr>
          <a:xfrm>
            <a:off x="1956675" y="0"/>
            <a:ext cx="5371326" cy="55411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0" y="4332300"/>
            <a:ext cx="9144000" cy="25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https://shop.raspberryshake.org/</a:t>
            </a:r>
            <a:endParaRPr b="1"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